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_rels/notesSlide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media/image1.png" ContentType="image/png"/>
  <Override PartName="/ppt/media/image2.png" ContentType="image/png"/>
  <Override PartName="/ppt/_rels/presentation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</p:sldIdLst>
  <p:sldSz cx="9906000" cy="6858000"/>
  <p:notesSz cx="6797675" cy="9926637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ru-RU" sz="2100" spc="-1" strike="noStrike">
                <a:solidFill>
                  <a:srgbClr val="000000"/>
                </a:solidFill>
                <a:latin typeface="Arial"/>
              </a:rPr>
              <a:t>Для перемещения страницы щёлкните мышью</a:t>
            </a:r>
            <a:endParaRPr b="0" lang="ru-RU" sz="2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ru-RU" sz="2000" spc="-1" strike="noStrike">
                <a:latin typeface="XO Oriel"/>
              </a:rPr>
              <a:t>Для правки формата примечаний щёлкните мышью</a:t>
            </a:r>
            <a:endParaRPr b="0" lang="ru-RU" sz="2000" spc="-1" strike="noStrike">
              <a:latin typeface="XO Oriel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ru-RU" sz="1400" spc="-1" strike="noStrike">
                <a:latin typeface="Times New Roman"/>
              </a:rPr>
              <a:t>&lt;верхний колонтитул&gt;</a:t>
            </a:r>
            <a:endParaRPr b="0" lang="ru-RU" sz="1400" spc="-1" strike="noStrike">
              <a:latin typeface="Times New Roman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r>
              <a:rPr b="0" lang="ru-RU" sz="1400" spc="-1" strike="noStrike">
                <a:latin typeface="Times New Roman"/>
              </a:rPr>
              <a:t>&lt;дата/время&gt;</a:t>
            </a:r>
            <a:endParaRPr b="0" lang="ru-RU" sz="1400" spc="-1" strike="noStrike">
              <a:latin typeface="Times New Roman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r>
              <a:rPr b="0" lang="ru-RU" sz="1400" spc="-1" strike="noStrike">
                <a:latin typeface="Times New Roman"/>
              </a:rPr>
              <a:t>&lt;нижний колонтитул&gt;</a:t>
            </a:r>
            <a:endParaRPr b="0" lang="ru-RU" sz="1400" spc="-1" strike="noStrike">
              <a:latin typeface="Times New Roman"/>
            </a:endParaRPr>
          </a:p>
        </p:txBody>
      </p:sp>
      <p:sp>
        <p:nvSpPr>
          <p:cNvPr id="43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 algn="r"/>
            <a:fld id="{9A2974D1-F962-4DF4-BC13-8C6DA0889533}" type="slidenum">
              <a:rPr b="0" lang="ru-RU" sz="1400" spc="-1" strike="noStrike">
                <a:latin typeface="Times New Roman"/>
              </a:rPr>
              <a:t>&lt;номер&gt;</a:t>
            </a:fld>
            <a:endParaRPr b="0" lang="ru-RU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sldImg"/>
          </p:nvPr>
        </p:nvSpPr>
        <p:spPr>
          <a:xfrm>
            <a:off x="711360" y="744480"/>
            <a:ext cx="5373360" cy="3720600"/>
          </a:xfrm>
          <a:prstGeom prst="rect">
            <a:avLst/>
          </a:prstGeom>
        </p:spPr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37440" cy="4465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000" spc="-1" strike="noStrike">
              <a:latin typeface="XO Oriel"/>
            </a:endParaRPr>
          </a:p>
        </p:txBody>
      </p:sp>
      <p:sp>
        <p:nvSpPr>
          <p:cNvPr id="116" name="Номер слайда 3"/>
          <p:cNvSpPr/>
          <p:nvPr/>
        </p:nvSpPr>
        <p:spPr>
          <a:xfrm>
            <a:off x="3849840" y="9428040"/>
            <a:ext cx="2944800" cy="49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8BDAE297-F738-4263-B120-7DE974ECF936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1</a:t>
            </a:fld>
            <a:endParaRPr b="0" lang="ru-RU" sz="1200" spc="-1" strike="noStrike">
              <a:latin typeface="XO Orie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2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95000" y="3682080"/>
            <a:ext cx="8915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2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95000" y="3682080"/>
            <a:ext cx="4350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063040" y="3682080"/>
            <a:ext cx="4350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2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2870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09280" y="1604520"/>
            <a:ext cx="2870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523200" y="1604520"/>
            <a:ext cx="2870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95000" y="3682080"/>
            <a:ext cx="2870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09280" y="3682080"/>
            <a:ext cx="2870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523200" y="3682080"/>
            <a:ext cx="2870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2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XO Orie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2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2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21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95000" y="273600"/>
            <a:ext cx="89150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XO Orie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2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95000" y="3682080"/>
            <a:ext cx="4350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2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063040" y="3682080"/>
            <a:ext cx="4350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2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95000" y="3682080"/>
            <a:ext cx="8915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ru-RU" sz="21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2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Овал 32"/>
          <p:cNvSpPr/>
          <p:nvPr/>
        </p:nvSpPr>
        <p:spPr>
          <a:xfrm>
            <a:off x="3403440" y="1316520"/>
            <a:ext cx="2533320" cy="3118320"/>
          </a:xfrm>
          <a:prstGeom prst="ellipse">
            <a:avLst/>
          </a:prstGeom>
          <a:solidFill>
            <a:srgbClr val="c3d6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5" name="Номер слайда 2"/>
          <p:cNvSpPr/>
          <p:nvPr/>
        </p:nvSpPr>
        <p:spPr>
          <a:xfrm>
            <a:off x="380880" y="6492960"/>
            <a:ext cx="9520200" cy="35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5480" rIns="105480" tIns="52920" bIns="52920" anchor="ctr">
            <a:noAutofit/>
          </a:bodyPr>
          <a:p>
            <a:pPr>
              <a:lnSpc>
                <a:spcPct val="100000"/>
              </a:lnSpc>
            </a:pPr>
            <a:r>
              <a:rPr b="0" lang="ru-RU" sz="1200" spc="-1" strike="noStrike">
                <a:solidFill>
                  <a:srgbClr val="8b8b8b"/>
                </a:solidFill>
                <a:latin typeface="Calibri"/>
                <a:ea typeface="DejaVu Sans"/>
              </a:rPr>
              <a:t> </a:t>
            </a:r>
            <a:r>
              <a:rPr b="0" lang="ru-RU" sz="1200" spc="-1" strike="noStrike">
                <a:solidFill>
                  <a:srgbClr val="8b8b8b"/>
                </a:solidFill>
                <a:latin typeface="Arial"/>
                <a:ea typeface="DejaVu Sans"/>
              </a:rPr>
              <a:t>Результаты оценки качества финансового менеджмента главных администраторов средств областного бюджета за 2023 год</a:t>
            </a:r>
            <a:endParaRPr b="0" lang="ru-RU" sz="1200" spc="-1" strike="noStrike">
              <a:latin typeface="XO Oriel"/>
            </a:endParaRPr>
          </a:p>
        </p:txBody>
      </p:sp>
      <p:sp>
        <p:nvSpPr>
          <p:cNvPr id="46" name="Прямая соединительная линия 6"/>
          <p:cNvSpPr/>
          <p:nvPr/>
        </p:nvSpPr>
        <p:spPr>
          <a:xfrm>
            <a:off x="0" y="6388560"/>
            <a:ext cx="9905760" cy="720"/>
          </a:xfrm>
          <a:prstGeom prst="line">
            <a:avLst/>
          </a:prstGeom>
          <a:ln>
            <a:solidFill>
              <a:srgbClr val="808080"/>
            </a:solidFill>
            <a:rou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47" name="TextBox 71"/>
          <p:cNvSpPr/>
          <p:nvPr/>
        </p:nvSpPr>
        <p:spPr>
          <a:xfrm>
            <a:off x="662760" y="0"/>
            <a:ext cx="9238680" cy="74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5480" rIns="105480" tIns="52920" bIns="52920">
            <a:sp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latin typeface="XO Oriel"/>
            </a:endParaRPr>
          </a:p>
          <a:p>
            <a:pPr>
              <a:lnSpc>
                <a:spcPct val="100000"/>
              </a:lnSpc>
            </a:pPr>
            <a:endParaRPr b="0" lang="ru-RU" sz="1800" spc="-1" strike="noStrike">
              <a:latin typeface="XO Oriel"/>
            </a:endParaRPr>
          </a:p>
        </p:txBody>
      </p:sp>
      <p:pic>
        <p:nvPicPr>
          <p:cNvPr id="48" name="Picture 2" descr=""/>
          <p:cNvPicPr/>
          <p:nvPr/>
        </p:nvPicPr>
        <p:blipFill>
          <a:blip r:embed="rId1"/>
          <a:stretch/>
        </p:blipFill>
        <p:spPr>
          <a:xfrm>
            <a:off x="0" y="6435720"/>
            <a:ext cx="481320" cy="416160"/>
          </a:xfrm>
          <a:prstGeom prst="rect">
            <a:avLst/>
          </a:prstGeom>
          <a:ln w="9525">
            <a:noFill/>
          </a:ln>
        </p:spPr>
      </p:pic>
      <p:sp>
        <p:nvSpPr>
          <p:cNvPr id="49" name="Прямоугольник 110"/>
          <p:cNvSpPr/>
          <p:nvPr/>
        </p:nvSpPr>
        <p:spPr>
          <a:xfrm>
            <a:off x="3896640" y="5808960"/>
            <a:ext cx="1767960" cy="59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5480" rIns="105480" tIns="52920" bIns="52920">
            <a:spAutoFit/>
          </a:bodyPr>
          <a:p>
            <a:pPr algn="ctr">
              <a:lnSpc>
                <a:spcPct val="100000"/>
              </a:lnSpc>
            </a:pPr>
            <a:r>
              <a:rPr b="1" lang="ru-RU" sz="1900" spc="-1" strike="noStrike">
                <a:solidFill>
                  <a:srgbClr val="c00000"/>
                </a:solidFill>
                <a:latin typeface="Arial"/>
                <a:ea typeface="DejaVu Sans"/>
              </a:rPr>
              <a:t>*</a:t>
            </a:r>
            <a:r>
              <a:rPr b="0" lang="ru-RU" sz="1300" spc="-1" strike="noStrike" u="sng">
                <a:solidFill>
                  <a:srgbClr val="10243e"/>
                </a:solidFill>
                <a:uFillTx/>
                <a:latin typeface="Arial"/>
                <a:ea typeface="DejaVu Sans"/>
              </a:rPr>
              <a:t>(24 ГАБС в 2021 г.; </a:t>
            </a:r>
            <a:endParaRPr b="0" lang="ru-RU" sz="1300" spc="-1" strike="noStrike">
              <a:latin typeface="XO Oriel"/>
            </a:endParaRPr>
          </a:p>
          <a:p>
            <a:pPr algn="ctr">
              <a:lnSpc>
                <a:spcPct val="100000"/>
              </a:lnSpc>
            </a:pPr>
            <a:r>
              <a:rPr b="1" lang="ru-RU" sz="1300" spc="-1" strike="noStrike" u="sng">
                <a:solidFill>
                  <a:srgbClr val="10243e"/>
                </a:solidFill>
                <a:uFillTx/>
                <a:latin typeface="Arial"/>
                <a:ea typeface="DejaVu Sans"/>
              </a:rPr>
              <a:t>14 </a:t>
            </a:r>
            <a:r>
              <a:rPr b="0" lang="ru-RU" sz="1300" spc="-1" strike="noStrike" u="sng">
                <a:solidFill>
                  <a:srgbClr val="10243e"/>
                </a:solidFill>
                <a:uFillTx/>
                <a:latin typeface="Arial"/>
                <a:ea typeface="DejaVu Sans"/>
              </a:rPr>
              <a:t>ГАБС в 2020 г.</a:t>
            </a:r>
            <a:r>
              <a:rPr b="0" lang="ru-RU" sz="1300" spc="-1" strike="noStrike">
                <a:solidFill>
                  <a:srgbClr val="10243e"/>
                </a:solidFill>
                <a:latin typeface="Arial"/>
                <a:ea typeface="DejaVu Sans"/>
              </a:rPr>
              <a:t>)</a:t>
            </a:r>
            <a:endParaRPr b="0" lang="ru-RU" sz="1300" spc="-1" strike="noStrike">
              <a:latin typeface="XO Oriel"/>
            </a:endParaRPr>
          </a:p>
        </p:txBody>
      </p:sp>
      <p:sp>
        <p:nvSpPr>
          <p:cNvPr id="50" name="TextBox 71_0"/>
          <p:cNvSpPr/>
          <p:nvPr/>
        </p:nvSpPr>
        <p:spPr>
          <a:xfrm>
            <a:off x="584640" y="0"/>
            <a:ext cx="9317880" cy="138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5480" rIns="105480" tIns="52920" bIns="52920">
            <a:spAutoFit/>
          </a:bodyPr>
          <a:p>
            <a:pPr algn="ctr">
              <a:lnSpc>
                <a:spcPct val="100000"/>
              </a:lnSpc>
            </a:pPr>
            <a:r>
              <a:rPr b="0" lang="ru-RU" sz="2800" spc="-1" strike="noStrike">
                <a:solidFill>
                  <a:srgbClr val="9cbb5a"/>
                </a:solidFill>
                <a:latin typeface="Arial"/>
                <a:ea typeface="DejaVu Sans"/>
              </a:rPr>
              <a:t>ГАБС с </a:t>
            </a:r>
            <a:r>
              <a:rPr b="1" lang="ru-RU" sz="2800" spc="-1" strike="noStrike">
                <a:solidFill>
                  <a:srgbClr val="9cbb5a"/>
                </a:solidFill>
                <a:latin typeface="Arial"/>
                <a:ea typeface="DejaVu Sans"/>
              </a:rPr>
              <a:t>высоким качеством</a:t>
            </a:r>
            <a:r>
              <a:rPr b="0" lang="ru-RU" sz="2800" spc="-1" strike="noStrike">
                <a:solidFill>
                  <a:srgbClr val="9cbb5a"/>
                </a:solidFill>
                <a:latin typeface="Arial"/>
                <a:ea typeface="DejaVu Sans"/>
              </a:rPr>
              <a:t> финансового менеджмента</a:t>
            </a:r>
            <a:endParaRPr b="0" lang="ru-RU" sz="2800" spc="-1" strike="noStrike">
              <a:latin typeface="XO Oriel"/>
            </a:endParaRPr>
          </a:p>
          <a:p>
            <a:pPr>
              <a:lnSpc>
                <a:spcPct val="100000"/>
              </a:lnSpc>
            </a:pPr>
            <a:endParaRPr b="0" lang="ru-RU" sz="2800" spc="-1" strike="noStrike">
              <a:latin typeface="XO Oriel"/>
            </a:endParaRPr>
          </a:p>
        </p:txBody>
      </p:sp>
      <p:sp>
        <p:nvSpPr>
          <p:cNvPr id="51" name="Полилиния 10"/>
          <p:cNvSpPr/>
          <p:nvPr/>
        </p:nvSpPr>
        <p:spPr>
          <a:xfrm rot="21586800">
            <a:off x="-1440" y="894600"/>
            <a:ext cx="9894240" cy="5517360"/>
          </a:xfrm>
          <a:custGeom>
            <a:avLst/>
            <a:gdLst/>
            <a:ahLst/>
            <a:rect l="l" t="t" r="r" b="b"/>
            <a:pathLst>
              <a:path w="9161585" h="4879731">
                <a:moveTo>
                  <a:pt x="17585" y="0"/>
                </a:moveTo>
                <a:lnTo>
                  <a:pt x="9161585" y="4879731"/>
                </a:lnTo>
                <a:lnTo>
                  <a:pt x="0" y="4879731"/>
                </a:lnTo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2" name="Round Same Side Corner Rectangle 11"/>
          <p:cNvSpPr/>
          <p:nvPr/>
        </p:nvSpPr>
        <p:spPr>
          <a:xfrm rot="9900000">
            <a:off x="4458600" y="1762200"/>
            <a:ext cx="427320" cy="446400"/>
          </a:xfrm>
          <a:custGeom>
            <a:avLst/>
            <a:gdLst/>
            <a:ah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3" name="Прямоугольник 34"/>
          <p:cNvSpPr/>
          <p:nvPr/>
        </p:nvSpPr>
        <p:spPr>
          <a:xfrm>
            <a:off x="3314880" y="1220760"/>
            <a:ext cx="3508920" cy="1630080"/>
          </a:xfrm>
          <a:prstGeom prst="rect">
            <a:avLst/>
          </a:prstGeom>
          <a:solidFill>
            <a:schemeClr val="bg1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4" name="Полилиния 9"/>
          <p:cNvSpPr/>
          <p:nvPr/>
        </p:nvSpPr>
        <p:spPr>
          <a:xfrm rot="21586800">
            <a:off x="0" y="-23400"/>
            <a:ext cx="9893520" cy="6449400"/>
          </a:xfrm>
          <a:custGeom>
            <a:avLst/>
            <a:gdLst/>
            <a:ahLst/>
            <a:rect l="l" t="t" r="r" b="b"/>
            <a:pathLst>
              <a:path w="9252439" h="4853354">
                <a:moveTo>
                  <a:pt x="108439" y="0"/>
                </a:moveTo>
                <a:cubicBezTo>
                  <a:pt x="54219" y="993531"/>
                  <a:pt x="0" y="1987062"/>
                  <a:pt x="1524000" y="2795954"/>
                </a:cubicBezTo>
                <a:cubicBezTo>
                  <a:pt x="3048000" y="3604846"/>
                  <a:pt x="6150219" y="4229100"/>
                  <a:pt x="9252439" y="4853354"/>
                </a:cubicBezTo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5" name="Прямоугольник 93"/>
          <p:cNvSpPr/>
          <p:nvPr/>
        </p:nvSpPr>
        <p:spPr>
          <a:xfrm>
            <a:off x="6083640" y="908640"/>
            <a:ext cx="3822120" cy="563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5480" rIns="105480" tIns="52920" bIns="52920">
            <a:spAutoFit/>
          </a:bodyPr>
          <a:p>
            <a:pPr marL="105840" indent="-1011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Министерство финансов и бюджетного контроля Курской области</a:t>
            </a:r>
            <a:endParaRPr b="0" lang="ru-RU" sz="1100" spc="-1" strike="noStrike">
              <a:latin typeface="XO Oriel"/>
            </a:endParaRPr>
          </a:p>
          <a:p>
            <a:pPr marL="105840" indent="-1011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Министерство культуры Курской области</a:t>
            </a:r>
            <a:endParaRPr b="0" lang="ru-RU" sz="1100" spc="-1" strike="noStrike">
              <a:latin typeface="XO Oriel"/>
            </a:endParaRPr>
          </a:p>
          <a:p>
            <a:pPr marL="105840" indent="-1011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Комитет архитектуры и градостроительства Курской области</a:t>
            </a:r>
            <a:endParaRPr b="0" lang="ru-RU" sz="1100" spc="-1" strike="noStrike">
              <a:latin typeface="XO Oriel"/>
            </a:endParaRPr>
          </a:p>
          <a:p>
            <a:pPr marL="105840" indent="-1011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Министерство цифрового развития и связи Курской области</a:t>
            </a:r>
            <a:endParaRPr b="0" lang="ru-RU" sz="1100" spc="-1" strike="noStrike">
              <a:latin typeface="XO Oriel"/>
            </a:endParaRPr>
          </a:p>
          <a:p>
            <a:pPr marL="105840" indent="-1011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Архивное управление Курской области</a:t>
            </a:r>
            <a:endParaRPr b="0" lang="ru-RU" sz="1100" spc="-1" strike="noStrike">
              <a:latin typeface="XO Oriel"/>
            </a:endParaRPr>
          </a:p>
          <a:p>
            <a:pPr marL="105840" indent="-1011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Министерство промышленности, торговли и предпринимательство Курской области</a:t>
            </a:r>
            <a:endParaRPr b="0" lang="ru-RU" sz="1100" spc="-1" strike="noStrike">
              <a:latin typeface="XO Oriel"/>
            </a:endParaRPr>
          </a:p>
          <a:p>
            <a:pPr marL="105840" indent="-1011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Министерство образования и науки Курской области</a:t>
            </a:r>
            <a:endParaRPr b="0" lang="ru-RU" sz="1100" spc="-1" strike="noStrike">
              <a:latin typeface="XO Oriel"/>
            </a:endParaRPr>
          </a:p>
          <a:p>
            <a:pPr marL="105840" indent="-1011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Министерство жилищно-коммунального хозяйства и ТЭК Курской области</a:t>
            </a:r>
            <a:endParaRPr b="0" lang="ru-RU" sz="1100" spc="-1" strike="noStrike">
              <a:latin typeface="XO Oriel"/>
            </a:endParaRPr>
          </a:p>
          <a:p>
            <a:pPr marL="105840" indent="-1011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Аппарат уполномоченного по защите прав предпринимателей в Курской области</a:t>
            </a:r>
            <a:endParaRPr b="0" lang="ru-RU" sz="1100" spc="-1" strike="noStrike">
              <a:latin typeface="XO Oriel"/>
            </a:endParaRPr>
          </a:p>
          <a:p>
            <a:pPr marL="105840" indent="-1011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Контрольно-счетная палата Курской области</a:t>
            </a:r>
            <a:endParaRPr b="0" lang="ru-RU" sz="1100" spc="-1" strike="noStrike">
              <a:latin typeface="XO Oriel"/>
            </a:endParaRPr>
          </a:p>
          <a:p>
            <a:pPr marL="105840" indent="-1011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Государственная инспекция Курской области по надзору за техническим состоянием самоходных машин в Курской области</a:t>
            </a:r>
            <a:endParaRPr b="0" lang="ru-RU" sz="1100" spc="-1" strike="noStrike">
              <a:latin typeface="XO Oriel"/>
            </a:endParaRPr>
          </a:p>
          <a:p>
            <a:pPr marL="105840" indent="-1011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Избирательная комиссия Курской области</a:t>
            </a:r>
            <a:endParaRPr b="0" lang="ru-RU" sz="1100" spc="-1" strike="noStrike">
              <a:latin typeface="XO Oriel"/>
            </a:endParaRPr>
          </a:p>
          <a:p>
            <a:pPr marL="105840" indent="-1011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Государственная жилищная инспекция Курской области</a:t>
            </a:r>
            <a:endParaRPr b="0" lang="ru-RU" sz="1100" spc="-1" strike="noStrike">
              <a:latin typeface="XO Oriel"/>
            </a:endParaRPr>
          </a:p>
          <a:p>
            <a:pPr marL="105840" indent="-1011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Комитет по тарифам и ценам Курской области</a:t>
            </a:r>
            <a:endParaRPr b="0" lang="ru-RU" sz="1100" spc="-1" strike="noStrike">
              <a:latin typeface="XO Oriel"/>
            </a:endParaRPr>
          </a:p>
          <a:p>
            <a:pPr marL="105840" indent="-1011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Министерство экономического развития Курской области</a:t>
            </a:r>
            <a:endParaRPr b="0" lang="ru-RU" sz="1100" spc="-1" strike="noStrike">
              <a:latin typeface="XO Oriel"/>
            </a:endParaRPr>
          </a:p>
          <a:p>
            <a:pPr marL="105840" indent="-1011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Министерство приоритетных проектов развития территорий и туризма Курской области</a:t>
            </a:r>
            <a:endParaRPr b="0" lang="ru-RU" sz="1100" spc="-1" strike="noStrike">
              <a:latin typeface="XO Oriel"/>
            </a:endParaRPr>
          </a:p>
          <a:p>
            <a:pPr marL="105840" indent="-1011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Государственная инспекция Курской области по надзору за техническим состоянием самоходных машин и других видов техники</a:t>
            </a:r>
            <a:endParaRPr b="0" lang="ru-RU" sz="1100" spc="-1" strike="noStrike">
              <a:latin typeface="XO Oriel"/>
            </a:endParaRPr>
          </a:p>
          <a:p>
            <a:pPr marL="105840" indent="-1011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Государственная инспекция строительного надзора Курской области</a:t>
            </a:r>
            <a:endParaRPr b="0" lang="ru-RU" sz="1100" spc="-1" strike="noStrike">
              <a:latin typeface="XO Oriel"/>
            </a:endParaRPr>
          </a:p>
          <a:p>
            <a:pPr>
              <a:lnSpc>
                <a:spcPct val="100000"/>
              </a:lnSpc>
            </a:pPr>
            <a:endParaRPr b="0" lang="ru-RU" sz="1100" spc="-1" strike="noStrike">
              <a:latin typeface="XO Oriel"/>
            </a:endParaRPr>
          </a:p>
        </p:txBody>
      </p:sp>
      <p:sp>
        <p:nvSpPr>
          <p:cNvPr id="56" name="TextBox 66"/>
          <p:cNvSpPr/>
          <p:nvPr/>
        </p:nvSpPr>
        <p:spPr>
          <a:xfrm>
            <a:off x="128520" y="908640"/>
            <a:ext cx="3510000" cy="563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5480" rIns="105480" tIns="52920" bIns="52920">
            <a:spAutoFit/>
          </a:bodyPr>
          <a:p>
            <a:pPr marL="105840" indent="-1011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Министерство транспорта и автомобильных дорог Курской области</a:t>
            </a:r>
            <a:endParaRPr b="0" lang="ru-RU" sz="1100" spc="-1" strike="noStrike">
              <a:latin typeface="XO Oriel"/>
            </a:endParaRPr>
          </a:p>
          <a:p>
            <a:pPr marL="105840" indent="-1011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Министерство здравоохранения Курской области </a:t>
            </a:r>
            <a:endParaRPr b="0" lang="ru-RU" sz="1100" spc="-1" strike="noStrike">
              <a:latin typeface="XO Oriel"/>
            </a:endParaRPr>
          </a:p>
          <a:p>
            <a:pPr marL="105840" indent="-1011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Курская областная Дума</a:t>
            </a:r>
            <a:endParaRPr b="0" lang="ru-RU" sz="1100" spc="-1" strike="noStrike">
              <a:latin typeface="XO Oriel"/>
            </a:endParaRPr>
          </a:p>
          <a:p>
            <a:pPr marL="105840" indent="-1011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Комитет по труду и занятости населения Курской области</a:t>
            </a:r>
            <a:endParaRPr b="0" lang="ru-RU" sz="1100" spc="-1" strike="noStrike">
              <a:latin typeface="XO Oriel"/>
            </a:endParaRPr>
          </a:p>
          <a:p>
            <a:pPr marL="105840" indent="-1011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Microsoft YaHei"/>
              </a:rPr>
              <a:t>Министерство </a:t>
            </a: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имущества Курской области</a:t>
            </a:r>
            <a:endParaRPr b="0" lang="ru-RU" sz="1100" spc="-1" strike="noStrike">
              <a:latin typeface="XO Oriel"/>
            </a:endParaRPr>
          </a:p>
          <a:p>
            <a:pPr marL="105840" indent="-1011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Министерство по государственной охране объектов культурного наследия Курской области</a:t>
            </a:r>
            <a:endParaRPr b="0" lang="ru-RU" sz="1100" spc="-1" strike="noStrike">
              <a:latin typeface="XO Oriel"/>
            </a:endParaRPr>
          </a:p>
          <a:p>
            <a:pPr marL="105840" indent="-1011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Министерство социального обеспечения, материнства и детства Курской области</a:t>
            </a:r>
            <a:endParaRPr b="0" lang="ru-RU" sz="1100" spc="-1" strike="noStrike">
              <a:latin typeface="XO Oriel"/>
            </a:endParaRPr>
          </a:p>
          <a:p>
            <a:pPr marL="105840" indent="-1011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Министерство внутренней и молодежной политики Курской области</a:t>
            </a:r>
            <a:endParaRPr b="0" lang="ru-RU" sz="1100" spc="-1" strike="noStrike">
              <a:latin typeface="XO Oriel"/>
            </a:endParaRPr>
          </a:p>
          <a:p>
            <a:pPr marL="105840" indent="-1011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Уполномоченный по правам человека в Курской области и его рабочий аппарат</a:t>
            </a:r>
            <a:endParaRPr b="0" lang="ru-RU" sz="1100" spc="-1" strike="noStrike">
              <a:latin typeface="XO Oriel"/>
            </a:endParaRPr>
          </a:p>
          <a:p>
            <a:pPr marL="105840" indent="-1011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Администрация Курской области</a:t>
            </a:r>
            <a:endParaRPr b="0" lang="ru-RU" sz="1100" spc="-1" strike="noStrike">
              <a:latin typeface="XO Oriel"/>
            </a:endParaRPr>
          </a:p>
          <a:p>
            <a:pPr marL="105840" indent="-1011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Комитет ветеринарии Курской области</a:t>
            </a:r>
            <a:endParaRPr b="0" lang="ru-RU" sz="1100" spc="-1" strike="noStrike">
              <a:latin typeface="XO Oriel"/>
            </a:endParaRPr>
          </a:p>
          <a:p>
            <a:pPr marL="105840" indent="-1011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Министерство информации и общественных коммуникаций Курской области</a:t>
            </a:r>
            <a:endParaRPr b="0" lang="ru-RU" sz="1100" spc="-1" strike="noStrike">
              <a:latin typeface="XO Oriel"/>
            </a:endParaRPr>
          </a:p>
          <a:p>
            <a:pPr marL="105840" indent="-1011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Комитет региональной безопасности Курской области</a:t>
            </a:r>
            <a:endParaRPr b="0" lang="ru-RU" sz="1100" spc="-1" strike="noStrike">
              <a:latin typeface="XO Oriel"/>
            </a:endParaRPr>
          </a:p>
          <a:p>
            <a:pPr marL="105840" indent="-1011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Рабочий Аппарат Уполномоченного по правам </a:t>
            </a:r>
            <a:endParaRPr b="0" lang="ru-RU" sz="1100" spc="-1" strike="noStrike">
              <a:latin typeface="XO Oriel"/>
            </a:endParaRPr>
          </a:p>
          <a:p>
            <a:pPr>
              <a:lnSpc>
                <a:spcPct val="100000"/>
              </a:lnSpc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   </a:t>
            </a: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ребенка в Курской области</a:t>
            </a:r>
            <a:endParaRPr b="0" lang="ru-RU" sz="1100" spc="-1" strike="noStrike">
              <a:latin typeface="XO Oriel"/>
            </a:endParaRPr>
          </a:p>
          <a:p>
            <a:pPr marL="105840" indent="-1011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Министерство физической культуры и спорта Курской области</a:t>
            </a:r>
            <a:endParaRPr b="0" lang="ru-RU" sz="1100" spc="-1" strike="noStrike">
              <a:latin typeface="XO Oriel"/>
            </a:endParaRPr>
          </a:p>
          <a:p>
            <a:pPr marL="105840" indent="-1011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Министерство сельского хозяйства Курской области</a:t>
            </a:r>
            <a:endParaRPr b="0" lang="ru-RU" sz="1100" spc="-1" strike="noStrike">
              <a:latin typeface="XO Oriel"/>
            </a:endParaRPr>
          </a:p>
          <a:p>
            <a:pPr marL="105840" indent="-1011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Управление по обеспечению деятельности мировых судей</a:t>
            </a:r>
            <a:endParaRPr b="0" lang="ru-RU" sz="1100" spc="-1" strike="noStrike">
              <a:latin typeface="XO Oriel"/>
            </a:endParaRPr>
          </a:p>
          <a:p>
            <a:pPr marL="105840" indent="-1011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Министерство строительства Курской области</a:t>
            </a:r>
            <a:endParaRPr b="0" lang="ru-RU" sz="1100" spc="-1" strike="noStrike">
              <a:latin typeface="XO Oriel"/>
            </a:endParaRPr>
          </a:p>
          <a:p>
            <a:pPr marL="105840" indent="-1011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100" spc="-1" strike="noStrike">
                <a:solidFill>
                  <a:srgbClr val="000000"/>
                </a:solidFill>
                <a:latin typeface="Arial"/>
                <a:ea typeface="DejaVu Sans"/>
              </a:rPr>
              <a:t>Министерство природных ресурсов Курской области</a:t>
            </a:r>
            <a:endParaRPr b="0" lang="ru-RU" sz="1100" spc="-1" strike="noStrike">
              <a:latin typeface="XO Oriel"/>
            </a:endParaRPr>
          </a:p>
        </p:txBody>
      </p:sp>
      <p:sp>
        <p:nvSpPr>
          <p:cNvPr id="57" name="Прямоугольник 110"/>
          <p:cNvSpPr/>
          <p:nvPr/>
        </p:nvSpPr>
        <p:spPr>
          <a:xfrm>
            <a:off x="3793320" y="2853000"/>
            <a:ext cx="1767960" cy="59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5480" rIns="105480" tIns="52920" bIns="52920">
            <a:spAutoFit/>
          </a:bodyPr>
          <a:p>
            <a:pPr algn="ctr">
              <a:lnSpc>
                <a:spcPct val="100000"/>
              </a:lnSpc>
            </a:pPr>
            <a:r>
              <a:rPr b="1" lang="ru-RU" sz="1900" spc="-1" strike="noStrike">
                <a:solidFill>
                  <a:srgbClr val="c00000"/>
                </a:solidFill>
                <a:latin typeface="Arial"/>
                <a:ea typeface="DejaVu Sans"/>
              </a:rPr>
              <a:t>*</a:t>
            </a:r>
            <a:r>
              <a:rPr b="0" lang="ru-RU" sz="1300" spc="-1" strike="noStrike" u="sng">
                <a:solidFill>
                  <a:srgbClr val="10243e"/>
                </a:solidFill>
                <a:uFillTx/>
                <a:latin typeface="Arial"/>
                <a:ea typeface="DejaVu Sans"/>
              </a:rPr>
              <a:t>(34 ГАБС в 2022 г.; </a:t>
            </a:r>
            <a:endParaRPr b="0" lang="ru-RU" sz="1300" spc="-1" strike="noStrike">
              <a:latin typeface="XO Oriel"/>
            </a:endParaRPr>
          </a:p>
          <a:p>
            <a:pPr algn="ctr">
              <a:lnSpc>
                <a:spcPct val="100000"/>
              </a:lnSpc>
            </a:pPr>
            <a:r>
              <a:rPr b="0" lang="ru-RU" sz="1300" spc="-1" strike="noStrike" u="sng">
                <a:solidFill>
                  <a:srgbClr val="10243e"/>
                </a:solidFill>
                <a:uFillTx/>
                <a:latin typeface="Arial"/>
                <a:ea typeface="DejaVu Sans"/>
              </a:rPr>
              <a:t>24</a:t>
            </a:r>
            <a:r>
              <a:rPr b="1" lang="ru-RU" sz="1300" spc="-1" strike="noStrike" u="sng">
                <a:solidFill>
                  <a:srgbClr val="10243e"/>
                </a:solidFill>
                <a:uFillTx/>
                <a:latin typeface="Arial"/>
                <a:ea typeface="DejaVu Sans"/>
              </a:rPr>
              <a:t> </a:t>
            </a:r>
            <a:r>
              <a:rPr b="0" lang="ru-RU" sz="1300" spc="-1" strike="noStrike" u="sng">
                <a:solidFill>
                  <a:srgbClr val="10243e"/>
                </a:solidFill>
                <a:uFillTx/>
                <a:latin typeface="Arial"/>
                <a:ea typeface="DejaVu Sans"/>
              </a:rPr>
              <a:t>ГАБС в 2021 г.</a:t>
            </a:r>
            <a:r>
              <a:rPr b="0" lang="ru-RU" sz="1300" spc="-1" strike="noStrike">
                <a:solidFill>
                  <a:srgbClr val="10243e"/>
                </a:solidFill>
                <a:latin typeface="Arial"/>
                <a:ea typeface="DejaVu Sans"/>
              </a:rPr>
              <a:t>)</a:t>
            </a:r>
            <a:endParaRPr b="0" lang="ru-RU" sz="1300" spc="-1" strike="noStrike">
              <a:latin typeface="XO Oriel"/>
            </a:endParaRPr>
          </a:p>
        </p:txBody>
      </p:sp>
      <p:grpSp>
        <p:nvGrpSpPr>
          <p:cNvPr id="58" name="Group 158"/>
          <p:cNvGrpSpPr/>
          <p:nvPr/>
        </p:nvGrpSpPr>
        <p:grpSpPr>
          <a:xfrm>
            <a:off x="3377160" y="1338840"/>
            <a:ext cx="2698920" cy="1533960"/>
            <a:chOff x="3377160" y="1338840"/>
            <a:chExt cx="2698920" cy="1533960"/>
          </a:xfrm>
        </p:grpSpPr>
        <p:grpSp>
          <p:nvGrpSpPr>
            <p:cNvPr id="59" name="Group 159"/>
            <p:cNvGrpSpPr/>
            <p:nvPr/>
          </p:nvGrpSpPr>
          <p:grpSpPr>
            <a:xfrm>
              <a:off x="3776040" y="1338840"/>
              <a:ext cx="1722600" cy="671040"/>
              <a:chOff x="3776040" y="1338840"/>
              <a:chExt cx="1722600" cy="671040"/>
            </a:xfrm>
          </p:grpSpPr>
          <p:sp>
            <p:nvSpPr>
              <p:cNvPr id="60" name="Rectangle 24"/>
              <p:cNvSpPr/>
              <p:nvPr/>
            </p:nvSpPr>
            <p:spPr>
              <a:xfrm rot="20700000">
                <a:off x="4869720" y="1377360"/>
                <a:ext cx="339120" cy="311040"/>
              </a:xfrm>
              <a:custGeom>
                <a:avLst/>
                <a:gdLst/>
                <a:ahLst/>
                <a:rect l="l" t="t" r="r" b="b"/>
                <a:pathLst>
                  <a:path w="3805825" h="2998234">
                    <a:moveTo>
                      <a:pt x="571963" y="2092124"/>
                    </a:moveTo>
                    <a:lnTo>
                      <a:pt x="465390" y="2092124"/>
                    </a:lnTo>
                    <a:lnTo>
                      <a:pt x="571963" y="2198697"/>
                    </a:lnTo>
                    <a:close/>
                    <a:moveTo>
                      <a:pt x="571962" y="1939097"/>
                    </a:moveTo>
                    <a:lnTo>
                      <a:pt x="465390" y="2045669"/>
                    </a:lnTo>
                    <a:lnTo>
                      <a:pt x="571962" y="2045669"/>
                    </a:lnTo>
                    <a:close/>
                    <a:moveTo>
                      <a:pt x="724990" y="2092124"/>
                    </a:moveTo>
                    <a:lnTo>
                      <a:pt x="618417" y="2092124"/>
                    </a:lnTo>
                    <a:lnTo>
                      <a:pt x="618418" y="2198697"/>
                    </a:lnTo>
                    <a:close/>
                    <a:moveTo>
                      <a:pt x="618418" y="1939104"/>
                    </a:moveTo>
                    <a:lnTo>
                      <a:pt x="618417" y="2045669"/>
                    </a:lnTo>
                    <a:lnTo>
                      <a:pt x="724982" y="2045669"/>
                    </a:lnTo>
                    <a:close/>
                    <a:moveTo>
                      <a:pt x="760612" y="1901643"/>
                    </a:moveTo>
                    <a:lnTo>
                      <a:pt x="654047" y="1901643"/>
                    </a:lnTo>
                    <a:lnTo>
                      <a:pt x="760612" y="2008208"/>
                    </a:lnTo>
                    <a:close/>
                    <a:moveTo>
                      <a:pt x="760612" y="1748616"/>
                    </a:moveTo>
                    <a:lnTo>
                      <a:pt x="654040" y="1855188"/>
                    </a:lnTo>
                    <a:lnTo>
                      <a:pt x="760612" y="1855188"/>
                    </a:lnTo>
                    <a:close/>
                    <a:moveTo>
                      <a:pt x="913640" y="1901643"/>
                    </a:moveTo>
                    <a:lnTo>
                      <a:pt x="807067" y="1901643"/>
                    </a:lnTo>
                    <a:lnTo>
                      <a:pt x="807067" y="2008216"/>
                    </a:lnTo>
                    <a:close/>
                    <a:moveTo>
                      <a:pt x="807067" y="1748615"/>
                    </a:moveTo>
                    <a:lnTo>
                      <a:pt x="807067" y="1855188"/>
                    </a:lnTo>
                    <a:lnTo>
                      <a:pt x="913640" y="1855188"/>
                    </a:lnTo>
                    <a:close/>
                    <a:moveTo>
                      <a:pt x="953368" y="1708887"/>
                    </a:moveTo>
                    <a:lnTo>
                      <a:pt x="846796" y="1708887"/>
                    </a:lnTo>
                    <a:lnTo>
                      <a:pt x="953368" y="1815459"/>
                    </a:lnTo>
                    <a:close/>
                    <a:moveTo>
                      <a:pt x="953368" y="1555860"/>
                    </a:moveTo>
                    <a:lnTo>
                      <a:pt x="846796" y="1662432"/>
                    </a:lnTo>
                    <a:lnTo>
                      <a:pt x="953368" y="1662432"/>
                    </a:lnTo>
                    <a:close/>
                    <a:moveTo>
                      <a:pt x="1106396" y="1708887"/>
                    </a:moveTo>
                    <a:lnTo>
                      <a:pt x="999823" y="1708887"/>
                    </a:lnTo>
                    <a:lnTo>
                      <a:pt x="999823" y="1815460"/>
                    </a:lnTo>
                    <a:close/>
                    <a:moveTo>
                      <a:pt x="999823" y="1555860"/>
                    </a:moveTo>
                    <a:lnTo>
                      <a:pt x="999823" y="1662432"/>
                    </a:lnTo>
                    <a:lnTo>
                      <a:pt x="1106396" y="1662432"/>
                    </a:lnTo>
                    <a:close/>
                    <a:moveTo>
                      <a:pt x="1144754" y="1514764"/>
                    </a:moveTo>
                    <a:lnTo>
                      <a:pt x="1038182" y="1514764"/>
                    </a:lnTo>
                    <a:lnTo>
                      <a:pt x="1144754" y="1621337"/>
                    </a:lnTo>
                    <a:close/>
                    <a:moveTo>
                      <a:pt x="1144754" y="1361737"/>
                    </a:moveTo>
                    <a:lnTo>
                      <a:pt x="1038182" y="1468309"/>
                    </a:lnTo>
                    <a:lnTo>
                      <a:pt x="1144754" y="1468309"/>
                    </a:lnTo>
                    <a:close/>
                    <a:moveTo>
                      <a:pt x="1297782" y="1514764"/>
                    </a:moveTo>
                    <a:lnTo>
                      <a:pt x="1191209" y="1514764"/>
                    </a:lnTo>
                    <a:lnTo>
                      <a:pt x="1191209" y="1621337"/>
                    </a:lnTo>
                    <a:close/>
                    <a:moveTo>
                      <a:pt x="1191209" y="1361737"/>
                    </a:moveTo>
                    <a:lnTo>
                      <a:pt x="1191209" y="1468309"/>
                    </a:lnTo>
                    <a:lnTo>
                      <a:pt x="1297782" y="1468309"/>
                    </a:lnTo>
                    <a:close/>
                    <a:moveTo>
                      <a:pt x="1335838" y="1323681"/>
                    </a:moveTo>
                    <a:lnTo>
                      <a:pt x="1229266" y="1323681"/>
                    </a:lnTo>
                    <a:lnTo>
                      <a:pt x="1335838" y="1430253"/>
                    </a:lnTo>
                    <a:close/>
                    <a:moveTo>
                      <a:pt x="1335838" y="1170654"/>
                    </a:moveTo>
                    <a:lnTo>
                      <a:pt x="1229266" y="1277226"/>
                    </a:lnTo>
                    <a:lnTo>
                      <a:pt x="1335838" y="1277226"/>
                    </a:lnTo>
                    <a:close/>
                    <a:moveTo>
                      <a:pt x="1488865" y="1323681"/>
                    </a:moveTo>
                    <a:lnTo>
                      <a:pt x="1382293" y="1323681"/>
                    </a:lnTo>
                    <a:lnTo>
                      <a:pt x="1382293" y="1430253"/>
                    </a:lnTo>
                    <a:close/>
                    <a:moveTo>
                      <a:pt x="1382293" y="1170653"/>
                    </a:moveTo>
                    <a:lnTo>
                      <a:pt x="1382293" y="1277226"/>
                    </a:lnTo>
                    <a:lnTo>
                      <a:pt x="1488865" y="1277226"/>
                    </a:lnTo>
                    <a:close/>
                    <a:moveTo>
                      <a:pt x="2914702" y="2523007"/>
                    </a:moveTo>
                    <a:cubicBezTo>
                      <a:pt x="2900642" y="2508947"/>
                      <a:pt x="2877845" y="2508947"/>
                      <a:pt x="2863784" y="2523007"/>
                    </a:cubicBezTo>
                    <a:cubicBezTo>
                      <a:pt x="2849724" y="2537067"/>
                      <a:pt x="2849724" y="2559864"/>
                      <a:pt x="2863784" y="2573924"/>
                    </a:cubicBezTo>
                    <a:cubicBezTo>
                      <a:pt x="2877845" y="2587985"/>
                      <a:pt x="2900642" y="2587985"/>
                      <a:pt x="2914702" y="2573924"/>
                    </a:cubicBezTo>
                    <a:cubicBezTo>
                      <a:pt x="2928762" y="2559864"/>
                      <a:pt x="2928762" y="2537067"/>
                      <a:pt x="2914702" y="2523007"/>
                    </a:cubicBezTo>
                    <a:close/>
                    <a:moveTo>
                      <a:pt x="1526922" y="1132597"/>
                    </a:moveTo>
                    <a:lnTo>
                      <a:pt x="1420350" y="1132596"/>
                    </a:lnTo>
                    <a:lnTo>
                      <a:pt x="1526922" y="1239169"/>
                    </a:lnTo>
                    <a:close/>
                    <a:moveTo>
                      <a:pt x="1526922" y="979569"/>
                    </a:moveTo>
                    <a:lnTo>
                      <a:pt x="1420350" y="1086141"/>
                    </a:lnTo>
                    <a:lnTo>
                      <a:pt x="1526922" y="1086142"/>
                    </a:lnTo>
                    <a:close/>
                    <a:moveTo>
                      <a:pt x="1679950" y="1132597"/>
                    </a:moveTo>
                    <a:lnTo>
                      <a:pt x="1573377" y="1132597"/>
                    </a:lnTo>
                    <a:lnTo>
                      <a:pt x="1573377" y="1239169"/>
                    </a:lnTo>
                    <a:close/>
                    <a:moveTo>
                      <a:pt x="1573377" y="979569"/>
                    </a:moveTo>
                    <a:lnTo>
                      <a:pt x="1573377" y="1086142"/>
                    </a:lnTo>
                    <a:lnTo>
                      <a:pt x="1679950" y="1086142"/>
                    </a:lnTo>
                    <a:close/>
                    <a:moveTo>
                      <a:pt x="1718007" y="941512"/>
                    </a:moveTo>
                    <a:lnTo>
                      <a:pt x="1611434" y="941512"/>
                    </a:lnTo>
                    <a:lnTo>
                      <a:pt x="1718007" y="1048085"/>
                    </a:lnTo>
                    <a:close/>
                    <a:moveTo>
                      <a:pt x="1718006" y="788485"/>
                    </a:moveTo>
                    <a:lnTo>
                      <a:pt x="1611434" y="895057"/>
                    </a:lnTo>
                    <a:lnTo>
                      <a:pt x="1718006" y="895057"/>
                    </a:lnTo>
                    <a:close/>
                    <a:moveTo>
                      <a:pt x="1871034" y="941512"/>
                    </a:moveTo>
                    <a:lnTo>
                      <a:pt x="1764461" y="941512"/>
                    </a:lnTo>
                    <a:lnTo>
                      <a:pt x="1764462" y="1048085"/>
                    </a:lnTo>
                    <a:close/>
                    <a:moveTo>
                      <a:pt x="1764461" y="788485"/>
                    </a:moveTo>
                    <a:lnTo>
                      <a:pt x="1764462" y="895057"/>
                    </a:lnTo>
                    <a:lnTo>
                      <a:pt x="1871034" y="895057"/>
                    </a:lnTo>
                    <a:close/>
                    <a:moveTo>
                      <a:pt x="3382381" y="1946466"/>
                    </a:moveTo>
                    <a:lnTo>
                      <a:pt x="2893361" y="2435486"/>
                    </a:lnTo>
                    <a:lnTo>
                      <a:pt x="2933988" y="2428503"/>
                    </a:lnTo>
                    <a:lnTo>
                      <a:pt x="3009207" y="2503722"/>
                    </a:lnTo>
                    <a:lnTo>
                      <a:pt x="3003173" y="2538827"/>
                    </a:lnTo>
                    <a:lnTo>
                      <a:pt x="3488958" y="2053042"/>
                    </a:lnTo>
                    <a:lnTo>
                      <a:pt x="3388629" y="1952714"/>
                    </a:lnTo>
                    <a:close/>
                    <a:moveTo>
                      <a:pt x="2405874" y="794872"/>
                    </a:moveTo>
                    <a:lnTo>
                      <a:pt x="2299301" y="794872"/>
                    </a:lnTo>
                    <a:lnTo>
                      <a:pt x="2405874" y="901444"/>
                    </a:lnTo>
                    <a:close/>
                    <a:moveTo>
                      <a:pt x="2789111" y="1176277"/>
                    </a:moveTo>
                    <a:lnTo>
                      <a:pt x="2682538" y="1176278"/>
                    </a:lnTo>
                    <a:lnTo>
                      <a:pt x="2789111" y="1282850"/>
                    </a:lnTo>
                    <a:close/>
                    <a:moveTo>
                      <a:pt x="2596355" y="983521"/>
                    </a:moveTo>
                    <a:lnTo>
                      <a:pt x="2489782" y="983522"/>
                    </a:lnTo>
                    <a:lnTo>
                      <a:pt x="2596355" y="1090094"/>
                    </a:lnTo>
                    <a:close/>
                    <a:moveTo>
                      <a:pt x="3174317" y="1558747"/>
                    </a:moveTo>
                    <a:lnTo>
                      <a:pt x="3067745" y="1558747"/>
                    </a:lnTo>
                    <a:lnTo>
                      <a:pt x="3174317" y="1665320"/>
                    </a:lnTo>
                    <a:close/>
                    <a:moveTo>
                      <a:pt x="2983234" y="1367664"/>
                    </a:moveTo>
                    <a:lnTo>
                      <a:pt x="2876661" y="1367664"/>
                    </a:lnTo>
                    <a:lnTo>
                      <a:pt x="2983234" y="1474236"/>
                    </a:lnTo>
                    <a:close/>
                    <a:moveTo>
                      <a:pt x="3556486" y="1940915"/>
                    </a:moveTo>
                    <a:lnTo>
                      <a:pt x="3449914" y="1940915"/>
                    </a:lnTo>
                    <a:lnTo>
                      <a:pt x="3556487" y="2047488"/>
                    </a:lnTo>
                    <a:close/>
                    <a:moveTo>
                      <a:pt x="3365402" y="1749831"/>
                    </a:moveTo>
                    <a:lnTo>
                      <a:pt x="3258830" y="1749831"/>
                    </a:lnTo>
                    <a:lnTo>
                      <a:pt x="3365402" y="1856404"/>
                    </a:lnTo>
                    <a:close/>
                    <a:moveTo>
                      <a:pt x="3761426" y="2144804"/>
                    </a:moveTo>
                    <a:lnTo>
                      <a:pt x="3654853" y="2144804"/>
                    </a:lnTo>
                    <a:lnTo>
                      <a:pt x="3761426" y="2251377"/>
                    </a:lnTo>
                    <a:close/>
                    <a:moveTo>
                      <a:pt x="2405874" y="657532"/>
                    </a:moveTo>
                    <a:lnTo>
                      <a:pt x="2314989" y="748417"/>
                    </a:lnTo>
                    <a:lnTo>
                      <a:pt x="2405874" y="748417"/>
                    </a:lnTo>
                    <a:close/>
                    <a:moveTo>
                      <a:pt x="2558894" y="794872"/>
                    </a:moveTo>
                    <a:lnTo>
                      <a:pt x="2452329" y="794872"/>
                    </a:lnTo>
                    <a:lnTo>
                      <a:pt x="2452329" y="901437"/>
                    </a:lnTo>
                    <a:close/>
                    <a:moveTo>
                      <a:pt x="2596355" y="830501"/>
                    </a:moveTo>
                    <a:lnTo>
                      <a:pt x="2489790" y="937067"/>
                    </a:lnTo>
                    <a:lnTo>
                      <a:pt x="2596355" y="937067"/>
                    </a:lnTo>
                    <a:close/>
                    <a:moveTo>
                      <a:pt x="2942138" y="1176278"/>
                    </a:moveTo>
                    <a:lnTo>
                      <a:pt x="2835566" y="1176277"/>
                    </a:lnTo>
                    <a:lnTo>
                      <a:pt x="2835566" y="1282850"/>
                    </a:lnTo>
                    <a:close/>
                    <a:moveTo>
                      <a:pt x="2789111" y="1023250"/>
                    </a:moveTo>
                    <a:lnTo>
                      <a:pt x="2682538" y="1129823"/>
                    </a:lnTo>
                    <a:lnTo>
                      <a:pt x="2789111" y="1129823"/>
                    </a:lnTo>
                    <a:close/>
                    <a:moveTo>
                      <a:pt x="2749382" y="983521"/>
                    </a:moveTo>
                    <a:lnTo>
                      <a:pt x="2642810" y="983522"/>
                    </a:lnTo>
                    <a:lnTo>
                      <a:pt x="2642810" y="1090094"/>
                    </a:lnTo>
                    <a:close/>
                    <a:moveTo>
                      <a:pt x="3327345" y="1558747"/>
                    </a:moveTo>
                    <a:lnTo>
                      <a:pt x="3220772" y="1558747"/>
                    </a:lnTo>
                    <a:lnTo>
                      <a:pt x="3220772" y="1665320"/>
                    </a:lnTo>
                    <a:close/>
                    <a:moveTo>
                      <a:pt x="3174317" y="1405720"/>
                    </a:moveTo>
                    <a:lnTo>
                      <a:pt x="3067745" y="1512292"/>
                    </a:lnTo>
                    <a:lnTo>
                      <a:pt x="3174317" y="1512292"/>
                    </a:lnTo>
                    <a:close/>
                    <a:moveTo>
                      <a:pt x="3136261" y="1367664"/>
                    </a:moveTo>
                    <a:lnTo>
                      <a:pt x="3029688" y="1367664"/>
                    </a:lnTo>
                    <a:lnTo>
                      <a:pt x="3029689" y="1474236"/>
                    </a:lnTo>
                    <a:close/>
                    <a:moveTo>
                      <a:pt x="2983234" y="1214636"/>
                    </a:moveTo>
                    <a:lnTo>
                      <a:pt x="2876661" y="1321209"/>
                    </a:lnTo>
                    <a:lnTo>
                      <a:pt x="2983234" y="1321209"/>
                    </a:lnTo>
                    <a:close/>
                    <a:moveTo>
                      <a:pt x="3709514" y="1940915"/>
                    </a:moveTo>
                    <a:lnTo>
                      <a:pt x="3602941" y="1940915"/>
                    </a:lnTo>
                    <a:lnTo>
                      <a:pt x="3602942" y="2047488"/>
                    </a:lnTo>
                    <a:close/>
                    <a:moveTo>
                      <a:pt x="3556487" y="1787888"/>
                    </a:moveTo>
                    <a:lnTo>
                      <a:pt x="3449914" y="1894460"/>
                    </a:lnTo>
                    <a:lnTo>
                      <a:pt x="3556486" y="1894460"/>
                    </a:lnTo>
                    <a:close/>
                    <a:moveTo>
                      <a:pt x="3518430" y="1749831"/>
                    </a:moveTo>
                    <a:lnTo>
                      <a:pt x="3411857" y="1749831"/>
                    </a:lnTo>
                    <a:lnTo>
                      <a:pt x="3411857" y="1856403"/>
                    </a:lnTo>
                    <a:close/>
                    <a:moveTo>
                      <a:pt x="3365402" y="1596803"/>
                    </a:moveTo>
                    <a:lnTo>
                      <a:pt x="3258830" y="1703376"/>
                    </a:lnTo>
                    <a:lnTo>
                      <a:pt x="3365402" y="1703376"/>
                    </a:lnTo>
                    <a:close/>
                    <a:moveTo>
                      <a:pt x="3761426" y="1991777"/>
                    </a:moveTo>
                    <a:lnTo>
                      <a:pt x="3654853" y="2098349"/>
                    </a:lnTo>
                    <a:lnTo>
                      <a:pt x="3761426" y="2098349"/>
                    </a:lnTo>
                    <a:close/>
                    <a:moveTo>
                      <a:pt x="2452329" y="641845"/>
                    </a:moveTo>
                    <a:lnTo>
                      <a:pt x="2452329" y="748417"/>
                    </a:lnTo>
                    <a:lnTo>
                      <a:pt x="2558901" y="748417"/>
                    </a:lnTo>
                    <a:close/>
                    <a:moveTo>
                      <a:pt x="2835566" y="1023250"/>
                    </a:moveTo>
                    <a:lnTo>
                      <a:pt x="2835566" y="1129822"/>
                    </a:lnTo>
                    <a:lnTo>
                      <a:pt x="2942138" y="1129822"/>
                    </a:lnTo>
                    <a:close/>
                    <a:moveTo>
                      <a:pt x="2642810" y="830494"/>
                    </a:moveTo>
                    <a:lnTo>
                      <a:pt x="2642810" y="937066"/>
                    </a:lnTo>
                    <a:lnTo>
                      <a:pt x="2749382" y="937066"/>
                    </a:lnTo>
                    <a:close/>
                    <a:moveTo>
                      <a:pt x="3220772" y="1405720"/>
                    </a:moveTo>
                    <a:lnTo>
                      <a:pt x="3220772" y="1512292"/>
                    </a:lnTo>
                    <a:lnTo>
                      <a:pt x="3327344" y="1512292"/>
                    </a:lnTo>
                    <a:close/>
                    <a:moveTo>
                      <a:pt x="3029688" y="1214636"/>
                    </a:moveTo>
                    <a:lnTo>
                      <a:pt x="3029688" y="1321209"/>
                    </a:lnTo>
                    <a:lnTo>
                      <a:pt x="3136261" y="1321209"/>
                    </a:lnTo>
                    <a:close/>
                    <a:moveTo>
                      <a:pt x="3602941" y="1787888"/>
                    </a:moveTo>
                    <a:lnTo>
                      <a:pt x="3602941" y="1894460"/>
                    </a:lnTo>
                    <a:lnTo>
                      <a:pt x="3709514" y="1894460"/>
                    </a:lnTo>
                    <a:close/>
                    <a:moveTo>
                      <a:pt x="3411857" y="1596803"/>
                    </a:moveTo>
                    <a:lnTo>
                      <a:pt x="3411857" y="1703376"/>
                    </a:lnTo>
                    <a:lnTo>
                      <a:pt x="3518429" y="1703376"/>
                    </a:lnTo>
                    <a:close/>
                    <a:moveTo>
                      <a:pt x="2353083" y="150965"/>
                    </a:moveTo>
                    <a:lnTo>
                      <a:pt x="2025288" y="132265"/>
                    </a:lnTo>
                    <a:lnTo>
                      <a:pt x="2071608" y="178585"/>
                    </a:lnTo>
                    <a:lnTo>
                      <a:pt x="2093619" y="156574"/>
                    </a:lnTo>
                    <a:lnTo>
                      <a:pt x="2220546" y="283501"/>
                    </a:lnTo>
                    <a:close/>
                    <a:moveTo>
                      <a:pt x="2523312" y="286240"/>
                    </a:moveTo>
                    <a:lnTo>
                      <a:pt x="2373298" y="436253"/>
                    </a:lnTo>
                    <a:lnTo>
                      <a:pt x="2500225" y="563180"/>
                    </a:lnTo>
                    <a:lnTo>
                      <a:pt x="2473487" y="589919"/>
                    </a:lnTo>
                    <a:lnTo>
                      <a:pt x="2618667" y="735099"/>
                    </a:lnTo>
                    <a:lnTo>
                      <a:pt x="2619582" y="734183"/>
                    </a:lnTo>
                    <a:lnTo>
                      <a:pt x="2812338" y="926939"/>
                    </a:lnTo>
                    <a:lnTo>
                      <a:pt x="2845693" y="960294"/>
                    </a:lnTo>
                    <a:lnTo>
                      <a:pt x="3005093" y="1119693"/>
                    </a:lnTo>
                    <a:lnTo>
                      <a:pt x="3006461" y="1118325"/>
                    </a:lnTo>
                    <a:lnTo>
                      <a:pt x="3197545" y="1309409"/>
                    </a:lnTo>
                    <a:lnTo>
                      <a:pt x="3232572" y="1344436"/>
                    </a:lnTo>
                    <a:lnTo>
                      <a:pt x="3246403" y="1358267"/>
                    </a:lnTo>
                    <a:close/>
                    <a:moveTo>
                      <a:pt x="2523816" y="30335"/>
                    </a:moveTo>
                    <a:lnTo>
                      <a:pt x="2626629" y="133149"/>
                    </a:lnTo>
                    <a:lnTo>
                      <a:pt x="2552082" y="207696"/>
                    </a:lnTo>
                    <a:lnTo>
                      <a:pt x="2576968" y="232583"/>
                    </a:lnTo>
                    <a:lnTo>
                      <a:pt x="2575182" y="234369"/>
                    </a:lnTo>
                    <a:lnTo>
                      <a:pt x="3513251" y="1625113"/>
                    </a:lnTo>
                    <a:lnTo>
                      <a:pt x="3579714" y="1691577"/>
                    </a:lnTo>
                    <a:lnTo>
                      <a:pt x="3614741" y="1726603"/>
                    </a:lnTo>
                    <a:lnTo>
                      <a:pt x="3784128" y="1895991"/>
                    </a:lnTo>
                    <a:lnTo>
                      <a:pt x="3784653" y="1895466"/>
                    </a:lnTo>
                    <a:lnTo>
                      <a:pt x="3802957" y="1913770"/>
                    </a:lnTo>
                    <a:lnTo>
                      <a:pt x="3802957" y="1914820"/>
                    </a:lnTo>
                    <a:lnTo>
                      <a:pt x="3805825" y="1917687"/>
                    </a:lnTo>
                    <a:lnTo>
                      <a:pt x="3802957" y="1920555"/>
                    </a:lnTo>
                    <a:lnTo>
                      <a:pt x="3802957" y="2329384"/>
                    </a:lnTo>
                    <a:lnTo>
                      <a:pt x="3784653" y="2347688"/>
                    </a:lnTo>
                    <a:lnTo>
                      <a:pt x="3580239" y="2143274"/>
                    </a:lnTo>
                    <a:lnTo>
                      <a:pt x="3579714" y="2143798"/>
                    </a:lnTo>
                    <a:lnTo>
                      <a:pt x="3514414" y="2078498"/>
                    </a:lnTo>
                    <a:lnTo>
                      <a:pt x="2992605" y="2600306"/>
                    </a:lnTo>
                    <a:lnTo>
                      <a:pt x="2990741" y="2611151"/>
                    </a:lnTo>
                    <a:lnTo>
                      <a:pt x="2771416" y="2767764"/>
                    </a:lnTo>
                    <a:lnTo>
                      <a:pt x="2746140" y="2742487"/>
                    </a:lnTo>
                    <a:lnTo>
                      <a:pt x="2670170" y="2818456"/>
                    </a:lnTo>
                    <a:lnTo>
                      <a:pt x="2651401" y="2799687"/>
                    </a:lnTo>
                    <a:cubicBezTo>
                      <a:pt x="2625528" y="2785735"/>
                      <a:pt x="2592950" y="2788926"/>
                      <a:pt x="2569612" y="2809139"/>
                    </a:cubicBezTo>
                    <a:cubicBezTo>
                      <a:pt x="2540180" y="2834630"/>
                      <a:pt x="2535445" y="2878528"/>
                      <a:pt x="2558763" y="2909709"/>
                    </a:cubicBezTo>
                    <a:cubicBezTo>
                      <a:pt x="2580225" y="2939886"/>
                      <a:pt x="2602221" y="2944074"/>
                      <a:pt x="2698387" y="2956528"/>
                    </a:cubicBezTo>
                    <a:cubicBezTo>
                      <a:pt x="2612716" y="3019512"/>
                      <a:pt x="2549084" y="3004923"/>
                      <a:pt x="2499317" y="2954166"/>
                    </a:cubicBezTo>
                    <a:cubicBezTo>
                      <a:pt x="2449549" y="2903408"/>
                      <a:pt x="2462151" y="2804007"/>
                      <a:pt x="2521014" y="2753027"/>
                    </a:cubicBezTo>
                    <a:cubicBezTo>
                      <a:pt x="2561003" y="2718393"/>
                      <a:pt x="2614554" y="2708748"/>
                      <a:pt x="2661444" y="2725347"/>
                    </a:cubicBezTo>
                    <a:lnTo>
                      <a:pt x="2695222" y="2691569"/>
                    </a:lnTo>
                    <a:lnTo>
                      <a:pt x="2669947" y="2666294"/>
                    </a:lnTo>
                    <a:lnTo>
                      <a:pt x="2810390" y="2469612"/>
                    </a:lnTo>
                    <a:lnTo>
                      <a:pt x="2809356" y="2468579"/>
                    </a:lnTo>
                    <a:lnTo>
                      <a:pt x="2815551" y="2462385"/>
                    </a:lnTo>
                    <a:lnTo>
                      <a:pt x="2826559" y="2446968"/>
                    </a:lnTo>
                    <a:lnTo>
                      <a:pt x="2831882" y="2446053"/>
                    </a:lnTo>
                    <a:lnTo>
                      <a:pt x="3356925" y="1921010"/>
                    </a:lnTo>
                    <a:lnTo>
                      <a:pt x="3353603" y="1917688"/>
                    </a:lnTo>
                    <a:lnTo>
                      <a:pt x="3197545" y="1761630"/>
                    </a:lnTo>
                    <a:lnTo>
                      <a:pt x="3197544" y="1761631"/>
                    </a:lnTo>
                    <a:lnTo>
                      <a:pt x="3006461" y="1570547"/>
                    </a:lnTo>
                    <a:lnTo>
                      <a:pt x="2971434" y="1535520"/>
                    </a:lnTo>
                    <a:lnTo>
                      <a:pt x="2813706" y="1377793"/>
                    </a:lnTo>
                    <a:lnTo>
                      <a:pt x="2812338" y="1379161"/>
                    </a:lnTo>
                    <a:lnTo>
                      <a:pt x="2619582" y="1186405"/>
                    </a:lnTo>
                    <a:lnTo>
                      <a:pt x="2586227" y="1153050"/>
                    </a:lnTo>
                    <a:lnTo>
                      <a:pt x="2430017" y="996839"/>
                    </a:lnTo>
                    <a:lnTo>
                      <a:pt x="2429101" y="997755"/>
                    </a:lnTo>
                    <a:lnTo>
                      <a:pt x="2247376" y="816030"/>
                    </a:lnTo>
                    <a:lnTo>
                      <a:pt x="2194721" y="868684"/>
                    </a:lnTo>
                    <a:lnTo>
                      <a:pt x="2169629" y="843592"/>
                    </a:lnTo>
                    <a:lnTo>
                      <a:pt x="2012511" y="1000710"/>
                    </a:lnTo>
                    <a:lnTo>
                      <a:pt x="1948715" y="936915"/>
                    </a:lnTo>
                    <a:lnTo>
                      <a:pt x="1776261" y="1109369"/>
                    </a:lnTo>
                    <a:lnTo>
                      <a:pt x="1741234" y="1144396"/>
                    </a:lnTo>
                    <a:lnTo>
                      <a:pt x="1585176" y="1300453"/>
                    </a:lnTo>
                    <a:lnTo>
                      <a:pt x="1550150" y="1335480"/>
                    </a:lnTo>
                    <a:lnTo>
                      <a:pt x="1394093" y="1491537"/>
                    </a:lnTo>
                    <a:lnTo>
                      <a:pt x="1359065" y="1526564"/>
                    </a:lnTo>
                    <a:lnTo>
                      <a:pt x="1201338" y="1684291"/>
                    </a:lnTo>
                    <a:lnTo>
                      <a:pt x="1202706" y="1685660"/>
                    </a:lnTo>
                    <a:lnTo>
                      <a:pt x="1009951" y="1878416"/>
                    </a:lnTo>
                    <a:lnTo>
                      <a:pt x="976596" y="1911771"/>
                    </a:lnTo>
                    <a:lnTo>
                      <a:pt x="820385" y="2067981"/>
                    </a:lnTo>
                    <a:lnTo>
                      <a:pt x="821301" y="2068897"/>
                    </a:lnTo>
                    <a:lnTo>
                      <a:pt x="612116" y="2278081"/>
                    </a:lnTo>
                    <a:lnTo>
                      <a:pt x="673628" y="2339593"/>
                    </a:lnTo>
                    <a:lnTo>
                      <a:pt x="567426" y="2445795"/>
                    </a:lnTo>
                    <a:lnTo>
                      <a:pt x="672230" y="2550598"/>
                    </a:lnTo>
                    <a:lnTo>
                      <a:pt x="566028" y="2656800"/>
                    </a:lnTo>
                    <a:lnTo>
                      <a:pt x="0" y="2090772"/>
                    </a:lnTo>
                    <a:lnTo>
                      <a:pt x="106202" y="1984570"/>
                    </a:lnTo>
                    <a:lnTo>
                      <a:pt x="211005" y="2089373"/>
                    </a:lnTo>
                    <a:lnTo>
                      <a:pt x="317206" y="1983171"/>
                    </a:lnTo>
                    <a:lnTo>
                      <a:pt x="386005" y="2051970"/>
                    </a:lnTo>
                    <a:lnTo>
                      <a:pt x="558644" y="1879331"/>
                    </a:lnTo>
                    <a:lnTo>
                      <a:pt x="557729" y="1878415"/>
                    </a:lnTo>
                    <a:lnTo>
                      <a:pt x="750485" y="1685660"/>
                    </a:lnTo>
                    <a:lnTo>
                      <a:pt x="783839" y="1652305"/>
                    </a:lnTo>
                    <a:lnTo>
                      <a:pt x="943239" y="1492905"/>
                    </a:lnTo>
                    <a:lnTo>
                      <a:pt x="941871" y="1491537"/>
                    </a:lnTo>
                    <a:lnTo>
                      <a:pt x="1132954" y="1300453"/>
                    </a:lnTo>
                    <a:lnTo>
                      <a:pt x="1167982" y="1265426"/>
                    </a:lnTo>
                    <a:lnTo>
                      <a:pt x="1324039" y="1109369"/>
                    </a:lnTo>
                    <a:lnTo>
                      <a:pt x="1359065" y="1074342"/>
                    </a:lnTo>
                    <a:lnTo>
                      <a:pt x="1515123" y="918285"/>
                    </a:lnTo>
                    <a:lnTo>
                      <a:pt x="1550150" y="883258"/>
                    </a:lnTo>
                    <a:lnTo>
                      <a:pt x="1722604" y="710804"/>
                    </a:lnTo>
                    <a:lnTo>
                      <a:pt x="1656089" y="644289"/>
                    </a:lnTo>
                    <a:lnTo>
                      <a:pt x="1813208" y="487170"/>
                    </a:lnTo>
                    <a:lnTo>
                      <a:pt x="1788115" y="462078"/>
                    </a:lnTo>
                    <a:lnTo>
                      <a:pt x="1817021" y="433172"/>
                    </a:lnTo>
                    <a:lnTo>
                      <a:pt x="1638436" y="254587"/>
                    </a:lnTo>
                    <a:lnTo>
                      <a:pt x="1893022" y="0"/>
                    </a:lnTo>
                    <a:lnTo>
                      <a:pt x="1948799" y="55777"/>
                    </a:lnTo>
                    <a:lnTo>
                      <a:pt x="2421315" y="82732"/>
                    </a:lnTo>
                    <a:lnTo>
                      <a:pt x="2424216" y="79831"/>
                    </a:lnTo>
                    <a:lnTo>
                      <a:pt x="2449269" y="10488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  <p:sp>
            <p:nvSpPr>
              <p:cNvPr id="61" name="Rectangle 41"/>
              <p:cNvSpPr/>
              <p:nvPr/>
            </p:nvSpPr>
            <p:spPr>
              <a:xfrm rot="19193400">
                <a:off x="3844800" y="1649160"/>
                <a:ext cx="266760" cy="311040"/>
              </a:xfrm>
              <a:custGeom>
                <a:avLst/>
                <a:gdLst/>
                <a:ahLst/>
                <a:rect l="l" t="t" r="r" b="b"/>
                <a:pathLst>
                  <a:path w="3888423" h="3970014">
                    <a:moveTo>
                      <a:pt x="1259577" y="2471243"/>
                    </a:moveTo>
                    <a:cubicBezTo>
                      <a:pt x="1293292" y="2471243"/>
                      <a:pt x="1320623" y="2543205"/>
                      <a:pt x="1320623" y="2631975"/>
                    </a:cubicBezTo>
                    <a:cubicBezTo>
                      <a:pt x="1320623" y="2720745"/>
                      <a:pt x="1293292" y="2792707"/>
                      <a:pt x="1259577" y="2792707"/>
                    </a:cubicBezTo>
                    <a:cubicBezTo>
                      <a:pt x="1225862" y="2792707"/>
                      <a:pt x="1198531" y="2720745"/>
                      <a:pt x="1198531" y="2631975"/>
                    </a:cubicBezTo>
                    <a:cubicBezTo>
                      <a:pt x="1198531" y="2543205"/>
                      <a:pt x="1225862" y="2471243"/>
                      <a:pt x="1259577" y="2471243"/>
                    </a:cubicBezTo>
                    <a:close/>
                    <a:moveTo>
                      <a:pt x="1710471" y="2470362"/>
                    </a:moveTo>
                    <a:cubicBezTo>
                      <a:pt x="1741030" y="2470028"/>
                      <a:pt x="1768823" y="2488083"/>
                      <a:pt x="1781169" y="2516203"/>
                    </a:cubicBezTo>
                    <a:cubicBezTo>
                      <a:pt x="1793845" y="2545068"/>
                      <a:pt x="1787700" y="2578742"/>
                      <a:pt x="1765642" y="2601268"/>
                    </a:cubicBezTo>
                    <a:cubicBezTo>
                      <a:pt x="1750827" y="2616399"/>
                      <a:pt x="1730831" y="2624459"/>
                      <a:pt x="1710472" y="2623745"/>
                    </a:cubicBezTo>
                    <a:close/>
                    <a:moveTo>
                      <a:pt x="2456093" y="2374056"/>
                    </a:moveTo>
                    <a:lnTo>
                      <a:pt x="2456093" y="2889893"/>
                    </a:lnTo>
                    <a:lnTo>
                      <a:pt x="2566690" y="2889893"/>
                    </a:lnTo>
                    <a:lnTo>
                      <a:pt x="2566690" y="2706284"/>
                    </a:lnTo>
                    <a:lnTo>
                      <a:pt x="2632197" y="2884955"/>
                    </a:lnTo>
                    <a:lnTo>
                      <a:pt x="2635843" y="2883618"/>
                    </a:lnTo>
                    <a:lnTo>
                      <a:pt x="2635843" y="2889893"/>
                    </a:lnTo>
                    <a:lnTo>
                      <a:pt x="2746439" y="2889893"/>
                    </a:lnTo>
                    <a:lnTo>
                      <a:pt x="2746439" y="2374056"/>
                    </a:lnTo>
                    <a:lnTo>
                      <a:pt x="2635843" y="2374056"/>
                    </a:lnTo>
                    <a:lnTo>
                      <a:pt x="2635843" y="2573614"/>
                    </a:lnTo>
                    <a:lnTo>
                      <a:pt x="2566690" y="2385000"/>
                    </a:lnTo>
                    <a:lnTo>
                      <a:pt x="2566690" y="2374056"/>
                    </a:lnTo>
                    <a:close/>
                    <a:moveTo>
                      <a:pt x="2032426" y="2374056"/>
                    </a:moveTo>
                    <a:lnTo>
                      <a:pt x="2032426" y="2889895"/>
                    </a:lnTo>
                    <a:lnTo>
                      <a:pt x="2115405" y="2889895"/>
                    </a:lnTo>
                    <a:lnTo>
                      <a:pt x="2143023" y="2889895"/>
                    </a:lnTo>
                    <a:lnTo>
                      <a:pt x="2308949" y="2889895"/>
                    </a:lnTo>
                    <a:lnTo>
                      <a:pt x="2308949" y="2779299"/>
                    </a:lnTo>
                    <a:lnTo>
                      <a:pt x="2143023" y="2779299"/>
                    </a:lnTo>
                    <a:lnTo>
                      <a:pt x="2143023" y="2686401"/>
                    </a:lnTo>
                    <a:lnTo>
                      <a:pt x="2308949" y="2686401"/>
                    </a:lnTo>
                    <a:lnTo>
                      <a:pt x="2308949" y="2575804"/>
                    </a:lnTo>
                    <a:lnTo>
                      <a:pt x="2143023" y="2575804"/>
                    </a:lnTo>
                    <a:lnTo>
                      <a:pt x="2143023" y="2484653"/>
                    </a:lnTo>
                    <a:lnTo>
                      <a:pt x="2308949" y="2484653"/>
                    </a:lnTo>
                    <a:lnTo>
                      <a:pt x="2308949" y="2374056"/>
                    </a:lnTo>
                    <a:lnTo>
                      <a:pt x="2143023" y="2374056"/>
                    </a:lnTo>
                    <a:lnTo>
                      <a:pt x="2115405" y="2374056"/>
                    </a:lnTo>
                    <a:close/>
                    <a:moveTo>
                      <a:pt x="1259577" y="2374056"/>
                    </a:moveTo>
                    <a:cubicBezTo>
                      <a:pt x="1172187" y="2374056"/>
                      <a:pt x="1101344" y="2489530"/>
                      <a:pt x="1101344" y="2631975"/>
                    </a:cubicBezTo>
                    <a:cubicBezTo>
                      <a:pt x="1101344" y="2774420"/>
                      <a:pt x="1172187" y="2889894"/>
                      <a:pt x="1259577" y="2889894"/>
                    </a:cubicBezTo>
                    <a:cubicBezTo>
                      <a:pt x="1346967" y="2889894"/>
                      <a:pt x="1417810" y="2774420"/>
                      <a:pt x="1417810" y="2631975"/>
                    </a:cubicBezTo>
                    <a:cubicBezTo>
                      <a:pt x="1417810" y="2489530"/>
                      <a:pt x="1346967" y="2374056"/>
                      <a:pt x="1259577" y="2374056"/>
                    </a:cubicBezTo>
                    <a:close/>
                    <a:moveTo>
                      <a:pt x="1599876" y="2366688"/>
                    </a:moveTo>
                    <a:lnTo>
                      <a:pt x="1599875" y="2882524"/>
                    </a:lnTo>
                    <a:lnTo>
                      <a:pt x="1710472" y="2882525"/>
                    </a:lnTo>
                    <a:lnTo>
                      <a:pt x="1710472" y="2723975"/>
                    </a:lnTo>
                    <a:cubicBezTo>
                      <a:pt x="1757507" y="2725624"/>
                      <a:pt x="1803701" y="2707003"/>
                      <a:pt x="1837929" y="2672047"/>
                    </a:cubicBezTo>
                    <a:cubicBezTo>
                      <a:pt x="1888884" y="2620006"/>
                      <a:pt x="1903084" y="2542214"/>
                      <a:pt x="1873801" y="2475527"/>
                    </a:cubicBezTo>
                    <a:cubicBezTo>
                      <a:pt x="1845275" y="2410565"/>
                      <a:pt x="1781067" y="2368851"/>
                      <a:pt x="1710472" y="2369624"/>
                    </a:cubicBezTo>
                    <a:lnTo>
                      <a:pt x="1710471" y="2366688"/>
                    </a:lnTo>
                    <a:close/>
                    <a:moveTo>
                      <a:pt x="920754" y="2169815"/>
                    </a:moveTo>
                    <a:lnTo>
                      <a:pt x="3008986" y="2169815"/>
                    </a:lnTo>
                    <a:lnTo>
                      <a:pt x="3008986" y="3105919"/>
                    </a:lnTo>
                    <a:lnTo>
                      <a:pt x="920754" y="3105919"/>
                    </a:lnTo>
                    <a:close/>
                    <a:moveTo>
                      <a:pt x="632722" y="1985007"/>
                    </a:moveTo>
                    <a:lnTo>
                      <a:pt x="632722" y="3321943"/>
                    </a:lnTo>
                    <a:lnTo>
                      <a:pt x="3297018" y="3321943"/>
                    </a:lnTo>
                    <a:lnTo>
                      <a:pt x="3297018" y="1985007"/>
                    </a:lnTo>
                    <a:close/>
                    <a:moveTo>
                      <a:pt x="2657019" y="761679"/>
                    </a:moveTo>
                    <a:lnTo>
                      <a:pt x="2760733" y="1606387"/>
                    </a:lnTo>
                    <a:lnTo>
                      <a:pt x="2761762" y="1614761"/>
                    </a:lnTo>
                    <a:lnTo>
                      <a:pt x="2762330" y="1614691"/>
                    </a:lnTo>
                    <a:cubicBezTo>
                      <a:pt x="2780335" y="1740615"/>
                      <a:pt x="2862522" y="1833408"/>
                      <a:pt x="2948897" y="1824230"/>
                    </a:cubicBezTo>
                    <a:cubicBezTo>
                      <a:pt x="3036464" y="1814924"/>
                      <a:pt x="3095979" y="1704243"/>
                      <a:pt x="3083047" y="1575312"/>
                    </a:cubicBezTo>
                    <a:lnTo>
                      <a:pt x="3083347" y="1575275"/>
                    </a:lnTo>
                    <a:lnTo>
                      <a:pt x="2983448" y="761679"/>
                    </a:lnTo>
                    <a:close/>
                    <a:moveTo>
                      <a:pt x="2205921" y="761679"/>
                    </a:moveTo>
                    <a:lnTo>
                      <a:pt x="2264137" y="1594263"/>
                    </a:lnTo>
                    <a:cubicBezTo>
                      <a:pt x="2264333" y="1597068"/>
                      <a:pt x="2264530" y="1599874"/>
                      <a:pt x="2264726" y="1602679"/>
                    </a:cubicBezTo>
                    <a:lnTo>
                      <a:pt x="2265297" y="1602640"/>
                    </a:lnTo>
                    <a:cubicBezTo>
                      <a:pt x="2276686" y="1729333"/>
                      <a:pt x="2353905" y="1826300"/>
                      <a:pt x="2440641" y="1821655"/>
                    </a:cubicBezTo>
                    <a:cubicBezTo>
                      <a:pt x="2528577" y="1816945"/>
                      <a:pt x="2593802" y="1709530"/>
                      <a:pt x="2587636" y="1580099"/>
                    </a:cubicBezTo>
                    <a:lnTo>
                      <a:pt x="2587937" y="1580078"/>
                    </a:lnTo>
                    <a:lnTo>
                      <a:pt x="2530706" y="761679"/>
                    </a:lnTo>
                    <a:close/>
                    <a:moveTo>
                      <a:pt x="1761700" y="761679"/>
                    </a:moveTo>
                    <a:cubicBezTo>
                      <a:pt x="1761699" y="1032443"/>
                      <a:pt x="1761699" y="1303208"/>
                      <a:pt x="1761698" y="1573972"/>
                    </a:cubicBezTo>
                    <a:lnTo>
                      <a:pt x="1761698" y="1582410"/>
                    </a:lnTo>
                    <a:lnTo>
                      <a:pt x="1762270" y="1582410"/>
                    </a:lnTo>
                    <a:cubicBezTo>
                      <a:pt x="1764795" y="1709590"/>
                      <a:pt x="1835062" y="1811707"/>
                      <a:pt x="1921910" y="1813122"/>
                    </a:cubicBezTo>
                    <a:cubicBezTo>
                      <a:pt x="2009960" y="1814558"/>
                      <a:pt x="2082519" y="1711955"/>
                      <a:pt x="2085398" y="1582410"/>
                    </a:cubicBezTo>
                    <a:lnTo>
                      <a:pt x="2085698" y="1582410"/>
                    </a:lnTo>
                    <a:cubicBezTo>
                      <a:pt x="2085698" y="1308834"/>
                      <a:pt x="2085698" y="1035256"/>
                      <a:pt x="2085696" y="761679"/>
                    </a:cubicBezTo>
                    <a:close/>
                    <a:moveTo>
                      <a:pt x="3411320" y="761678"/>
                    </a:moveTo>
                    <a:lnTo>
                      <a:pt x="3078803" y="761679"/>
                    </a:lnTo>
                    <a:lnTo>
                      <a:pt x="3277545" y="1622538"/>
                    </a:lnTo>
                    <a:lnTo>
                      <a:pt x="3279443" y="1630759"/>
                    </a:lnTo>
                    <a:lnTo>
                      <a:pt x="3280000" y="1630631"/>
                    </a:lnTo>
                    <a:cubicBezTo>
                      <a:pt x="3311069" y="1753983"/>
                      <a:pt x="3402507" y="1837676"/>
                      <a:pt x="3487448" y="1819520"/>
                    </a:cubicBezTo>
                    <a:cubicBezTo>
                      <a:pt x="3573564" y="1801112"/>
                      <a:pt x="3621183" y="1684815"/>
                      <a:pt x="3594846" y="1557943"/>
                    </a:cubicBezTo>
                    <a:lnTo>
                      <a:pt x="3595140" y="1557876"/>
                    </a:lnTo>
                    <a:close/>
                    <a:moveTo>
                      <a:pt x="1633002" y="761678"/>
                    </a:moveTo>
                    <a:lnTo>
                      <a:pt x="1308563" y="761679"/>
                    </a:lnTo>
                    <a:lnTo>
                      <a:pt x="1266057" y="1572672"/>
                    </a:lnTo>
                    <a:lnTo>
                      <a:pt x="1265616" y="1581099"/>
                    </a:lnTo>
                    <a:lnTo>
                      <a:pt x="1266187" y="1581128"/>
                    </a:lnTo>
                    <a:cubicBezTo>
                      <a:pt x="1262052" y="1708267"/>
                      <a:pt x="1326878" y="1813921"/>
                      <a:pt x="1413534" y="1819881"/>
                    </a:cubicBezTo>
                    <a:cubicBezTo>
                      <a:pt x="1501387" y="1825922"/>
                      <a:pt x="1579217" y="1727257"/>
                      <a:pt x="1588872" y="1598040"/>
                    </a:cubicBezTo>
                    <a:lnTo>
                      <a:pt x="1589172" y="1598055"/>
                    </a:lnTo>
                    <a:close/>
                    <a:moveTo>
                      <a:pt x="863949" y="761678"/>
                    </a:moveTo>
                    <a:lnTo>
                      <a:pt x="765078" y="1566901"/>
                    </a:lnTo>
                    <a:lnTo>
                      <a:pt x="764050" y="1575275"/>
                    </a:lnTo>
                    <a:lnTo>
                      <a:pt x="764617" y="1575345"/>
                    </a:lnTo>
                    <a:cubicBezTo>
                      <a:pt x="751624" y="1701884"/>
                      <a:pt x="808922" y="1811803"/>
                      <a:pt x="894951" y="1823794"/>
                    </a:cubicBezTo>
                    <a:cubicBezTo>
                      <a:pt x="982168" y="1835949"/>
                      <a:pt x="1066691" y="1742953"/>
                      <a:pt x="1085336" y="1614724"/>
                    </a:cubicBezTo>
                    <a:lnTo>
                      <a:pt x="1085635" y="1614761"/>
                    </a:lnTo>
                    <a:lnTo>
                      <a:pt x="1190378" y="761679"/>
                    </a:lnTo>
                    <a:close/>
                    <a:moveTo>
                      <a:pt x="295535" y="441623"/>
                    </a:moveTo>
                    <a:lnTo>
                      <a:pt x="3583899" y="441623"/>
                    </a:lnTo>
                    <a:cubicBezTo>
                      <a:pt x="3610412" y="441623"/>
                      <a:pt x="3631905" y="463116"/>
                      <a:pt x="3631905" y="489629"/>
                    </a:cubicBezTo>
                    <a:lnTo>
                      <a:pt x="3631905" y="655863"/>
                    </a:lnTo>
                    <a:lnTo>
                      <a:pt x="3884522" y="1666330"/>
                    </a:lnTo>
                    <a:cubicBezTo>
                      <a:pt x="3909974" y="1748325"/>
                      <a:pt x="3809191" y="1900953"/>
                      <a:pt x="3631905" y="1666330"/>
                    </a:cubicBezTo>
                    <a:lnTo>
                      <a:pt x="3631905" y="3970014"/>
                    </a:lnTo>
                    <a:lnTo>
                      <a:pt x="247529" y="3970014"/>
                    </a:lnTo>
                    <a:lnTo>
                      <a:pt x="247529" y="1768425"/>
                    </a:lnTo>
                    <a:cubicBezTo>
                      <a:pt x="263724" y="1795996"/>
                      <a:pt x="288366" y="1813812"/>
                      <a:pt x="317369" y="1820473"/>
                    </a:cubicBezTo>
                    <a:cubicBezTo>
                      <a:pt x="403196" y="1840184"/>
                      <a:pt x="495502" y="1754908"/>
                      <a:pt x="525251" y="1628793"/>
                    </a:cubicBezTo>
                    <a:lnTo>
                      <a:pt x="525545" y="1628855"/>
                    </a:lnTo>
                    <a:lnTo>
                      <a:pt x="709866" y="761679"/>
                    </a:lnTo>
                    <a:lnTo>
                      <a:pt x="378634" y="761679"/>
                    </a:lnTo>
                    <a:lnTo>
                      <a:pt x="210380" y="1553239"/>
                    </a:lnTo>
                    <a:lnTo>
                      <a:pt x="208625" y="1561492"/>
                    </a:lnTo>
                    <a:lnTo>
                      <a:pt x="209185" y="1561611"/>
                    </a:lnTo>
                    <a:cubicBezTo>
                      <a:pt x="202164" y="1598200"/>
                      <a:pt x="201274" y="1633895"/>
                      <a:pt x="207433" y="1666330"/>
                    </a:cubicBezTo>
                    <a:cubicBezTo>
                      <a:pt x="113985" y="1883037"/>
                      <a:pt x="-32319" y="1816968"/>
                      <a:pt x="6372" y="1666330"/>
                    </a:cubicBezTo>
                    <a:lnTo>
                      <a:pt x="249769" y="692744"/>
                    </a:lnTo>
                    <a:cubicBezTo>
                      <a:pt x="247993" y="689334"/>
                      <a:pt x="247529" y="685546"/>
                      <a:pt x="247529" y="681649"/>
                    </a:cubicBezTo>
                    <a:lnTo>
                      <a:pt x="247529" y="489629"/>
                    </a:lnTo>
                    <a:cubicBezTo>
                      <a:pt x="247529" y="463116"/>
                      <a:pt x="269022" y="441623"/>
                      <a:pt x="295535" y="441623"/>
                    </a:cubicBezTo>
                    <a:close/>
                    <a:moveTo>
                      <a:pt x="307785" y="0"/>
                    </a:moveTo>
                    <a:lnTo>
                      <a:pt x="3571649" y="0"/>
                    </a:lnTo>
                    <a:cubicBezTo>
                      <a:pt x="3604927" y="0"/>
                      <a:pt x="3631905" y="26978"/>
                      <a:pt x="3631905" y="60256"/>
                    </a:cubicBezTo>
                    <a:lnTo>
                      <a:pt x="3631905" y="301273"/>
                    </a:lnTo>
                    <a:cubicBezTo>
                      <a:pt x="3631905" y="334551"/>
                      <a:pt x="3604927" y="361529"/>
                      <a:pt x="3571649" y="361529"/>
                    </a:cubicBezTo>
                    <a:lnTo>
                      <a:pt x="307785" y="361529"/>
                    </a:lnTo>
                    <a:cubicBezTo>
                      <a:pt x="274507" y="361529"/>
                      <a:pt x="247529" y="334551"/>
                      <a:pt x="247529" y="301273"/>
                    </a:cubicBezTo>
                    <a:lnTo>
                      <a:pt x="247529" y="60256"/>
                    </a:lnTo>
                    <a:cubicBezTo>
                      <a:pt x="247529" y="26978"/>
                      <a:pt x="274507" y="0"/>
                      <a:pt x="30778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  <p:sp>
            <p:nvSpPr>
              <p:cNvPr id="62" name="Isosceles Triangle 3"/>
              <p:cNvSpPr/>
              <p:nvPr/>
            </p:nvSpPr>
            <p:spPr>
              <a:xfrm rot="2229000">
                <a:off x="5165280" y="1571040"/>
                <a:ext cx="266400" cy="311040"/>
              </a:xfrm>
              <a:custGeom>
                <a:avLst/>
                <a:gdLst/>
                <a:ahLst/>
                <a:rect l="l" t="t" r="r" b="b"/>
                <a:pathLst>
                  <a:path w="3935086" h="3938802">
                    <a:moveTo>
                      <a:pt x="1861742" y="3314001"/>
                    </a:moveTo>
                    <a:cubicBezTo>
                      <a:pt x="1921395" y="3314001"/>
                      <a:pt x="1969754" y="3362360"/>
                      <a:pt x="1969754" y="3422013"/>
                    </a:cubicBezTo>
                    <a:cubicBezTo>
                      <a:pt x="1969754" y="3481666"/>
                      <a:pt x="1921395" y="3530025"/>
                      <a:pt x="1861742" y="3530025"/>
                    </a:cubicBezTo>
                    <a:cubicBezTo>
                      <a:pt x="1802089" y="3530025"/>
                      <a:pt x="1753730" y="3481666"/>
                      <a:pt x="1753730" y="3422013"/>
                    </a:cubicBezTo>
                    <a:cubicBezTo>
                      <a:pt x="1753730" y="3362360"/>
                      <a:pt x="1802089" y="3314001"/>
                      <a:pt x="1861742" y="3314001"/>
                    </a:cubicBezTo>
                    <a:close/>
                    <a:moveTo>
                      <a:pt x="2097646" y="2118753"/>
                    </a:moveTo>
                    <a:lnTo>
                      <a:pt x="2097646" y="2478753"/>
                    </a:lnTo>
                    <a:lnTo>
                      <a:pt x="2457646" y="2478753"/>
                    </a:lnTo>
                    <a:lnTo>
                      <a:pt x="2457646" y="2118753"/>
                    </a:lnTo>
                    <a:close/>
                    <a:moveTo>
                      <a:pt x="1476536" y="2118753"/>
                    </a:moveTo>
                    <a:lnTo>
                      <a:pt x="1476536" y="2478753"/>
                    </a:lnTo>
                    <a:lnTo>
                      <a:pt x="1836536" y="2478753"/>
                    </a:lnTo>
                    <a:lnTo>
                      <a:pt x="1836536" y="2118753"/>
                    </a:lnTo>
                    <a:close/>
                    <a:moveTo>
                      <a:pt x="2097646" y="1539638"/>
                    </a:moveTo>
                    <a:lnTo>
                      <a:pt x="2097646" y="1899638"/>
                    </a:lnTo>
                    <a:lnTo>
                      <a:pt x="2457646" y="1899638"/>
                    </a:lnTo>
                    <a:lnTo>
                      <a:pt x="2457646" y="1539638"/>
                    </a:lnTo>
                    <a:close/>
                    <a:moveTo>
                      <a:pt x="1476536" y="1539638"/>
                    </a:moveTo>
                    <a:lnTo>
                      <a:pt x="1476536" y="1899638"/>
                    </a:lnTo>
                    <a:lnTo>
                      <a:pt x="1836536" y="1899638"/>
                    </a:lnTo>
                    <a:lnTo>
                      <a:pt x="1836536" y="1539638"/>
                    </a:lnTo>
                    <a:close/>
                    <a:moveTo>
                      <a:pt x="1989788" y="770570"/>
                    </a:moveTo>
                    <a:lnTo>
                      <a:pt x="3429788" y="1850570"/>
                    </a:lnTo>
                    <a:lnTo>
                      <a:pt x="3430108" y="1850570"/>
                    </a:lnTo>
                    <a:lnTo>
                      <a:pt x="3430108" y="3938802"/>
                    </a:lnTo>
                    <a:lnTo>
                      <a:pt x="2265771" y="3938802"/>
                    </a:lnTo>
                    <a:lnTo>
                      <a:pt x="2265771" y="2786674"/>
                    </a:lnTo>
                    <a:lnTo>
                      <a:pt x="1669844" y="2786674"/>
                    </a:lnTo>
                    <a:lnTo>
                      <a:pt x="1669844" y="3938802"/>
                    </a:lnTo>
                    <a:lnTo>
                      <a:pt x="549788" y="3938802"/>
                    </a:lnTo>
                    <a:lnTo>
                      <a:pt x="549788" y="1850570"/>
                    </a:lnTo>
                    <a:close/>
                    <a:moveTo>
                      <a:pt x="1969233" y="1003"/>
                    </a:moveTo>
                    <a:cubicBezTo>
                      <a:pt x="1995162" y="-2644"/>
                      <a:pt x="2022483" y="3601"/>
                      <a:pt x="2045048" y="20601"/>
                    </a:cubicBezTo>
                    <a:lnTo>
                      <a:pt x="3894333" y="1413834"/>
                    </a:lnTo>
                    <a:cubicBezTo>
                      <a:pt x="3939464" y="1447835"/>
                      <a:pt x="3948486" y="1511986"/>
                      <a:pt x="3914485" y="1557117"/>
                    </a:cubicBezTo>
                    <a:lnTo>
                      <a:pt x="3756006" y="1767472"/>
                    </a:lnTo>
                    <a:cubicBezTo>
                      <a:pt x="3722004" y="1812603"/>
                      <a:pt x="3657854" y="1821626"/>
                      <a:pt x="3612722" y="1787625"/>
                    </a:cubicBezTo>
                    <a:lnTo>
                      <a:pt x="1967544" y="548164"/>
                    </a:lnTo>
                    <a:lnTo>
                      <a:pt x="322364" y="1787626"/>
                    </a:lnTo>
                    <a:cubicBezTo>
                      <a:pt x="277233" y="1821627"/>
                      <a:pt x="213082" y="1812604"/>
                      <a:pt x="179080" y="1767473"/>
                    </a:cubicBezTo>
                    <a:lnTo>
                      <a:pt x="20601" y="1557118"/>
                    </a:lnTo>
                    <a:cubicBezTo>
                      <a:pt x="-13400" y="1511987"/>
                      <a:pt x="-4378" y="1447836"/>
                      <a:pt x="40754" y="1413835"/>
                    </a:cubicBezTo>
                    <a:lnTo>
                      <a:pt x="1890038" y="20602"/>
                    </a:lnTo>
                    <a:cubicBezTo>
                      <a:pt x="1912604" y="3602"/>
                      <a:pt x="1939924" y="-2643"/>
                      <a:pt x="1965854" y="1004"/>
                    </a:cubicBezTo>
                    <a:lnTo>
                      <a:pt x="1967542" y="1586"/>
                    </a:lnTo>
                    <a:cubicBezTo>
                      <a:pt x="1968071" y="1171"/>
                      <a:pt x="1968652" y="1085"/>
                      <a:pt x="1969233" y="100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</p:grpSp>
        <p:sp>
          <p:nvSpPr>
            <p:cNvPr id="63" name="Right Triangle 13"/>
            <p:cNvSpPr/>
            <p:nvPr/>
          </p:nvSpPr>
          <p:spPr>
            <a:xfrm rot="4990800">
              <a:off x="5635800" y="2437920"/>
              <a:ext cx="454680" cy="374040"/>
            </a:xfrm>
            <a:custGeom>
              <a:avLst/>
              <a:gdLst/>
              <a:ahLst/>
              <a:rect l="l" t="t" r="r" b="b"/>
              <a:pathLst>
                <a:path w="3888432" h="3921971">
                  <a:moveTo>
                    <a:pt x="3379043" y="3254688"/>
                  </a:moveTo>
                  <a:lnTo>
                    <a:pt x="3379043" y="3462328"/>
                  </a:lnTo>
                  <a:lnTo>
                    <a:pt x="3628183" y="3462328"/>
                  </a:lnTo>
                  <a:lnTo>
                    <a:pt x="3628183" y="3254688"/>
                  </a:lnTo>
                  <a:close/>
                  <a:moveTo>
                    <a:pt x="2945132" y="3254688"/>
                  </a:moveTo>
                  <a:lnTo>
                    <a:pt x="2945132" y="3462328"/>
                  </a:lnTo>
                  <a:lnTo>
                    <a:pt x="3194272" y="3462328"/>
                  </a:lnTo>
                  <a:lnTo>
                    <a:pt x="3194272" y="3254688"/>
                  </a:lnTo>
                  <a:close/>
                  <a:moveTo>
                    <a:pt x="2514947" y="3254688"/>
                  </a:moveTo>
                  <a:lnTo>
                    <a:pt x="2514947" y="3462328"/>
                  </a:lnTo>
                  <a:lnTo>
                    <a:pt x="2764087" y="3462328"/>
                  </a:lnTo>
                  <a:lnTo>
                    <a:pt x="2764087" y="3254688"/>
                  </a:lnTo>
                  <a:close/>
                  <a:moveTo>
                    <a:pt x="3379043" y="2864535"/>
                  </a:moveTo>
                  <a:lnTo>
                    <a:pt x="3379043" y="3072175"/>
                  </a:lnTo>
                  <a:lnTo>
                    <a:pt x="3628183" y="3072175"/>
                  </a:lnTo>
                  <a:lnTo>
                    <a:pt x="3628183" y="2864535"/>
                  </a:lnTo>
                  <a:close/>
                  <a:moveTo>
                    <a:pt x="2945132" y="2864535"/>
                  </a:moveTo>
                  <a:lnTo>
                    <a:pt x="2945132" y="3072175"/>
                  </a:lnTo>
                  <a:lnTo>
                    <a:pt x="3194272" y="3072175"/>
                  </a:lnTo>
                  <a:lnTo>
                    <a:pt x="3194272" y="2864535"/>
                  </a:lnTo>
                  <a:close/>
                  <a:moveTo>
                    <a:pt x="2514947" y="2864535"/>
                  </a:moveTo>
                  <a:lnTo>
                    <a:pt x="2514947" y="3072175"/>
                  </a:lnTo>
                  <a:lnTo>
                    <a:pt x="2764087" y="3072175"/>
                  </a:lnTo>
                  <a:lnTo>
                    <a:pt x="2764087" y="2864535"/>
                  </a:lnTo>
                  <a:close/>
                  <a:moveTo>
                    <a:pt x="1945832" y="2577619"/>
                  </a:moveTo>
                  <a:lnTo>
                    <a:pt x="1945832" y="2937659"/>
                  </a:lnTo>
                  <a:lnTo>
                    <a:pt x="2124754" y="2937659"/>
                  </a:lnTo>
                  <a:lnTo>
                    <a:pt x="2124754" y="2577619"/>
                  </a:lnTo>
                  <a:close/>
                  <a:moveTo>
                    <a:pt x="1531681" y="2577619"/>
                  </a:moveTo>
                  <a:lnTo>
                    <a:pt x="1531681" y="2937659"/>
                  </a:lnTo>
                  <a:lnTo>
                    <a:pt x="1710603" y="2937659"/>
                  </a:lnTo>
                  <a:lnTo>
                    <a:pt x="1710603" y="2577619"/>
                  </a:lnTo>
                  <a:close/>
                  <a:moveTo>
                    <a:pt x="1117528" y="2577619"/>
                  </a:moveTo>
                  <a:lnTo>
                    <a:pt x="1117528" y="2937659"/>
                  </a:lnTo>
                  <a:lnTo>
                    <a:pt x="1296450" y="2937659"/>
                  </a:lnTo>
                  <a:lnTo>
                    <a:pt x="1296450" y="2577619"/>
                  </a:lnTo>
                  <a:close/>
                  <a:moveTo>
                    <a:pt x="703375" y="2577619"/>
                  </a:moveTo>
                  <a:lnTo>
                    <a:pt x="703375" y="2937659"/>
                  </a:lnTo>
                  <a:lnTo>
                    <a:pt x="882297" y="2937659"/>
                  </a:lnTo>
                  <a:lnTo>
                    <a:pt x="882297" y="2577619"/>
                  </a:lnTo>
                  <a:close/>
                  <a:moveTo>
                    <a:pt x="289222" y="2577619"/>
                  </a:moveTo>
                  <a:lnTo>
                    <a:pt x="289222" y="2937659"/>
                  </a:lnTo>
                  <a:lnTo>
                    <a:pt x="468144" y="2937659"/>
                  </a:lnTo>
                  <a:lnTo>
                    <a:pt x="468144" y="2577619"/>
                  </a:lnTo>
                  <a:close/>
                  <a:moveTo>
                    <a:pt x="3379043" y="2474382"/>
                  </a:moveTo>
                  <a:lnTo>
                    <a:pt x="3379043" y="2682022"/>
                  </a:lnTo>
                  <a:lnTo>
                    <a:pt x="3628183" y="2682022"/>
                  </a:lnTo>
                  <a:lnTo>
                    <a:pt x="3628183" y="2474382"/>
                  </a:lnTo>
                  <a:close/>
                  <a:moveTo>
                    <a:pt x="2945132" y="2474382"/>
                  </a:moveTo>
                  <a:lnTo>
                    <a:pt x="2945132" y="2682022"/>
                  </a:lnTo>
                  <a:lnTo>
                    <a:pt x="3194272" y="2682022"/>
                  </a:lnTo>
                  <a:lnTo>
                    <a:pt x="3194272" y="2474382"/>
                  </a:lnTo>
                  <a:close/>
                  <a:moveTo>
                    <a:pt x="2514947" y="2474382"/>
                  </a:moveTo>
                  <a:lnTo>
                    <a:pt x="2514947" y="2682022"/>
                  </a:lnTo>
                  <a:lnTo>
                    <a:pt x="2764087" y="2682022"/>
                  </a:lnTo>
                  <a:lnTo>
                    <a:pt x="2764087" y="2474382"/>
                  </a:lnTo>
                  <a:close/>
                  <a:moveTo>
                    <a:pt x="3379043" y="2084229"/>
                  </a:moveTo>
                  <a:lnTo>
                    <a:pt x="3379043" y="2291869"/>
                  </a:lnTo>
                  <a:lnTo>
                    <a:pt x="3628183" y="2291869"/>
                  </a:lnTo>
                  <a:lnTo>
                    <a:pt x="3628183" y="2084229"/>
                  </a:lnTo>
                  <a:close/>
                  <a:moveTo>
                    <a:pt x="2945132" y="2084229"/>
                  </a:moveTo>
                  <a:lnTo>
                    <a:pt x="2945132" y="2291869"/>
                  </a:lnTo>
                  <a:lnTo>
                    <a:pt x="3194272" y="2291869"/>
                  </a:lnTo>
                  <a:lnTo>
                    <a:pt x="3194272" y="2084229"/>
                  </a:lnTo>
                  <a:close/>
                  <a:moveTo>
                    <a:pt x="2514947" y="2084229"/>
                  </a:moveTo>
                  <a:lnTo>
                    <a:pt x="2514947" y="2291869"/>
                  </a:lnTo>
                  <a:lnTo>
                    <a:pt x="2764087" y="2291869"/>
                  </a:lnTo>
                  <a:lnTo>
                    <a:pt x="2764087" y="2084229"/>
                  </a:lnTo>
                  <a:close/>
                  <a:moveTo>
                    <a:pt x="2124144" y="1714020"/>
                  </a:moveTo>
                  <a:lnTo>
                    <a:pt x="2124144" y="2164020"/>
                  </a:lnTo>
                  <a:lnTo>
                    <a:pt x="1296144" y="2164020"/>
                  </a:lnTo>
                  <a:close/>
                  <a:moveTo>
                    <a:pt x="197090" y="609603"/>
                  </a:moveTo>
                  <a:lnTo>
                    <a:pt x="525322" y="609603"/>
                  </a:lnTo>
                  <a:lnTo>
                    <a:pt x="584058" y="2101023"/>
                  </a:lnTo>
                  <a:lnTo>
                    <a:pt x="1296144" y="1714020"/>
                  </a:lnTo>
                  <a:lnTo>
                    <a:pt x="1296144" y="2164020"/>
                  </a:lnTo>
                  <a:lnTo>
                    <a:pt x="586539" y="2164020"/>
                  </a:lnTo>
                  <a:lnTo>
                    <a:pt x="590547" y="2265787"/>
                  </a:lnTo>
                  <a:lnTo>
                    <a:pt x="2232248" y="2265787"/>
                  </a:lnTo>
                  <a:lnTo>
                    <a:pt x="2232248" y="1954513"/>
                  </a:lnTo>
                  <a:lnTo>
                    <a:pt x="2232248" y="1054513"/>
                  </a:lnTo>
                  <a:lnTo>
                    <a:pt x="3888248" y="1954513"/>
                  </a:lnTo>
                  <a:lnTo>
                    <a:pt x="3888432" y="1954513"/>
                  </a:lnTo>
                  <a:lnTo>
                    <a:pt x="3888432" y="3921971"/>
                  </a:lnTo>
                  <a:lnTo>
                    <a:pt x="2304256" y="3921971"/>
                  </a:lnTo>
                  <a:lnTo>
                    <a:pt x="2232248" y="3921971"/>
                  </a:lnTo>
                  <a:lnTo>
                    <a:pt x="772857" y="3921971"/>
                  </a:lnTo>
                  <a:lnTo>
                    <a:pt x="772857" y="3290059"/>
                  </a:lnTo>
                  <a:lnTo>
                    <a:pt x="361206" y="3290059"/>
                  </a:lnTo>
                  <a:lnTo>
                    <a:pt x="361206" y="3921971"/>
                  </a:lnTo>
                  <a:lnTo>
                    <a:pt x="0" y="3921971"/>
                  </a:lnTo>
                  <a:lnTo>
                    <a:pt x="0" y="2265787"/>
                  </a:lnTo>
                  <a:lnTo>
                    <a:pt x="131865" y="2265787"/>
                  </a:lnTo>
                  <a:close/>
                  <a:moveTo>
                    <a:pt x="929888" y="0"/>
                  </a:moveTo>
                  <a:cubicBezTo>
                    <a:pt x="1019595" y="0"/>
                    <a:pt x="1124659" y="30463"/>
                    <a:pt x="1166726" y="102575"/>
                  </a:cubicBezTo>
                  <a:cubicBezTo>
                    <a:pt x="1212070" y="48192"/>
                    <a:pt x="1255094" y="19511"/>
                    <a:pt x="1304210" y="14210"/>
                  </a:cubicBezTo>
                  <a:cubicBezTo>
                    <a:pt x="1353326" y="8909"/>
                    <a:pt x="1418945" y="35057"/>
                    <a:pt x="1461423" y="70767"/>
                  </a:cubicBezTo>
                  <a:cubicBezTo>
                    <a:pt x="1500648" y="39845"/>
                    <a:pt x="1550404" y="23049"/>
                    <a:pt x="1604082" y="23049"/>
                  </a:cubicBezTo>
                  <a:cubicBezTo>
                    <a:pt x="1692530" y="23049"/>
                    <a:pt x="1770327" y="68651"/>
                    <a:pt x="1814928" y="137833"/>
                  </a:cubicBezTo>
                  <a:cubicBezTo>
                    <a:pt x="1859765" y="69447"/>
                    <a:pt x="1937139" y="24416"/>
                    <a:pt x="2025031" y="24416"/>
                  </a:cubicBezTo>
                  <a:cubicBezTo>
                    <a:pt x="2135143" y="24416"/>
                    <a:pt x="2228747" y="95092"/>
                    <a:pt x="2261925" y="193913"/>
                  </a:cubicBezTo>
                  <a:cubicBezTo>
                    <a:pt x="2262329" y="193791"/>
                    <a:pt x="2262735" y="193790"/>
                    <a:pt x="2263140" y="193790"/>
                  </a:cubicBezTo>
                  <a:cubicBezTo>
                    <a:pt x="2402209" y="193790"/>
                    <a:pt x="2514947" y="306528"/>
                    <a:pt x="2514947" y="445597"/>
                  </a:cubicBezTo>
                  <a:cubicBezTo>
                    <a:pt x="2514947" y="584666"/>
                    <a:pt x="2402209" y="697404"/>
                    <a:pt x="2263140" y="697404"/>
                  </a:cubicBezTo>
                  <a:cubicBezTo>
                    <a:pt x="2176391" y="697404"/>
                    <a:pt x="2099888" y="653537"/>
                    <a:pt x="2054640" y="586750"/>
                  </a:cubicBezTo>
                  <a:cubicBezTo>
                    <a:pt x="2010395" y="653762"/>
                    <a:pt x="1934062" y="697404"/>
                    <a:pt x="1847535" y="697404"/>
                  </a:cubicBezTo>
                  <a:cubicBezTo>
                    <a:pt x="1789311" y="697404"/>
                    <a:pt x="1735702" y="677642"/>
                    <a:pt x="1693695" y="643630"/>
                  </a:cubicBezTo>
                  <a:cubicBezTo>
                    <a:pt x="1651689" y="677642"/>
                    <a:pt x="1598080" y="697404"/>
                    <a:pt x="1539855" y="697404"/>
                  </a:cubicBezTo>
                  <a:cubicBezTo>
                    <a:pt x="1441551" y="697404"/>
                    <a:pt x="1356403" y="641072"/>
                    <a:pt x="1315888" y="558445"/>
                  </a:cubicBezTo>
                  <a:cubicBezTo>
                    <a:pt x="1272229" y="598661"/>
                    <a:pt x="1206400" y="634839"/>
                    <a:pt x="1149712" y="622576"/>
                  </a:cubicBezTo>
                  <a:cubicBezTo>
                    <a:pt x="1096483" y="611061"/>
                    <a:pt x="1025744" y="572014"/>
                    <a:pt x="984978" y="498638"/>
                  </a:cubicBezTo>
                  <a:cubicBezTo>
                    <a:pt x="959504" y="574665"/>
                    <a:pt x="887516" y="629050"/>
                    <a:pt x="802824" y="629050"/>
                  </a:cubicBezTo>
                  <a:cubicBezTo>
                    <a:pt x="724492" y="629050"/>
                    <a:pt x="657026" y="582526"/>
                    <a:pt x="627413" y="515210"/>
                  </a:cubicBezTo>
                  <a:cubicBezTo>
                    <a:pt x="584988" y="553591"/>
                    <a:pt x="527392" y="574026"/>
                    <a:pt x="479717" y="567162"/>
                  </a:cubicBezTo>
                  <a:cubicBezTo>
                    <a:pt x="439788" y="561414"/>
                    <a:pt x="406466" y="547383"/>
                    <a:pt x="379767" y="527160"/>
                  </a:cubicBezTo>
                  <a:cubicBezTo>
                    <a:pt x="310874" y="498171"/>
                    <a:pt x="262300" y="430445"/>
                    <a:pt x="261518" y="351249"/>
                  </a:cubicBezTo>
                  <a:cubicBezTo>
                    <a:pt x="261425" y="351089"/>
                    <a:pt x="261381" y="350918"/>
                    <a:pt x="261338" y="350746"/>
                  </a:cubicBezTo>
                  <a:cubicBezTo>
                    <a:pt x="228153" y="316942"/>
                    <a:pt x="208360" y="270473"/>
                    <a:pt x="208360" y="219381"/>
                  </a:cubicBezTo>
                  <a:cubicBezTo>
                    <a:pt x="208360" y="112466"/>
                    <a:pt x="295031" y="25795"/>
                    <a:pt x="401946" y="25795"/>
                  </a:cubicBezTo>
                  <a:cubicBezTo>
                    <a:pt x="425158" y="25795"/>
                    <a:pt x="447416" y="29880"/>
                    <a:pt x="467791" y="38056"/>
                  </a:cubicBezTo>
                  <a:cubicBezTo>
                    <a:pt x="585794" y="17893"/>
                    <a:pt x="696162" y="87852"/>
                    <a:pt x="737322" y="124235"/>
                  </a:cubicBezTo>
                  <a:cubicBezTo>
                    <a:pt x="782627" y="68126"/>
                    <a:pt x="852143" y="0"/>
                    <a:pt x="9298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64" name="Rectangle 14"/>
            <p:cNvSpPr/>
            <p:nvPr/>
          </p:nvSpPr>
          <p:spPr>
            <a:xfrm rot="18144000">
              <a:off x="3436560" y="1937520"/>
              <a:ext cx="460440" cy="394200"/>
            </a:xfrm>
            <a:custGeom>
              <a:avLst/>
              <a:gdLst/>
              <a:ahLst/>
              <a:rect l="l" t="t" r="r" b="b"/>
              <a:pathLst>
                <a:path w="3942192" h="3931865">
                  <a:moveTo>
                    <a:pt x="2826148" y="3448804"/>
                  </a:moveTo>
                  <a:lnTo>
                    <a:pt x="2826148" y="3556804"/>
                  </a:lnTo>
                  <a:lnTo>
                    <a:pt x="3042148" y="3556804"/>
                  </a:lnTo>
                  <a:lnTo>
                    <a:pt x="3042148" y="3448804"/>
                  </a:lnTo>
                  <a:close/>
                  <a:moveTo>
                    <a:pt x="890988" y="3448804"/>
                  </a:moveTo>
                  <a:lnTo>
                    <a:pt x="890988" y="3556804"/>
                  </a:lnTo>
                  <a:lnTo>
                    <a:pt x="1106988" y="3556804"/>
                  </a:lnTo>
                  <a:lnTo>
                    <a:pt x="1106988" y="3448804"/>
                  </a:lnTo>
                  <a:close/>
                  <a:moveTo>
                    <a:pt x="3528192" y="3439467"/>
                  </a:moveTo>
                  <a:lnTo>
                    <a:pt x="3528192" y="3547467"/>
                  </a:lnTo>
                  <a:lnTo>
                    <a:pt x="3744192" y="3547467"/>
                  </a:lnTo>
                  <a:lnTo>
                    <a:pt x="3744192" y="3439467"/>
                  </a:lnTo>
                  <a:close/>
                  <a:moveTo>
                    <a:pt x="198000" y="3439467"/>
                  </a:moveTo>
                  <a:lnTo>
                    <a:pt x="198000" y="3547467"/>
                  </a:lnTo>
                  <a:lnTo>
                    <a:pt x="414000" y="3547467"/>
                  </a:lnTo>
                  <a:lnTo>
                    <a:pt x="414000" y="3439467"/>
                  </a:lnTo>
                  <a:close/>
                  <a:moveTo>
                    <a:pt x="2826148" y="3206154"/>
                  </a:moveTo>
                  <a:lnTo>
                    <a:pt x="2826148" y="3314154"/>
                  </a:lnTo>
                  <a:lnTo>
                    <a:pt x="3042148" y="3314154"/>
                  </a:lnTo>
                  <a:lnTo>
                    <a:pt x="3042148" y="3206154"/>
                  </a:lnTo>
                  <a:close/>
                  <a:moveTo>
                    <a:pt x="890988" y="3206154"/>
                  </a:moveTo>
                  <a:lnTo>
                    <a:pt x="890988" y="3314154"/>
                  </a:lnTo>
                  <a:lnTo>
                    <a:pt x="1106988" y="3314154"/>
                  </a:lnTo>
                  <a:lnTo>
                    <a:pt x="1106988" y="3206154"/>
                  </a:lnTo>
                  <a:close/>
                  <a:moveTo>
                    <a:pt x="3528192" y="3196817"/>
                  </a:moveTo>
                  <a:lnTo>
                    <a:pt x="3528192" y="3304817"/>
                  </a:lnTo>
                  <a:lnTo>
                    <a:pt x="3744192" y="3304817"/>
                  </a:lnTo>
                  <a:lnTo>
                    <a:pt x="3744192" y="3196817"/>
                  </a:lnTo>
                  <a:close/>
                  <a:moveTo>
                    <a:pt x="198000" y="3196817"/>
                  </a:moveTo>
                  <a:lnTo>
                    <a:pt x="198000" y="3304817"/>
                  </a:lnTo>
                  <a:lnTo>
                    <a:pt x="414000" y="3304817"/>
                  </a:lnTo>
                  <a:lnTo>
                    <a:pt x="414000" y="3196817"/>
                  </a:lnTo>
                  <a:close/>
                  <a:moveTo>
                    <a:pt x="2070064" y="3046635"/>
                  </a:moveTo>
                  <a:lnTo>
                    <a:pt x="2070064" y="3154635"/>
                  </a:lnTo>
                  <a:lnTo>
                    <a:pt x="2286064" y="3154635"/>
                  </a:lnTo>
                  <a:lnTo>
                    <a:pt x="2286064" y="3046635"/>
                  </a:lnTo>
                  <a:close/>
                  <a:moveTo>
                    <a:pt x="1638016" y="3037298"/>
                  </a:moveTo>
                  <a:lnTo>
                    <a:pt x="1638016" y="3145298"/>
                  </a:lnTo>
                  <a:lnTo>
                    <a:pt x="1854016" y="3145298"/>
                  </a:lnTo>
                  <a:lnTo>
                    <a:pt x="1854016" y="3037298"/>
                  </a:lnTo>
                  <a:close/>
                  <a:moveTo>
                    <a:pt x="2826148" y="2963504"/>
                  </a:moveTo>
                  <a:lnTo>
                    <a:pt x="2826148" y="3071504"/>
                  </a:lnTo>
                  <a:lnTo>
                    <a:pt x="3042148" y="3071504"/>
                  </a:lnTo>
                  <a:lnTo>
                    <a:pt x="3042148" y="2963504"/>
                  </a:lnTo>
                  <a:close/>
                  <a:moveTo>
                    <a:pt x="890988" y="2963504"/>
                  </a:moveTo>
                  <a:lnTo>
                    <a:pt x="890988" y="3071504"/>
                  </a:lnTo>
                  <a:lnTo>
                    <a:pt x="1106988" y="3071504"/>
                  </a:lnTo>
                  <a:lnTo>
                    <a:pt x="1106988" y="2963504"/>
                  </a:lnTo>
                  <a:close/>
                  <a:moveTo>
                    <a:pt x="3528192" y="2954167"/>
                  </a:moveTo>
                  <a:lnTo>
                    <a:pt x="3528192" y="3062167"/>
                  </a:lnTo>
                  <a:lnTo>
                    <a:pt x="3744192" y="3062167"/>
                  </a:lnTo>
                  <a:lnTo>
                    <a:pt x="3744192" y="2954167"/>
                  </a:lnTo>
                  <a:close/>
                  <a:moveTo>
                    <a:pt x="198000" y="2954167"/>
                  </a:moveTo>
                  <a:lnTo>
                    <a:pt x="198000" y="3062167"/>
                  </a:lnTo>
                  <a:lnTo>
                    <a:pt x="414000" y="3062167"/>
                  </a:lnTo>
                  <a:lnTo>
                    <a:pt x="414000" y="2954167"/>
                  </a:lnTo>
                  <a:close/>
                  <a:moveTo>
                    <a:pt x="2070064" y="2803981"/>
                  </a:moveTo>
                  <a:lnTo>
                    <a:pt x="2070064" y="2911981"/>
                  </a:lnTo>
                  <a:lnTo>
                    <a:pt x="2286064" y="2911981"/>
                  </a:lnTo>
                  <a:lnTo>
                    <a:pt x="2286064" y="2803981"/>
                  </a:lnTo>
                  <a:close/>
                  <a:moveTo>
                    <a:pt x="1638016" y="2794644"/>
                  </a:moveTo>
                  <a:lnTo>
                    <a:pt x="1638016" y="2902644"/>
                  </a:lnTo>
                  <a:lnTo>
                    <a:pt x="1854016" y="2902644"/>
                  </a:lnTo>
                  <a:lnTo>
                    <a:pt x="1854016" y="2794644"/>
                  </a:lnTo>
                  <a:close/>
                  <a:moveTo>
                    <a:pt x="2826148" y="2720854"/>
                  </a:moveTo>
                  <a:lnTo>
                    <a:pt x="2826148" y="2828854"/>
                  </a:lnTo>
                  <a:lnTo>
                    <a:pt x="3042148" y="2828854"/>
                  </a:lnTo>
                  <a:lnTo>
                    <a:pt x="3042148" y="2720854"/>
                  </a:lnTo>
                  <a:close/>
                  <a:moveTo>
                    <a:pt x="890988" y="2720854"/>
                  </a:moveTo>
                  <a:lnTo>
                    <a:pt x="890988" y="2828854"/>
                  </a:lnTo>
                  <a:lnTo>
                    <a:pt x="1106988" y="2828854"/>
                  </a:lnTo>
                  <a:lnTo>
                    <a:pt x="1106988" y="2720854"/>
                  </a:lnTo>
                  <a:close/>
                  <a:moveTo>
                    <a:pt x="3528192" y="2711517"/>
                  </a:moveTo>
                  <a:lnTo>
                    <a:pt x="3528192" y="2819517"/>
                  </a:lnTo>
                  <a:lnTo>
                    <a:pt x="3744192" y="2819517"/>
                  </a:lnTo>
                  <a:lnTo>
                    <a:pt x="3744192" y="2711517"/>
                  </a:lnTo>
                  <a:close/>
                  <a:moveTo>
                    <a:pt x="198000" y="2711517"/>
                  </a:moveTo>
                  <a:lnTo>
                    <a:pt x="198000" y="2819517"/>
                  </a:lnTo>
                  <a:lnTo>
                    <a:pt x="414000" y="2819517"/>
                  </a:lnTo>
                  <a:lnTo>
                    <a:pt x="414000" y="2711517"/>
                  </a:lnTo>
                  <a:close/>
                  <a:moveTo>
                    <a:pt x="2070064" y="2561331"/>
                  </a:moveTo>
                  <a:lnTo>
                    <a:pt x="2070064" y="2669331"/>
                  </a:lnTo>
                  <a:lnTo>
                    <a:pt x="2286064" y="2669331"/>
                  </a:lnTo>
                  <a:lnTo>
                    <a:pt x="2286064" y="2561331"/>
                  </a:lnTo>
                  <a:close/>
                  <a:moveTo>
                    <a:pt x="1638016" y="2551994"/>
                  </a:moveTo>
                  <a:lnTo>
                    <a:pt x="1638016" y="2659994"/>
                  </a:lnTo>
                  <a:lnTo>
                    <a:pt x="1854016" y="2659994"/>
                  </a:lnTo>
                  <a:lnTo>
                    <a:pt x="1854016" y="2551994"/>
                  </a:lnTo>
                  <a:close/>
                  <a:moveTo>
                    <a:pt x="2826148" y="2478204"/>
                  </a:moveTo>
                  <a:lnTo>
                    <a:pt x="2826148" y="2586204"/>
                  </a:lnTo>
                  <a:lnTo>
                    <a:pt x="3042148" y="2586204"/>
                  </a:lnTo>
                  <a:lnTo>
                    <a:pt x="3042148" y="2478204"/>
                  </a:lnTo>
                  <a:close/>
                  <a:moveTo>
                    <a:pt x="890988" y="2478204"/>
                  </a:moveTo>
                  <a:lnTo>
                    <a:pt x="890988" y="2586204"/>
                  </a:lnTo>
                  <a:lnTo>
                    <a:pt x="1106988" y="2586204"/>
                  </a:lnTo>
                  <a:lnTo>
                    <a:pt x="1106988" y="2478204"/>
                  </a:lnTo>
                  <a:close/>
                  <a:moveTo>
                    <a:pt x="3528192" y="2468867"/>
                  </a:moveTo>
                  <a:lnTo>
                    <a:pt x="3528192" y="2576867"/>
                  </a:lnTo>
                  <a:lnTo>
                    <a:pt x="3744192" y="2576867"/>
                  </a:lnTo>
                  <a:lnTo>
                    <a:pt x="3744192" y="2468867"/>
                  </a:lnTo>
                  <a:close/>
                  <a:moveTo>
                    <a:pt x="198000" y="2468867"/>
                  </a:moveTo>
                  <a:lnTo>
                    <a:pt x="198000" y="2576867"/>
                  </a:lnTo>
                  <a:lnTo>
                    <a:pt x="414000" y="2576867"/>
                  </a:lnTo>
                  <a:lnTo>
                    <a:pt x="414000" y="2468867"/>
                  </a:lnTo>
                  <a:close/>
                  <a:moveTo>
                    <a:pt x="2070064" y="2318681"/>
                  </a:moveTo>
                  <a:lnTo>
                    <a:pt x="2070064" y="2426681"/>
                  </a:lnTo>
                  <a:lnTo>
                    <a:pt x="2286064" y="2426681"/>
                  </a:lnTo>
                  <a:lnTo>
                    <a:pt x="2286064" y="2318681"/>
                  </a:lnTo>
                  <a:close/>
                  <a:moveTo>
                    <a:pt x="1638016" y="2309344"/>
                  </a:moveTo>
                  <a:lnTo>
                    <a:pt x="1638016" y="2417344"/>
                  </a:lnTo>
                  <a:lnTo>
                    <a:pt x="1854016" y="2417344"/>
                  </a:lnTo>
                  <a:lnTo>
                    <a:pt x="1854016" y="2309344"/>
                  </a:lnTo>
                  <a:close/>
                  <a:moveTo>
                    <a:pt x="2826148" y="2235554"/>
                  </a:moveTo>
                  <a:lnTo>
                    <a:pt x="2826148" y="2343554"/>
                  </a:lnTo>
                  <a:lnTo>
                    <a:pt x="3042148" y="2343554"/>
                  </a:lnTo>
                  <a:lnTo>
                    <a:pt x="3042148" y="2235554"/>
                  </a:lnTo>
                  <a:close/>
                  <a:moveTo>
                    <a:pt x="890988" y="2235554"/>
                  </a:moveTo>
                  <a:lnTo>
                    <a:pt x="890988" y="2343554"/>
                  </a:lnTo>
                  <a:lnTo>
                    <a:pt x="1106988" y="2343554"/>
                  </a:lnTo>
                  <a:lnTo>
                    <a:pt x="1106988" y="2235554"/>
                  </a:lnTo>
                  <a:close/>
                  <a:moveTo>
                    <a:pt x="3528192" y="2226217"/>
                  </a:moveTo>
                  <a:lnTo>
                    <a:pt x="3528192" y="2334217"/>
                  </a:lnTo>
                  <a:lnTo>
                    <a:pt x="3744192" y="2334217"/>
                  </a:lnTo>
                  <a:lnTo>
                    <a:pt x="3744192" y="2226217"/>
                  </a:lnTo>
                  <a:close/>
                  <a:moveTo>
                    <a:pt x="198000" y="2226217"/>
                  </a:moveTo>
                  <a:lnTo>
                    <a:pt x="198000" y="2334217"/>
                  </a:lnTo>
                  <a:lnTo>
                    <a:pt x="414000" y="2334217"/>
                  </a:lnTo>
                  <a:lnTo>
                    <a:pt x="414000" y="2226217"/>
                  </a:lnTo>
                  <a:close/>
                  <a:moveTo>
                    <a:pt x="2070064" y="2076031"/>
                  </a:moveTo>
                  <a:lnTo>
                    <a:pt x="2070064" y="2184031"/>
                  </a:lnTo>
                  <a:lnTo>
                    <a:pt x="2286064" y="2184031"/>
                  </a:lnTo>
                  <a:lnTo>
                    <a:pt x="2286064" y="2076031"/>
                  </a:lnTo>
                  <a:close/>
                  <a:moveTo>
                    <a:pt x="1638016" y="2066694"/>
                  </a:moveTo>
                  <a:lnTo>
                    <a:pt x="1638016" y="2174694"/>
                  </a:lnTo>
                  <a:lnTo>
                    <a:pt x="1854016" y="2174694"/>
                  </a:lnTo>
                  <a:lnTo>
                    <a:pt x="1854016" y="2066694"/>
                  </a:lnTo>
                  <a:close/>
                  <a:moveTo>
                    <a:pt x="2826148" y="1992904"/>
                  </a:moveTo>
                  <a:lnTo>
                    <a:pt x="2826148" y="2100904"/>
                  </a:lnTo>
                  <a:lnTo>
                    <a:pt x="3042148" y="2100904"/>
                  </a:lnTo>
                  <a:lnTo>
                    <a:pt x="3042148" y="1992904"/>
                  </a:lnTo>
                  <a:close/>
                  <a:moveTo>
                    <a:pt x="890988" y="1992904"/>
                  </a:moveTo>
                  <a:lnTo>
                    <a:pt x="890988" y="2100904"/>
                  </a:lnTo>
                  <a:lnTo>
                    <a:pt x="1106988" y="2100904"/>
                  </a:lnTo>
                  <a:lnTo>
                    <a:pt x="1106988" y="1992904"/>
                  </a:lnTo>
                  <a:close/>
                  <a:moveTo>
                    <a:pt x="3528192" y="1983567"/>
                  </a:moveTo>
                  <a:lnTo>
                    <a:pt x="3528192" y="2091567"/>
                  </a:lnTo>
                  <a:lnTo>
                    <a:pt x="3744192" y="2091567"/>
                  </a:lnTo>
                  <a:lnTo>
                    <a:pt x="3744192" y="1983567"/>
                  </a:lnTo>
                  <a:close/>
                  <a:moveTo>
                    <a:pt x="198000" y="1983567"/>
                  </a:moveTo>
                  <a:lnTo>
                    <a:pt x="198000" y="2091567"/>
                  </a:lnTo>
                  <a:lnTo>
                    <a:pt x="414000" y="2091567"/>
                  </a:lnTo>
                  <a:lnTo>
                    <a:pt x="414000" y="1983567"/>
                  </a:lnTo>
                  <a:close/>
                  <a:moveTo>
                    <a:pt x="2070064" y="1833381"/>
                  </a:moveTo>
                  <a:lnTo>
                    <a:pt x="2070064" y="1941381"/>
                  </a:lnTo>
                  <a:lnTo>
                    <a:pt x="2286064" y="1941381"/>
                  </a:lnTo>
                  <a:lnTo>
                    <a:pt x="2286064" y="1833381"/>
                  </a:lnTo>
                  <a:close/>
                  <a:moveTo>
                    <a:pt x="1638016" y="1824044"/>
                  </a:moveTo>
                  <a:lnTo>
                    <a:pt x="1638016" y="1932044"/>
                  </a:lnTo>
                  <a:lnTo>
                    <a:pt x="1854016" y="1932044"/>
                  </a:lnTo>
                  <a:lnTo>
                    <a:pt x="1854016" y="1824044"/>
                  </a:lnTo>
                  <a:close/>
                  <a:moveTo>
                    <a:pt x="2826148" y="1750254"/>
                  </a:moveTo>
                  <a:lnTo>
                    <a:pt x="2826148" y="1858254"/>
                  </a:lnTo>
                  <a:lnTo>
                    <a:pt x="3042148" y="1858254"/>
                  </a:lnTo>
                  <a:lnTo>
                    <a:pt x="3042148" y="1750254"/>
                  </a:lnTo>
                  <a:close/>
                  <a:moveTo>
                    <a:pt x="890988" y="1750254"/>
                  </a:moveTo>
                  <a:lnTo>
                    <a:pt x="890988" y="1858254"/>
                  </a:lnTo>
                  <a:lnTo>
                    <a:pt x="1106988" y="1858254"/>
                  </a:lnTo>
                  <a:lnTo>
                    <a:pt x="1106988" y="1750254"/>
                  </a:lnTo>
                  <a:close/>
                  <a:moveTo>
                    <a:pt x="3528192" y="1740917"/>
                  </a:moveTo>
                  <a:lnTo>
                    <a:pt x="3528192" y="1848917"/>
                  </a:lnTo>
                  <a:lnTo>
                    <a:pt x="3744192" y="1848917"/>
                  </a:lnTo>
                  <a:lnTo>
                    <a:pt x="3744192" y="1740917"/>
                  </a:lnTo>
                  <a:close/>
                  <a:moveTo>
                    <a:pt x="198000" y="1740917"/>
                  </a:moveTo>
                  <a:lnTo>
                    <a:pt x="198000" y="1848917"/>
                  </a:lnTo>
                  <a:lnTo>
                    <a:pt x="414000" y="1848917"/>
                  </a:lnTo>
                  <a:lnTo>
                    <a:pt x="414000" y="1740917"/>
                  </a:lnTo>
                  <a:close/>
                  <a:moveTo>
                    <a:pt x="2070064" y="1590731"/>
                  </a:moveTo>
                  <a:lnTo>
                    <a:pt x="2070064" y="1698731"/>
                  </a:lnTo>
                  <a:lnTo>
                    <a:pt x="2286064" y="1698731"/>
                  </a:lnTo>
                  <a:lnTo>
                    <a:pt x="2286064" y="1590731"/>
                  </a:lnTo>
                  <a:close/>
                  <a:moveTo>
                    <a:pt x="1638016" y="1581394"/>
                  </a:moveTo>
                  <a:lnTo>
                    <a:pt x="1638016" y="1689394"/>
                  </a:lnTo>
                  <a:lnTo>
                    <a:pt x="1854016" y="1689394"/>
                  </a:lnTo>
                  <a:lnTo>
                    <a:pt x="1854016" y="1581394"/>
                  </a:lnTo>
                  <a:close/>
                  <a:moveTo>
                    <a:pt x="3330192" y="1507604"/>
                  </a:moveTo>
                  <a:lnTo>
                    <a:pt x="3942192" y="1507604"/>
                  </a:lnTo>
                  <a:lnTo>
                    <a:pt x="3942192" y="3931865"/>
                  </a:lnTo>
                  <a:lnTo>
                    <a:pt x="3330192" y="3931865"/>
                  </a:lnTo>
                  <a:close/>
                  <a:moveTo>
                    <a:pt x="2826148" y="1507604"/>
                  </a:moveTo>
                  <a:lnTo>
                    <a:pt x="2826148" y="1615604"/>
                  </a:lnTo>
                  <a:lnTo>
                    <a:pt x="3042148" y="1615604"/>
                  </a:lnTo>
                  <a:lnTo>
                    <a:pt x="3042148" y="1507604"/>
                  </a:lnTo>
                  <a:close/>
                  <a:moveTo>
                    <a:pt x="890988" y="1507604"/>
                  </a:moveTo>
                  <a:lnTo>
                    <a:pt x="890988" y="1615604"/>
                  </a:lnTo>
                  <a:lnTo>
                    <a:pt x="1106988" y="1615604"/>
                  </a:lnTo>
                  <a:lnTo>
                    <a:pt x="1106988" y="1507604"/>
                  </a:lnTo>
                  <a:close/>
                  <a:moveTo>
                    <a:pt x="0" y="1507604"/>
                  </a:moveTo>
                  <a:lnTo>
                    <a:pt x="612000" y="1507604"/>
                  </a:lnTo>
                  <a:lnTo>
                    <a:pt x="612000" y="3931865"/>
                  </a:lnTo>
                  <a:lnTo>
                    <a:pt x="0" y="3931865"/>
                  </a:lnTo>
                  <a:close/>
                  <a:moveTo>
                    <a:pt x="2070064" y="1348081"/>
                  </a:moveTo>
                  <a:lnTo>
                    <a:pt x="2070064" y="1456081"/>
                  </a:lnTo>
                  <a:lnTo>
                    <a:pt x="2286064" y="1456081"/>
                  </a:lnTo>
                  <a:lnTo>
                    <a:pt x="2286064" y="1348081"/>
                  </a:lnTo>
                  <a:close/>
                  <a:moveTo>
                    <a:pt x="1638016" y="1338744"/>
                  </a:moveTo>
                  <a:lnTo>
                    <a:pt x="1638016" y="1446744"/>
                  </a:lnTo>
                  <a:lnTo>
                    <a:pt x="1854016" y="1446744"/>
                  </a:lnTo>
                  <a:lnTo>
                    <a:pt x="1854016" y="1338744"/>
                  </a:lnTo>
                  <a:close/>
                  <a:moveTo>
                    <a:pt x="2628148" y="1267865"/>
                  </a:moveTo>
                  <a:lnTo>
                    <a:pt x="3240148" y="1267865"/>
                  </a:lnTo>
                  <a:lnTo>
                    <a:pt x="3240148" y="3931865"/>
                  </a:lnTo>
                  <a:lnTo>
                    <a:pt x="2628148" y="3931865"/>
                  </a:lnTo>
                  <a:close/>
                  <a:moveTo>
                    <a:pt x="692988" y="1267865"/>
                  </a:moveTo>
                  <a:lnTo>
                    <a:pt x="1304988" y="1267865"/>
                  </a:lnTo>
                  <a:lnTo>
                    <a:pt x="1304988" y="3931865"/>
                  </a:lnTo>
                  <a:lnTo>
                    <a:pt x="692988" y="3931865"/>
                  </a:lnTo>
                  <a:close/>
                  <a:moveTo>
                    <a:pt x="2070064" y="1105431"/>
                  </a:moveTo>
                  <a:lnTo>
                    <a:pt x="2070064" y="1213431"/>
                  </a:lnTo>
                  <a:lnTo>
                    <a:pt x="2286064" y="1213431"/>
                  </a:lnTo>
                  <a:lnTo>
                    <a:pt x="2286064" y="1105431"/>
                  </a:lnTo>
                  <a:close/>
                  <a:moveTo>
                    <a:pt x="1638016" y="1096094"/>
                  </a:moveTo>
                  <a:lnTo>
                    <a:pt x="1638016" y="1204094"/>
                  </a:lnTo>
                  <a:lnTo>
                    <a:pt x="1854016" y="1204094"/>
                  </a:lnTo>
                  <a:lnTo>
                    <a:pt x="1854016" y="1096094"/>
                  </a:lnTo>
                  <a:close/>
                  <a:moveTo>
                    <a:pt x="2070064" y="862781"/>
                  </a:moveTo>
                  <a:lnTo>
                    <a:pt x="2070064" y="970781"/>
                  </a:lnTo>
                  <a:lnTo>
                    <a:pt x="2286064" y="970781"/>
                  </a:lnTo>
                  <a:lnTo>
                    <a:pt x="2286064" y="862781"/>
                  </a:lnTo>
                  <a:close/>
                  <a:moveTo>
                    <a:pt x="1638016" y="853444"/>
                  </a:moveTo>
                  <a:lnTo>
                    <a:pt x="1638016" y="961444"/>
                  </a:lnTo>
                  <a:lnTo>
                    <a:pt x="1854016" y="961444"/>
                  </a:lnTo>
                  <a:lnTo>
                    <a:pt x="1854016" y="853444"/>
                  </a:lnTo>
                  <a:close/>
                  <a:moveTo>
                    <a:pt x="1883174" y="0"/>
                  </a:moveTo>
                  <a:lnTo>
                    <a:pt x="2040907" y="0"/>
                  </a:lnTo>
                  <a:lnTo>
                    <a:pt x="2040907" y="355600"/>
                  </a:lnTo>
                  <a:lnTo>
                    <a:pt x="2178064" y="355600"/>
                  </a:lnTo>
                  <a:lnTo>
                    <a:pt x="2178064" y="596007"/>
                  </a:lnTo>
                  <a:lnTo>
                    <a:pt x="2538104" y="596007"/>
                  </a:lnTo>
                  <a:lnTo>
                    <a:pt x="2538104" y="3931865"/>
                  </a:lnTo>
                  <a:lnTo>
                    <a:pt x="2142040" y="3931865"/>
                  </a:lnTo>
                  <a:lnTo>
                    <a:pt x="2142040" y="3291036"/>
                  </a:lnTo>
                  <a:lnTo>
                    <a:pt x="1782040" y="3291036"/>
                  </a:lnTo>
                  <a:lnTo>
                    <a:pt x="1782040" y="3931865"/>
                  </a:lnTo>
                  <a:lnTo>
                    <a:pt x="1385976" y="3931865"/>
                  </a:lnTo>
                  <a:lnTo>
                    <a:pt x="1385976" y="596007"/>
                  </a:lnTo>
                  <a:lnTo>
                    <a:pt x="1746016" y="596007"/>
                  </a:lnTo>
                  <a:lnTo>
                    <a:pt x="1746016" y="355600"/>
                  </a:lnTo>
                  <a:lnTo>
                    <a:pt x="1883174" y="35560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</p:grpSp>
      <p:sp>
        <p:nvSpPr>
          <p:cNvPr id="65" name="Прямоугольник 6"/>
          <p:cNvSpPr/>
          <p:nvPr/>
        </p:nvSpPr>
        <p:spPr>
          <a:xfrm>
            <a:off x="3725640" y="2276640"/>
            <a:ext cx="1908360" cy="60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5480" rIns="105480" tIns="52920" bIns="52920">
            <a:spAutoFit/>
          </a:bodyPr>
          <a:p>
            <a:pPr algn="ctr">
              <a:lnSpc>
                <a:spcPct val="100000"/>
              </a:lnSpc>
            </a:pPr>
            <a:r>
              <a:rPr b="1" lang="ru-RU" sz="3300" spc="-1" strike="noStrike" u="sng">
                <a:solidFill>
                  <a:srgbClr val="10243e"/>
                </a:solidFill>
                <a:uFillTx/>
                <a:latin typeface="Arial"/>
                <a:ea typeface="DejaVu Sans"/>
              </a:rPr>
              <a:t>37 ГАБС</a:t>
            </a:r>
            <a:endParaRPr b="0" lang="ru-RU" sz="3300" spc="-1" strike="noStrike">
              <a:latin typeface="XO Oriel"/>
            </a:endParaRPr>
          </a:p>
        </p:txBody>
      </p:sp>
      <p:grpSp>
        <p:nvGrpSpPr>
          <p:cNvPr id="66" name="Group 853"/>
          <p:cNvGrpSpPr/>
          <p:nvPr/>
        </p:nvGrpSpPr>
        <p:grpSpPr>
          <a:xfrm>
            <a:off x="4092840" y="1341360"/>
            <a:ext cx="410760" cy="439200"/>
            <a:chOff x="4092840" y="1341360"/>
            <a:chExt cx="410760" cy="439200"/>
          </a:xfrm>
        </p:grpSpPr>
        <p:sp>
          <p:nvSpPr>
            <p:cNvPr id="67" name="Freeform 855"/>
            <p:cNvSpPr/>
            <p:nvPr/>
          </p:nvSpPr>
          <p:spPr>
            <a:xfrm rot="20523600">
              <a:off x="4192920" y="1652760"/>
              <a:ext cx="55440" cy="122400"/>
            </a:xfrm>
            <a:custGeom>
              <a:avLst/>
              <a:gdLst/>
              <a:ahLst/>
              <a:rect l="l" t="t" r="r" b="b"/>
              <a:pathLst>
                <a:path w="538" h="1009">
                  <a:moveTo>
                    <a:pt x="538" y="0"/>
                  </a:moveTo>
                  <a:lnTo>
                    <a:pt x="538" y="949"/>
                  </a:lnTo>
                  <a:lnTo>
                    <a:pt x="536" y="965"/>
                  </a:lnTo>
                  <a:lnTo>
                    <a:pt x="529" y="980"/>
                  </a:lnTo>
                  <a:lnTo>
                    <a:pt x="520" y="992"/>
                  </a:lnTo>
                  <a:lnTo>
                    <a:pt x="508" y="1001"/>
                  </a:lnTo>
                  <a:lnTo>
                    <a:pt x="494" y="1007"/>
                  </a:lnTo>
                  <a:lnTo>
                    <a:pt x="478" y="1009"/>
                  </a:lnTo>
                  <a:lnTo>
                    <a:pt x="61" y="1009"/>
                  </a:lnTo>
                  <a:lnTo>
                    <a:pt x="45" y="1007"/>
                  </a:lnTo>
                  <a:lnTo>
                    <a:pt x="31" y="1001"/>
                  </a:lnTo>
                  <a:lnTo>
                    <a:pt x="18" y="992"/>
                  </a:lnTo>
                  <a:lnTo>
                    <a:pt x="8" y="979"/>
                  </a:lnTo>
                  <a:lnTo>
                    <a:pt x="2" y="964"/>
                  </a:lnTo>
                  <a:lnTo>
                    <a:pt x="0" y="949"/>
                  </a:lnTo>
                  <a:lnTo>
                    <a:pt x="0" y="409"/>
                  </a:lnTo>
                  <a:lnTo>
                    <a:pt x="44" y="404"/>
                  </a:lnTo>
                  <a:lnTo>
                    <a:pt x="86" y="393"/>
                  </a:lnTo>
                  <a:lnTo>
                    <a:pt x="126" y="377"/>
                  </a:lnTo>
                  <a:lnTo>
                    <a:pt x="165" y="357"/>
                  </a:lnTo>
                  <a:lnTo>
                    <a:pt x="201" y="332"/>
                  </a:lnTo>
                  <a:lnTo>
                    <a:pt x="236" y="303"/>
                  </a:lnTo>
                  <a:lnTo>
                    <a:pt x="538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8" name="Freeform 856"/>
            <p:cNvSpPr/>
            <p:nvPr/>
          </p:nvSpPr>
          <p:spPr>
            <a:xfrm rot="20523600">
              <a:off x="4268520" y="1621080"/>
              <a:ext cx="55440" cy="123480"/>
            </a:xfrm>
            <a:custGeom>
              <a:avLst/>
              <a:gdLst/>
              <a:ahLst/>
              <a:rect l="l" t="t" r="r" b="b"/>
              <a:pathLst>
                <a:path w="537" h="1016">
                  <a:moveTo>
                    <a:pt x="0" y="0"/>
                  </a:moveTo>
                  <a:lnTo>
                    <a:pt x="286" y="286"/>
                  </a:lnTo>
                  <a:lnTo>
                    <a:pt x="317" y="314"/>
                  </a:lnTo>
                  <a:lnTo>
                    <a:pt x="349" y="336"/>
                  </a:lnTo>
                  <a:lnTo>
                    <a:pt x="383" y="356"/>
                  </a:lnTo>
                  <a:lnTo>
                    <a:pt x="420" y="371"/>
                  </a:lnTo>
                  <a:lnTo>
                    <a:pt x="457" y="382"/>
                  </a:lnTo>
                  <a:lnTo>
                    <a:pt x="497" y="390"/>
                  </a:lnTo>
                  <a:lnTo>
                    <a:pt x="537" y="393"/>
                  </a:lnTo>
                  <a:lnTo>
                    <a:pt x="537" y="956"/>
                  </a:lnTo>
                  <a:lnTo>
                    <a:pt x="535" y="972"/>
                  </a:lnTo>
                  <a:lnTo>
                    <a:pt x="529" y="987"/>
                  </a:lnTo>
                  <a:lnTo>
                    <a:pt x="520" y="999"/>
                  </a:lnTo>
                  <a:lnTo>
                    <a:pt x="508" y="1008"/>
                  </a:lnTo>
                  <a:lnTo>
                    <a:pt x="492" y="1014"/>
                  </a:lnTo>
                  <a:lnTo>
                    <a:pt x="477" y="1016"/>
                  </a:lnTo>
                  <a:lnTo>
                    <a:pt x="60" y="1016"/>
                  </a:lnTo>
                  <a:lnTo>
                    <a:pt x="44" y="1014"/>
                  </a:lnTo>
                  <a:lnTo>
                    <a:pt x="30" y="1008"/>
                  </a:lnTo>
                  <a:lnTo>
                    <a:pt x="18" y="999"/>
                  </a:lnTo>
                  <a:lnTo>
                    <a:pt x="8" y="986"/>
                  </a:lnTo>
                  <a:lnTo>
                    <a:pt x="2" y="971"/>
                  </a:lnTo>
                  <a:lnTo>
                    <a:pt x="0" y="95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9" name="Freeform 857"/>
            <p:cNvSpPr/>
            <p:nvPr/>
          </p:nvSpPr>
          <p:spPr>
            <a:xfrm rot="20523600">
              <a:off x="4340520" y="1569240"/>
              <a:ext cx="55440" cy="147600"/>
            </a:xfrm>
            <a:custGeom>
              <a:avLst/>
              <a:gdLst/>
              <a:ahLst/>
              <a:rect l="l" t="t" r="r" b="b"/>
              <a:pathLst>
                <a:path w="537" h="1208">
                  <a:moveTo>
                    <a:pt x="537" y="0"/>
                  </a:moveTo>
                  <a:lnTo>
                    <a:pt x="537" y="1148"/>
                  </a:lnTo>
                  <a:lnTo>
                    <a:pt x="535" y="1164"/>
                  </a:lnTo>
                  <a:lnTo>
                    <a:pt x="529" y="1179"/>
                  </a:lnTo>
                  <a:lnTo>
                    <a:pt x="520" y="1191"/>
                  </a:lnTo>
                  <a:lnTo>
                    <a:pt x="507" y="1200"/>
                  </a:lnTo>
                  <a:lnTo>
                    <a:pt x="493" y="1206"/>
                  </a:lnTo>
                  <a:lnTo>
                    <a:pt x="478" y="1208"/>
                  </a:lnTo>
                  <a:lnTo>
                    <a:pt x="61" y="1208"/>
                  </a:lnTo>
                  <a:lnTo>
                    <a:pt x="44" y="1206"/>
                  </a:lnTo>
                  <a:lnTo>
                    <a:pt x="29" y="1200"/>
                  </a:lnTo>
                  <a:lnTo>
                    <a:pt x="17" y="1191"/>
                  </a:lnTo>
                  <a:lnTo>
                    <a:pt x="8" y="1178"/>
                  </a:lnTo>
                  <a:lnTo>
                    <a:pt x="2" y="1163"/>
                  </a:lnTo>
                  <a:lnTo>
                    <a:pt x="0" y="1148"/>
                  </a:lnTo>
                  <a:lnTo>
                    <a:pt x="0" y="526"/>
                  </a:lnTo>
                  <a:lnTo>
                    <a:pt x="31" y="504"/>
                  </a:lnTo>
                  <a:lnTo>
                    <a:pt x="60" y="477"/>
                  </a:lnTo>
                  <a:lnTo>
                    <a:pt x="537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0" name="Freeform 858"/>
            <p:cNvSpPr/>
            <p:nvPr/>
          </p:nvSpPr>
          <p:spPr>
            <a:xfrm rot="20523600">
              <a:off x="4404600" y="1452960"/>
              <a:ext cx="55800" cy="234360"/>
            </a:xfrm>
            <a:custGeom>
              <a:avLst/>
              <a:gdLst/>
              <a:ahLst/>
              <a:rect l="l" t="t" r="r" b="b"/>
              <a:pathLst>
                <a:path w="538" h="1915">
                  <a:moveTo>
                    <a:pt x="497" y="0"/>
                  </a:moveTo>
                  <a:lnTo>
                    <a:pt x="506" y="9"/>
                  </a:lnTo>
                  <a:lnTo>
                    <a:pt x="514" y="18"/>
                  </a:lnTo>
                  <a:lnTo>
                    <a:pt x="526" y="28"/>
                  </a:lnTo>
                  <a:lnTo>
                    <a:pt x="538" y="39"/>
                  </a:lnTo>
                  <a:lnTo>
                    <a:pt x="538" y="1855"/>
                  </a:lnTo>
                  <a:lnTo>
                    <a:pt x="536" y="1871"/>
                  </a:lnTo>
                  <a:lnTo>
                    <a:pt x="530" y="1886"/>
                  </a:lnTo>
                  <a:lnTo>
                    <a:pt x="520" y="1898"/>
                  </a:lnTo>
                  <a:lnTo>
                    <a:pt x="507" y="1907"/>
                  </a:lnTo>
                  <a:lnTo>
                    <a:pt x="493" y="1913"/>
                  </a:lnTo>
                  <a:lnTo>
                    <a:pt x="477" y="1915"/>
                  </a:lnTo>
                  <a:lnTo>
                    <a:pt x="60" y="1915"/>
                  </a:lnTo>
                  <a:lnTo>
                    <a:pt x="45" y="1913"/>
                  </a:lnTo>
                  <a:lnTo>
                    <a:pt x="30" y="1907"/>
                  </a:lnTo>
                  <a:lnTo>
                    <a:pt x="18" y="1898"/>
                  </a:lnTo>
                  <a:lnTo>
                    <a:pt x="8" y="1885"/>
                  </a:lnTo>
                  <a:lnTo>
                    <a:pt x="2" y="1870"/>
                  </a:lnTo>
                  <a:lnTo>
                    <a:pt x="0" y="1855"/>
                  </a:lnTo>
                  <a:lnTo>
                    <a:pt x="0" y="498"/>
                  </a:lnTo>
                  <a:lnTo>
                    <a:pt x="497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1" name="Freeform 859"/>
            <p:cNvSpPr/>
            <p:nvPr/>
          </p:nvSpPr>
          <p:spPr>
            <a:xfrm rot="20523600">
              <a:off x="4122360" y="1389240"/>
              <a:ext cx="351360" cy="248400"/>
            </a:xfrm>
            <a:custGeom>
              <a:avLst/>
              <a:gdLst/>
              <a:ahLst/>
              <a:rect l="l" t="t" r="r" b="b"/>
              <a:pathLst>
                <a:path w="3327" h="2029">
                  <a:moveTo>
                    <a:pt x="3200" y="0"/>
                  </a:moveTo>
                  <a:lnTo>
                    <a:pt x="3211" y="0"/>
                  </a:lnTo>
                  <a:lnTo>
                    <a:pt x="3237" y="2"/>
                  </a:lnTo>
                  <a:lnTo>
                    <a:pt x="3261" y="8"/>
                  </a:lnTo>
                  <a:lnTo>
                    <a:pt x="3282" y="18"/>
                  </a:lnTo>
                  <a:lnTo>
                    <a:pt x="3299" y="32"/>
                  </a:lnTo>
                  <a:lnTo>
                    <a:pt x="3312" y="50"/>
                  </a:lnTo>
                  <a:lnTo>
                    <a:pt x="3321" y="72"/>
                  </a:lnTo>
                  <a:lnTo>
                    <a:pt x="3326" y="96"/>
                  </a:lnTo>
                  <a:lnTo>
                    <a:pt x="3327" y="124"/>
                  </a:lnTo>
                  <a:lnTo>
                    <a:pt x="3318" y="313"/>
                  </a:lnTo>
                  <a:lnTo>
                    <a:pt x="3300" y="692"/>
                  </a:lnTo>
                  <a:lnTo>
                    <a:pt x="3299" y="710"/>
                  </a:lnTo>
                  <a:lnTo>
                    <a:pt x="3295" y="730"/>
                  </a:lnTo>
                  <a:lnTo>
                    <a:pt x="3289" y="750"/>
                  </a:lnTo>
                  <a:lnTo>
                    <a:pt x="3278" y="770"/>
                  </a:lnTo>
                  <a:lnTo>
                    <a:pt x="3263" y="788"/>
                  </a:lnTo>
                  <a:lnTo>
                    <a:pt x="3250" y="799"/>
                  </a:lnTo>
                  <a:lnTo>
                    <a:pt x="3235" y="809"/>
                  </a:lnTo>
                  <a:lnTo>
                    <a:pt x="3219" y="816"/>
                  </a:lnTo>
                  <a:lnTo>
                    <a:pt x="3203" y="821"/>
                  </a:lnTo>
                  <a:lnTo>
                    <a:pt x="3187" y="822"/>
                  </a:lnTo>
                  <a:lnTo>
                    <a:pt x="3169" y="820"/>
                  </a:lnTo>
                  <a:lnTo>
                    <a:pt x="3153" y="815"/>
                  </a:lnTo>
                  <a:lnTo>
                    <a:pt x="3140" y="808"/>
                  </a:lnTo>
                  <a:lnTo>
                    <a:pt x="3127" y="799"/>
                  </a:lnTo>
                  <a:lnTo>
                    <a:pt x="3117" y="789"/>
                  </a:lnTo>
                  <a:lnTo>
                    <a:pt x="3107" y="780"/>
                  </a:lnTo>
                  <a:lnTo>
                    <a:pt x="2957" y="631"/>
                  </a:lnTo>
                  <a:lnTo>
                    <a:pt x="1634" y="1955"/>
                  </a:lnTo>
                  <a:lnTo>
                    <a:pt x="1613" y="1972"/>
                  </a:lnTo>
                  <a:lnTo>
                    <a:pt x="1591" y="1986"/>
                  </a:lnTo>
                  <a:lnTo>
                    <a:pt x="1567" y="1996"/>
                  </a:lnTo>
                  <a:lnTo>
                    <a:pt x="1541" y="2002"/>
                  </a:lnTo>
                  <a:lnTo>
                    <a:pt x="1515" y="2005"/>
                  </a:lnTo>
                  <a:lnTo>
                    <a:pt x="1488" y="2002"/>
                  </a:lnTo>
                  <a:lnTo>
                    <a:pt x="1462" y="1996"/>
                  </a:lnTo>
                  <a:lnTo>
                    <a:pt x="1438" y="1986"/>
                  </a:lnTo>
                  <a:lnTo>
                    <a:pt x="1416" y="1972"/>
                  </a:lnTo>
                  <a:lnTo>
                    <a:pt x="1396" y="1955"/>
                  </a:lnTo>
                  <a:lnTo>
                    <a:pt x="869" y="1428"/>
                  </a:lnTo>
                  <a:lnTo>
                    <a:pt x="317" y="1979"/>
                  </a:lnTo>
                  <a:lnTo>
                    <a:pt x="297" y="1996"/>
                  </a:lnTo>
                  <a:lnTo>
                    <a:pt x="275" y="2011"/>
                  </a:lnTo>
                  <a:lnTo>
                    <a:pt x="250" y="2021"/>
                  </a:lnTo>
                  <a:lnTo>
                    <a:pt x="225" y="2027"/>
                  </a:lnTo>
                  <a:lnTo>
                    <a:pt x="199" y="2029"/>
                  </a:lnTo>
                  <a:lnTo>
                    <a:pt x="172" y="2027"/>
                  </a:lnTo>
                  <a:lnTo>
                    <a:pt x="146" y="2021"/>
                  </a:lnTo>
                  <a:lnTo>
                    <a:pt x="122" y="2011"/>
                  </a:lnTo>
                  <a:lnTo>
                    <a:pt x="100" y="1996"/>
                  </a:lnTo>
                  <a:lnTo>
                    <a:pt x="80" y="1979"/>
                  </a:lnTo>
                  <a:lnTo>
                    <a:pt x="48" y="1948"/>
                  </a:lnTo>
                  <a:lnTo>
                    <a:pt x="28" y="1925"/>
                  </a:lnTo>
                  <a:lnTo>
                    <a:pt x="14" y="1899"/>
                  </a:lnTo>
                  <a:lnTo>
                    <a:pt x="4" y="1872"/>
                  </a:lnTo>
                  <a:lnTo>
                    <a:pt x="0" y="1844"/>
                  </a:lnTo>
                  <a:lnTo>
                    <a:pt x="0" y="1816"/>
                  </a:lnTo>
                  <a:lnTo>
                    <a:pt x="4" y="1787"/>
                  </a:lnTo>
                  <a:lnTo>
                    <a:pt x="14" y="1760"/>
                  </a:lnTo>
                  <a:lnTo>
                    <a:pt x="28" y="1734"/>
                  </a:lnTo>
                  <a:lnTo>
                    <a:pt x="48" y="1710"/>
                  </a:lnTo>
                  <a:lnTo>
                    <a:pt x="750" y="1009"/>
                  </a:lnTo>
                  <a:lnTo>
                    <a:pt x="771" y="992"/>
                  </a:lnTo>
                  <a:lnTo>
                    <a:pt x="793" y="978"/>
                  </a:lnTo>
                  <a:lnTo>
                    <a:pt x="817" y="968"/>
                  </a:lnTo>
                  <a:lnTo>
                    <a:pt x="842" y="962"/>
                  </a:lnTo>
                  <a:lnTo>
                    <a:pt x="869" y="960"/>
                  </a:lnTo>
                  <a:lnTo>
                    <a:pt x="895" y="962"/>
                  </a:lnTo>
                  <a:lnTo>
                    <a:pt x="921" y="968"/>
                  </a:lnTo>
                  <a:lnTo>
                    <a:pt x="945" y="978"/>
                  </a:lnTo>
                  <a:lnTo>
                    <a:pt x="968" y="992"/>
                  </a:lnTo>
                  <a:lnTo>
                    <a:pt x="988" y="1009"/>
                  </a:lnTo>
                  <a:lnTo>
                    <a:pt x="1515" y="1537"/>
                  </a:lnTo>
                  <a:lnTo>
                    <a:pt x="2688" y="363"/>
                  </a:lnTo>
                  <a:lnTo>
                    <a:pt x="2586" y="261"/>
                  </a:lnTo>
                  <a:lnTo>
                    <a:pt x="2537" y="211"/>
                  </a:lnTo>
                  <a:lnTo>
                    <a:pt x="2530" y="204"/>
                  </a:lnTo>
                  <a:lnTo>
                    <a:pt x="2523" y="195"/>
                  </a:lnTo>
                  <a:lnTo>
                    <a:pt x="2515" y="185"/>
                  </a:lnTo>
                  <a:lnTo>
                    <a:pt x="2508" y="173"/>
                  </a:lnTo>
                  <a:lnTo>
                    <a:pt x="2502" y="160"/>
                  </a:lnTo>
                  <a:lnTo>
                    <a:pt x="2498" y="144"/>
                  </a:lnTo>
                  <a:lnTo>
                    <a:pt x="2497" y="127"/>
                  </a:lnTo>
                  <a:lnTo>
                    <a:pt x="2500" y="109"/>
                  </a:lnTo>
                  <a:lnTo>
                    <a:pt x="2507" y="89"/>
                  </a:lnTo>
                  <a:lnTo>
                    <a:pt x="2516" y="73"/>
                  </a:lnTo>
                  <a:lnTo>
                    <a:pt x="2528" y="58"/>
                  </a:lnTo>
                  <a:lnTo>
                    <a:pt x="2542" y="45"/>
                  </a:lnTo>
                  <a:lnTo>
                    <a:pt x="2558" y="37"/>
                  </a:lnTo>
                  <a:lnTo>
                    <a:pt x="2573" y="32"/>
                  </a:lnTo>
                  <a:lnTo>
                    <a:pt x="2589" y="29"/>
                  </a:lnTo>
                  <a:lnTo>
                    <a:pt x="2604" y="28"/>
                  </a:lnTo>
                  <a:lnTo>
                    <a:pt x="2618" y="27"/>
                  </a:lnTo>
                  <a:lnTo>
                    <a:pt x="2909" y="13"/>
                  </a:lnTo>
                  <a:lnTo>
                    <a:pt x="3200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72" name="Group 420"/>
          <p:cNvGrpSpPr/>
          <p:nvPr/>
        </p:nvGrpSpPr>
        <p:grpSpPr>
          <a:xfrm>
            <a:off x="5346360" y="1716840"/>
            <a:ext cx="366120" cy="386280"/>
            <a:chOff x="5346360" y="1716840"/>
            <a:chExt cx="366120" cy="386280"/>
          </a:xfrm>
        </p:grpSpPr>
        <p:sp>
          <p:nvSpPr>
            <p:cNvPr id="73" name="Freeform 422"/>
            <p:cNvSpPr/>
            <p:nvPr/>
          </p:nvSpPr>
          <p:spPr>
            <a:xfrm rot="3046200">
              <a:off x="5416200" y="1770120"/>
              <a:ext cx="250200" cy="236880"/>
            </a:xfrm>
            <a:custGeom>
              <a:avLst/>
              <a:gdLst/>
              <a:ahLst/>
              <a:rect l="l" t="t" r="r" b="b"/>
              <a:pathLst>
                <a:path w="4993" h="5101">
                  <a:moveTo>
                    <a:pt x="2494" y="886"/>
                  </a:moveTo>
                  <a:lnTo>
                    <a:pt x="2357" y="892"/>
                  </a:lnTo>
                  <a:lnTo>
                    <a:pt x="2224" y="909"/>
                  </a:lnTo>
                  <a:lnTo>
                    <a:pt x="2095" y="936"/>
                  </a:lnTo>
                  <a:lnTo>
                    <a:pt x="1969" y="972"/>
                  </a:lnTo>
                  <a:lnTo>
                    <a:pt x="1847" y="1018"/>
                  </a:lnTo>
                  <a:lnTo>
                    <a:pt x="1731" y="1073"/>
                  </a:lnTo>
                  <a:lnTo>
                    <a:pt x="1618" y="1136"/>
                  </a:lnTo>
                  <a:lnTo>
                    <a:pt x="1512" y="1208"/>
                  </a:lnTo>
                  <a:lnTo>
                    <a:pt x="1413" y="1288"/>
                  </a:lnTo>
                  <a:lnTo>
                    <a:pt x="1320" y="1374"/>
                  </a:lnTo>
                  <a:lnTo>
                    <a:pt x="1232" y="1467"/>
                  </a:lnTo>
                  <a:lnTo>
                    <a:pt x="1152" y="1568"/>
                  </a:lnTo>
                  <a:lnTo>
                    <a:pt x="1082" y="1675"/>
                  </a:lnTo>
                  <a:lnTo>
                    <a:pt x="1017" y="1786"/>
                  </a:lnTo>
                  <a:lnTo>
                    <a:pt x="962" y="1904"/>
                  </a:lnTo>
                  <a:lnTo>
                    <a:pt x="916" y="2026"/>
                  </a:lnTo>
                  <a:lnTo>
                    <a:pt x="880" y="2152"/>
                  </a:lnTo>
                  <a:lnTo>
                    <a:pt x="853" y="2281"/>
                  </a:lnTo>
                  <a:lnTo>
                    <a:pt x="836" y="2414"/>
                  </a:lnTo>
                  <a:lnTo>
                    <a:pt x="832" y="2552"/>
                  </a:lnTo>
                  <a:lnTo>
                    <a:pt x="836" y="2687"/>
                  </a:lnTo>
                  <a:lnTo>
                    <a:pt x="853" y="2820"/>
                  </a:lnTo>
                  <a:lnTo>
                    <a:pt x="880" y="2950"/>
                  </a:lnTo>
                  <a:lnTo>
                    <a:pt x="916" y="3076"/>
                  </a:lnTo>
                  <a:lnTo>
                    <a:pt x="962" y="3198"/>
                  </a:lnTo>
                  <a:lnTo>
                    <a:pt x="1017" y="3316"/>
                  </a:lnTo>
                  <a:lnTo>
                    <a:pt x="1082" y="3426"/>
                  </a:lnTo>
                  <a:lnTo>
                    <a:pt x="1152" y="3533"/>
                  </a:lnTo>
                  <a:lnTo>
                    <a:pt x="1232" y="3634"/>
                  </a:lnTo>
                  <a:lnTo>
                    <a:pt x="1320" y="3727"/>
                  </a:lnTo>
                  <a:lnTo>
                    <a:pt x="1413" y="3813"/>
                  </a:lnTo>
                  <a:lnTo>
                    <a:pt x="1512" y="3893"/>
                  </a:lnTo>
                  <a:lnTo>
                    <a:pt x="1618" y="3965"/>
                  </a:lnTo>
                  <a:lnTo>
                    <a:pt x="1731" y="4028"/>
                  </a:lnTo>
                  <a:lnTo>
                    <a:pt x="1847" y="4084"/>
                  </a:lnTo>
                  <a:lnTo>
                    <a:pt x="1969" y="4129"/>
                  </a:lnTo>
                  <a:lnTo>
                    <a:pt x="2095" y="4166"/>
                  </a:lnTo>
                  <a:lnTo>
                    <a:pt x="2224" y="4192"/>
                  </a:lnTo>
                  <a:lnTo>
                    <a:pt x="2357" y="4209"/>
                  </a:lnTo>
                  <a:lnTo>
                    <a:pt x="2494" y="4215"/>
                  </a:lnTo>
                  <a:lnTo>
                    <a:pt x="2630" y="4209"/>
                  </a:lnTo>
                  <a:lnTo>
                    <a:pt x="2763" y="4192"/>
                  </a:lnTo>
                  <a:lnTo>
                    <a:pt x="2892" y="4166"/>
                  </a:lnTo>
                  <a:lnTo>
                    <a:pt x="3020" y="4129"/>
                  </a:lnTo>
                  <a:lnTo>
                    <a:pt x="3140" y="4084"/>
                  </a:lnTo>
                  <a:lnTo>
                    <a:pt x="3258" y="4028"/>
                  </a:lnTo>
                  <a:lnTo>
                    <a:pt x="3370" y="3965"/>
                  </a:lnTo>
                  <a:lnTo>
                    <a:pt x="3475" y="3893"/>
                  </a:lnTo>
                  <a:lnTo>
                    <a:pt x="3576" y="3813"/>
                  </a:lnTo>
                  <a:lnTo>
                    <a:pt x="3669" y="3727"/>
                  </a:lnTo>
                  <a:lnTo>
                    <a:pt x="3757" y="3634"/>
                  </a:lnTo>
                  <a:lnTo>
                    <a:pt x="3835" y="3533"/>
                  </a:lnTo>
                  <a:lnTo>
                    <a:pt x="3907" y="3426"/>
                  </a:lnTo>
                  <a:lnTo>
                    <a:pt x="3970" y="3316"/>
                  </a:lnTo>
                  <a:lnTo>
                    <a:pt x="4025" y="3198"/>
                  </a:lnTo>
                  <a:lnTo>
                    <a:pt x="4073" y="3076"/>
                  </a:lnTo>
                  <a:lnTo>
                    <a:pt x="4109" y="2950"/>
                  </a:lnTo>
                  <a:lnTo>
                    <a:pt x="4136" y="2820"/>
                  </a:lnTo>
                  <a:lnTo>
                    <a:pt x="4151" y="2687"/>
                  </a:lnTo>
                  <a:lnTo>
                    <a:pt x="4157" y="2552"/>
                  </a:lnTo>
                  <a:lnTo>
                    <a:pt x="4151" y="2414"/>
                  </a:lnTo>
                  <a:lnTo>
                    <a:pt x="4136" y="2281"/>
                  </a:lnTo>
                  <a:lnTo>
                    <a:pt x="4109" y="2152"/>
                  </a:lnTo>
                  <a:lnTo>
                    <a:pt x="4073" y="2026"/>
                  </a:lnTo>
                  <a:lnTo>
                    <a:pt x="4025" y="1904"/>
                  </a:lnTo>
                  <a:lnTo>
                    <a:pt x="3970" y="1786"/>
                  </a:lnTo>
                  <a:lnTo>
                    <a:pt x="3907" y="1675"/>
                  </a:lnTo>
                  <a:lnTo>
                    <a:pt x="3835" y="1568"/>
                  </a:lnTo>
                  <a:lnTo>
                    <a:pt x="3757" y="1467"/>
                  </a:lnTo>
                  <a:lnTo>
                    <a:pt x="3669" y="1374"/>
                  </a:lnTo>
                  <a:lnTo>
                    <a:pt x="3576" y="1288"/>
                  </a:lnTo>
                  <a:lnTo>
                    <a:pt x="3475" y="1208"/>
                  </a:lnTo>
                  <a:lnTo>
                    <a:pt x="3370" y="1136"/>
                  </a:lnTo>
                  <a:lnTo>
                    <a:pt x="3258" y="1073"/>
                  </a:lnTo>
                  <a:lnTo>
                    <a:pt x="3140" y="1018"/>
                  </a:lnTo>
                  <a:lnTo>
                    <a:pt x="3020" y="972"/>
                  </a:lnTo>
                  <a:lnTo>
                    <a:pt x="2892" y="936"/>
                  </a:lnTo>
                  <a:lnTo>
                    <a:pt x="2763" y="909"/>
                  </a:lnTo>
                  <a:lnTo>
                    <a:pt x="2630" y="892"/>
                  </a:lnTo>
                  <a:lnTo>
                    <a:pt x="2494" y="886"/>
                  </a:lnTo>
                  <a:close/>
                  <a:moveTo>
                    <a:pt x="2477" y="0"/>
                  </a:moveTo>
                  <a:lnTo>
                    <a:pt x="2532" y="4"/>
                  </a:lnTo>
                  <a:lnTo>
                    <a:pt x="2586" y="17"/>
                  </a:lnTo>
                  <a:lnTo>
                    <a:pt x="2637" y="40"/>
                  </a:lnTo>
                  <a:lnTo>
                    <a:pt x="2685" y="71"/>
                  </a:lnTo>
                  <a:lnTo>
                    <a:pt x="2727" y="111"/>
                  </a:lnTo>
                  <a:lnTo>
                    <a:pt x="2814" y="208"/>
                  </a:lnTo>
                  <a:lnTo>
                    <a:pt x="2852" y="244"/>
                  </a:lnTo>
                  <a:lnTo>
                    <a:pt x="2894" y="275"/>
                  </a:lnTo>
                  <a:lnTo>
                    <a:pt x="2942" y="296"/>
                  </a:lnTo>
                  <a:lnTo>
                    <a:pt x="2989" y="311"/>
                  </a:lnTo>
                  <a:lnTo>
                    <a:pt x="3041" y="318"/>
                  </a:lnTo>
                  <a:lnTo>
                    <a:pt x="3092" y="317"/>
                  </a:lnTo>
                  <a:lnTo>
                    <a:pt x="3142" y="309"/>
                  </a:lnTo>
                  <a:lnTo>
                    <a:pt x="3193" y="292"/>
                  </a:lnTo>
                  <a:lnTo>
                    <a:pt x="3313" y="240"/>
                  </a:lnTo>
                  <a:lnTo>
                    <a:pt x="3368" y="221"/>
                  </a:lnTo>
                  <a:lnTo>
                    <a:pt x="3425" y="214"/>
                  </a:lnTo>
                  <a:lnTo>
                    <a:pt x="3481" y="216"/>
                  </a:lnTo>
                  <a:lnTo>
                    <a:pt x="3534" y="225"/>
                  </a:lnTo>
                  <a:lnTo>
                    <a:pt x="3585" y="244"/>
                  </a:lnTo>
                  <a:lnTo>
                    <a:pt x="3633" y="273"/>
                  </a:lnTo>
                  <a:lnTo>
                    <a:pt x="3677" y="307"/>
                  </a:lnTo>
                  <a:lnTo>
                    <a:pt x="3713" y="349"/>
                  </a:lnTo>
                  <a:lnTo>
                    <a:pt x="3742" y="398"/>
                  </a:lnTo>
                  <a:lnTo>
                    <a:pt x="3763" y="454"/>
                  </a:lnTo>
                  <a:lnTo>
                    <a:pt x="3799" y="578"/>
                  </a:lnTo>
                  <a:lnTo>
                    <a:pt x="3820" y="635"/>
                  </a:lnTo>
                  <a:lnTo>
                    <a:pt x="3852" y="684"/>
                  </a:lnTo>
                  <a:lnTo>
                    <a:pt x="3890" y="728"/>
                  </a:lnTo>
                  <a:lnTo>
                    <a:pt x="3936" y="764"/>
                  </a:lnTo>
                  <a:lnTo>
                    <a:pt x="3987" y="791"/>
                  </a:lnTo>
                  <a:lnTo>
                    <a:pt x="4044" y="810"/>
                  </a:lnTo>
                  <a:lnTo>
                    <a:pt x="4103" y="818"/>
                  </a:lnTo>
                  <a:lnTo>
                    <a:pt x="4233" y="823"/>
                  </a:lnTo>
                  <a:lnTo>
                    <a:pt x="4292" y="829"/>
                  </a:lnTo>
                  <a:lnTo>
                    <a:pt x="4345" y="846"/>
                  </a:lnTo>
                  <a:lnTo>
                    <a:pt x="4395" y="873"/>
                  </a:lnTo>
                  <a:lnTo>
                    <a:pt x="4440" y="905"/>
                  </a:lnTo>
                  <a:lnTo>
                    <a:pt x="4478" y="945"/>
                  </a:lnTo>
                  <a:lnTo>
                    <a:pt x="4509" y="991"/>
                  </a:lnTo>
                  <a:lnTo>
                    <a:pt x="4532" y="1041"/>
                  </a:lnTo>
                  <a:lnTo>
                    <a:pt x="4547" y="1094"/>
                  </a:lnTo>
                  <a:lnTo>
                    <a:pt x="4551" y="1151"/>
                  </a:lnTo>
                  <a:lnTo>
                    <a:pt x="4547" y="1210"/>
                  </a:lnTo>
                  <a:lnTo>
                    <a:pt x="4526" y="1338"/>
                  </a:lnTo>
                  <a:lnTo>
                    <a:pt x="4520" y="1391"/>
                  </a:lnTo>
                  <a:lnTo>
                    <a:pt x="4524" y="1443"/>
                  </a:lnTo>
                  <a:lnTo>
                    <a:pt x="4536" y="1492"/>
                  </a:lnTo>
                  <a:lnTo>
                    <a:pt x="4555" y="1540"/>
                  </a:lnTo>
                  <a:lnTo>
                    <a:pt x="4579" y="1584"/>
                  </a:lnTo>
                  <a:lnTo>
                    <a:pt x="4612" y="1624"/>
                  </a:lnTo>
                  <a:lnTo>
                    <a:pt x="4652" y="1658"/>
                  </a:lnTo>
                  <a:lnTo>
                    <a:pt x="4696" y="1687"/>
                  </a:lnTo>
                  <a:lnTo>
                    <a:pt x="4810" y="1748"/>
                  </a:lnTo>
                  <a:lnTo>
                    <a:pt x="4855" y="1778"/>
                  </a:lnTo>
                  <a:lnTo>
                    <a:pt x="4894" y="1812"/>
                  </a:lnTo>
                  <a:lnTo>
                    <a:pt x="4926" y="1850"/>
                  </a:lnTo>
                  <a:lnTo>
                    <a:pt x="4951" y="1894"/>
                  </a:lnTo>
                  <a:lnTo>
                    <a:pt x="4970" y="1942"/>
                  </a:lnTo>
                  <a:lnTo>
                    <a:pt x="4981" y="1990"/>
                  </a:lnTo>
                  <a:lnTo>
                    <a:pt x="4985" y="2039"/>
                  </a:lnTo>
                  <a:lnTo>
                    <a:pt x="4981" y="2091"/>
                  </a:lnTo>
                  <a:lnTo>
                    <a:pt x="4970" y="2140"/>
                  </a:lnTo>
                  <a:lnTo>
                    <a:pt x="4951" y="2188"/>
                  </a:lnTo>
                  <a:lnTo>
                    <a:pt x="4924" y="2233"/>
                  </a:lnTo>
                  <a:lnTo>
                    <a:pt x="4848" y="2340"/>
                  </a:lnTo>
                  <a:lnTo>
                    <a:pt x="4817" y="2392"/>
                  </a:lnTo>
                  <a:lnTo>
                    <a:pt x="4798" y="2447"/>
                  </a:lnTo>
                  <a:lnTo>
                    <a:pt x="4789" y="2504"/>
                  </a:lnTo>
                  <a:lnTo>
                    <a:pt x="4789" y="2563"/>
                  </a:lnTo>
                  <a:lnTo>
                    <a:pt x="4800" y="2620"/>
                  </a:lnTo>
                  <a:lnTo>
                    <a:pt x="4821" y="2676"/>
                  </a:lnTo>
                  <a:lnTo>
                    <a:pt x="4852" y="2727"/>
                  </a:lnTo>
                  <a:lnTo>
                    <a:pt x="4928" y="2832"/>
                  </a:lnTo>
                  <a:lnTo>
                    <a:pt x="4956" y="2877"/>
                  </a:lnTo>
                  <a:lnTo>
                    <a:pt x="4975" y="2925"/>
                  </a:lnTo>
                  <a:lnTo>
                    <a:pt x="4989" y="2975"/>
                  </a:lnTo>
                  <a:lnTo>
                    <a:pt x="4993" y="3026"/>
                  </a:lnTo>
                  <a:lnTo>
                    <a:pt x="4989" y="3076"/>
                  </a:lnTo>
                  <a:lnTo>
                    <a:pt x="4977" y="3123"/>
                  </a:lnTo>
                  <a:lnTo>
                    <a:pt x="4960" y="3171"/>
                  </a:lnTo>
                  <a:lnTo>
                    <a:pt x="4935" y="3215"/>
                  </a:lnTo>
                  <a:lnTo>
                    <a:pt x="4903" y="3255"/>
                  </a:lnTo>
                  <a:lnTo>
                    <a:pt x="4865" y="3289"/>
                  </a:lnTo>
                  <a:lnTo>
                    <a:pt x="4821" y="3320"/>
                  </a:lnTo>
                  <a:lnTo>
                    <a:pt x="4707" y="3382"/>
                  </a:lnTo>
                  <a:lnTo>
                    <a:pt x="4663" y="3411"/>
                  </a:lnTo>
                  <a:lnTo>
                    <a:pt x="4625" y="3447"/>
                  </a:lnTo>
                  <a:lnTo>
                    <a:pt x="4593" y="3487"/>
                  </a:lnTo>
                  <a:lnTo>
                    <a:pt x="4568" y="3531"/>
                  </a:lnTo>
                  <a:lnTo>
                    <a:pt x="4551" y="3579"/>
                  </a:lnTo>
                  <a:lnTo>
                    <a:pt x="4539" y="3628"/>
                  </a:lnTo>
                  <a:lnTo>
                    <a:pt x="4536" y="3682"/>
                  </a:lnTo>
                  <a:lnTo>
                    <a:pt x="4541" y="3733"/>
                  </a:lnTo>
                  <a:lnTo>
                    <a:pt x="4564" y="3861"/>
                  </a:lnTo>
                  <a:lnTo>
                    <a:pt x="4570" y="3920"/>
                  </a:lnTo>
                  <a:lnTo>
                    <a:pt x="4566" y="3977"/>
                  </a:lnTo>
                  <a:lnTo>
                    <a:pt x="4553" y="4030"/>
                  </a:lnTo>
                  <a:lnTo>
                    <a:pt x="4530" y="4080"/>
                  </a:lnTo>
                  <a:lnTo>
                    <a:pt x="4499" y="4126"/>
                  </a:lnTo>
                  <a:lnTo>
                    <a:pt x="4463" y="4167"/>
                  </a:lnTo>
                  <a:lnTo>
                    <a:pt x="4419" y="4200"/>
                  </a:lnTo>
                  <a:lnTo>
                    <a:pt x="4370" y="4227"/>
                  </a:lnTo>
                  <a:lnTo>
                    <a:pt x="4317" y="4244"/>
                  </a:lnTo>
                  <a:lnTo>
                    <a:pt x="4258" y="4253"/>
                  </a:lnTo>
                  <a:lnTo>
                    <a:pt x="4128" y="4261"/>
                  </a:lnTo>
                  <a:lnTo>
                    <a:pt x="4067" y="4270"/>
                  </a:lnTo>
                  <a:lnTo>
                    <a:pt x="4012" y="4289"/>
                  </a:lnTo>
                  <a:lnTo>
                    <a:pt x="3961" y="4318"/>
                  </a:lnTo>
                  <a:lnTo>
                    <a:pt x="3917" y="4354"/>
                  </a:lnTo>
                  <a:lnTo>
                    <a:pt x="3879" y="4398"/>
                  </a:lnTo>
                  <a:lnTo>
                    <a:pt x="3848" y="4449"/>
                  </a:lnTo>
                  <a:lnTo>
                    <a:pt x="3827" y="4505"/>
                  </a:lnTo>
                  <a:lnTo>
                    <a:pt x="3793" y="4630"/>
                  </a:lnTo>
                  <a:lnTo>
                    <a:pt x="3772" y="4686"/>
                  </a:lnTo>
                  <a:lnTo>
                    <a:pt x="3743" y="4735"/>
                  </a:lnTo>
                  <a:lnTo>
                    <a:pt x="3707" y="4777"/>
                  </a:lnTo>
                  <a:lnTo>
                    <a:pt x="3665" y="4813"/>
                  </a:lnTo>
                  <a:lnTo>
                    <a:pt x="3618" y="4840"/>
                  </a:lnTo>
                  <a:lnTo>
                    <a:pt x="3568" y="4861"/>
                  </a:lnTo>
                  <a:lnTo>
                    <a:pt x="3513" y="4872"/>
                  </a:lnTo>
                  <a:lnTo>
                    <a:pt x="3458" y="4874"/>
                  </a:lnTo>
                  <a:lnTo>
                    <a:pt x="3403" y="4867"/>
                  </a:lnTo>
                  <a:lnTo>
                    <a:pt x="3346" y="4850"/>
                  </a:lnTo>
                  <a:lnTo>
                    <a:pt x="3226" y="4800"/>
                  </a:lnTo>
                  <a:lnTo>
                    <a:pt x="3176" y="4783"/>
                  </a:lnTo>
                  <a:lnTo>
                    <a:pt x="3125" y="4775"/>
                  </a:lnTo>
                  <a:lnTo>
                    <a:pt x="3073" y="4775"/>
                  </a:lnTo>
                  <a:lnTo>
                    <a:pt x="3022" y="4785"/>
                  </a:lnTo>
                  <a:lnTo>
                    <a:pt x="2974" y="4800"/>
                  </a:lnTo>
                  <a:lnTo>
                    <a:pt x="2929" y="4823"/>
                  </a:lnTo>
                  <a:lnTo>
                    <a:pt x="2887" y="4852"/>
                  </a:lnTo>
                  <a:lnTo>
                    <a:pt x="2849" y="4890"/>
                  </a:lnTo>
                  <a:lnTo>
                    <a:pt x="2763" y="4989"/>
                  </a:lnTo>
                  <a:lnTo>
                    <a:pt x="2721" y="5029"/>
                  </a:lnTo>
                  <a:lnTo>
                    <a:pt x="2673" y="5061"/>
                  </a:lnTo>
                  <a:lnTo>
                    <a:pt x="2622" y="5084"/>
                  </a:lnTo>
                  <a:lnTo>
                    <a:pt x="2569" y="5097"/>
                  </a:lnTo>
                  <a:lnTo>
                    <a:pt x="2515" y="5101"/>
                  </a:lnTo>
                  <a:lnTo>
                    <a:pt x="2460" y="5097"/>
                  </a:lnTo>
                  <a:lnTo>
                    <a:pt x="2407" y="5084"/>
                  </a:lnTo>
                  <a:lnTo>
                    <a:pt x="2355" y="5063"/>
                  </a:lnTo>
                  <a:lnTo>
                    <a:pt x="2308" y="5033"/>
                  </a:lnTo>
                  <a:lnTo>
                    <a:pt x="2266" y="4993"/>
                  </a:lnTo>
                  <a:lnTo>
                    <a:pt x="2178" y="4893"/>
                  </a:lnTo>
                  <a:lnTo>
                    <a:pt x="2140" y="4857"/>
                  </a:lnTo>
                  <a:lnTo>
                    <a:pt x="2096" y="4829"/>
                  </a:lnTo>
                  <a:lnTo>
                    <a:pt x="2051" y="4806"/>
                  </a:lnTo>
                  <a:lnTo>
                    <a:pt x="2001" y="4792"/>
                  </a:lnTo>
                  <a:lnTo>
                    <a:pt x="1952" y="4785"/>
                  </a:lnTo>
                  <a:lnTo>
                    <a:pt x="1900" y="4785"/>
                  </a:lnTo>
                  <a:lnTo>
                    <a:pt x="1849" y="4794"/>
                  </a:lnTo>
                  <a:lnTo>
                    <a:pt x="1799" y="4812"/>
                  </a:lnTo>
                  <a:lnTo>
                    <a:pt x="1679" y="4863"/>
                  </a:lnTo>
                  <a:lnTo>
                    <a:pt x="1624" y="4880"/>
                  </a:lnTo>
                  <a:lnTo>
                    <a:pt x="1567" y="4890"/>
                  </a:lnTo>
                  <a:lnTo>
                    <a:pt x="1512" y="4888"/>
                  </a:lnTo>
                  <a:lnTo>
                    <a:pt x="1457" y="4876"/>
                  </a:lnTo>
                  <a:lnTo>
                    <a:pt x="1405" y="4857"/>
                  </a:lnTo>
                  <a:lnTo>
                    <a:pt x="1358" y="4831"/>
                  </a:lnTo>
                  <a:lnTo>
                    <a:pt x="1316" y="4796"/>
                  </a:lnTo>
                  <a:lnTo>
                    <a:pt x="1280" y="4752"/>
                  </a:lnTo>
                  <a:lnTo>
                    <a:pt x="1249" y="4705"/>
                  </a:lnTo>
                  <a:lnTo>
                    <a:pt x="1228" y="4650"/>
                  </a:lnTo>
                  <a:lnTo>
                    <a:pt x="1194" y="4524"/>
                  </a:lnTo>
                  <a:lnTo>
                    <a:pt x="1171" y="4469"/>
                  </a:lnTo>
                  <a:lnTo>
                    <a:pt x="1141" y="4419"/>
                  </a:lnTo>
                  <a:lnTo>
                    <a:pt x="1101" y="4375"/>
                  </a:lnTo>
                  <a:lnTo>
                    <a:pt x="1055" y="4339"/>
                  </a:lnTo>
                  <a:lnTo>
                    <a:pt x="1003" y="4312"/>
                  </a:lnTo>
                  <a:lnTo>
                    <a:pt x="948" y="4293"/>
                  </a:lnTo>
                  <a:lnTo>
                    <a:pt x="889" y="4286"/>
                  </a:lnTo>
                  <a:lnTo>
                    <a:pt x="758" y="4280"/>
                  </a:lnTo>
                  <a:lnTo>
                    <a:pt x="701" y="4272"/>
                  </a:lnTo>
                  <a:lnTo>
                    <a:pt x="645" y="4255"/>
                  </a:lnTo>
                  <a:lnTo>
                    <a:pt x="596" y="4230"/>
                  </a:lnTo>
                  <a:lnTo>
                    <a:pt x="552" y="4198"/>
                  </a:lnTo>
                  <a:lnTo>
                    <a:pt x="514" y="4158"/>
                  </a:lnTo>
                  <a:lnTo>
                    <a:pt x="484" y="4112"/>
                  </a:lnTo>
                  <a:lnTo>
                    <a:pt x="461" y="4063"/>
                  </a:lnTo>
                  <a:lnTo>
                    <a:pt x="446" y="4009"/>
                  </a:lnTo>
                  <a:lnTo>
                    <a:pt x="440" y="3952"/>
                  </a:lnTo>
                  <a:lnTo>
                    <a:pt x="446" y="3893"/>
                  </a:lnTo>
                  <a:lnTo>
                    <a:pt x="467" y="3764"/>
                  </a:lnTo>
                  <a:lnTo>
                    <a:pt x="472" y="3712"/>
                  </a:lnTo>
                  <a:lnTo>
                    <a:pt x="468" y="3661"/>
                  </a:lnTo>
                  <a:lnTo>
                    <a:pt x="457" y="3609"/>
                  </a:lnTo>
                  <a:lnTo>
                    <a:pt x="438" y="3563"/>
                  </a:lnTo>
                  <a:lnTo>
                    <a:pt x="411" y="3520"/>
                  </a:lnTo>
                  <a:lnTo>
                    <a:pt x="379" y="3480"/>
                  </a:lnTo>
                  <a:lnTo>
                    <a:pt x="341" y="3445"/>
                  </a:lnTo>
                  <a:lnTo>
                    <a:pt x="297" y="3417"/>
                  </a:lnTo>
                  <a:lnTo>
                    <a:pt x="181" y="3354"/>
                  </a:lnTo>
                  <a:lnTo>
                    <a:pt x="137" y="3325"/>
                  </a:lnTo>
                  <a:lnTo>
                    <a:pt x="99" y="3291"/>
                  </a:lnTo>
                  <a:lnTo>
                    <a:pt x="67" y="3251"/>
                  </a:lnTo>
                  <a:lnTo>
                    <a:pt x="40" y="3207"/>
                  </a:lnTo>
                  <a:lnTo>
                    <a:pt x="23" y="3161"/>
                  </a:lnTo>
                  <a:lnTo>
                    <a:pt x="11" y="3114"/>
                  </a:lnTo>
                  <a:lnTo>
                    <a:pt x="6" y="3062"/>
                  </a:lnTo>
                  <a:lnTo>
                    <a:pt x="10" y="3013"/>
                  </a:lnTo>
                  <a:lnTo>
                    <a:pt x="21" y="2963"/>
                  </a:lnTo>
                  <a:lnTo>
                    <a:pt x="40" y="2916"/>
                  </a:lnTo>
                  <a:lnTo>
                    <a:pt x="67" y="2870"/>
                  </a:lnTo>
                  <a:lnTo>
                    <a:pt x="143" y="2763"/>
                  </a:lnTo>
                  <a:lnTo>
                    <a:pt x="173" y="2712"/>
                  </a:lnTo>
                  <a:lnTo>
                    <a:pt x="194" y="2656"/>
                  </a:lnTo>
                  <a:lnTo>
                    <a:pt x="204" y="2597"/>
                  </a:lnTo>
                  <a:lnTo>
                    <a:pt x="204" y="2540"/>
                  </a:lnTo>
                  <a:lnTo>
                    <a:pt x="192" y="2483"/>
                  </a:lnTo>
                  <a:lnTo>
                    <a:pt x="171" y="2428"/>
                  </a:lnTo>
                  <a:lnTo>
                    <a:pt x="141" y="2374"/>
                  </a:lnTo>
                  <a:lnTo>
                    <a:pt x="63" y="2270"/>
                  </a:lnTo>
                  <a:lnTo>
                    <a:pt x="36" y="2226"/>
                  </a:lnTo>
                  <a:lnTo>
                    <a:pt x="15" y="2176"/>
                  </a:lnTo>
                  <a:lnTo>
                    <a:pt x="4" y="2127"/>
                  </a:lnTo>
                  <a:lnTo>
                    <a:pt x="0" y="2077"/>
                  </a:lnTo>
                  <a:lnTo>
                    <a:pt x="4" y="2028"/>
                  </a:lnTo>
                  <a:lnTo>
                    <a:pt x="13" y="1980"/>
                  </a:lnTo>
                  <a:lnTo>
                    <a:pt x="32" y="1932"/>
                  </a:lnTo>
                  <a:lnTo>
                    <a:pt x="57" y="1889"/>
                  </a:lnTo>
                  <a:lnTo>
                    <a:pt x="88" y="1849"/>
                  </a:lnTo>
                  <a:lnTo>
                    <a:pt x="126" y="1814"/>
                  </a:lnTo>
                  <a:lnTo>
                    <a:pt x="171" y="1784"/>
                  </a:lnTo>
                  <a:lnTo>
                    <a:pt x="286" y="1721"/>
                  </a:lnTo>
                  <a:lnTo>
                    <a:pt x="329" y="1690"/>
                  </a:lnTo>
                  <a:lnTo>
                    <a:pt x="367" y="1656"/>
                  </a:lnTo>
                  <a:lnTo>
                    <a:pt x="398" y="1616"/>
                  </a:lnTo>
                  <a:lnTo>
                    <a:pt x="423" y="1572"/>
                  </a:lnTo>
                  <a:lnTo>
                    <a:pt x="442" y="1525"/>
                  </a:lnTo>
                  <a:lnTo>
                    <a:pt x="453" y="1473"/>
                  </a:lnTo>
                  <a:lnTo>
                    <a:pt x="455" y="1422"/>
                  </a:lnTo>
                  <a:lnTo>
                    <a:pt x="449" y="1368"/>
                  </a:lnTo>
                  <a:lnTo>
                    <a:pt x="427" y="1241"/>
                  </a:lnTo>
                  <a:lnTo>
                    <a:pt x="421" y="1184"/>
                  </a:lnTo>
                  <a:lnTo>
                    <a:pt x="425" y="1126"/>
                  </a:lnTo>
                  <a:lnTo>
                    <a:pt x="440" y="1073"/>
                  </a:lnTo>
                  <a:lnTo>
                    <a:pt x="461" y="1022"/>
                  </a:lnTo>
                  <a:lnTo>
                    <a:pt x="491" y="976"/>
                  </a:lnTo>
                  <a:lnTo>
                    <a:pt x="529" y="936"/>
                  </a:lnTo>
                  <a:lnTo>
                    <a:pt x="573" y="902"/>
                  </a:lnTo>
                  <a:lnTo>
                    <a:pt x="623" y="877"/>
                  </a:lnTo>
                  <a:lnTo>
                    <a:pt x="676" y="858"/>
                  </a:lnTo>
                  <a:lnTo>
                    <a:pt x="733" y="850"/>
                  </a:lnTo>
                  <a:lnTo>
                    <a:pt x="864" y="842"/>
                  </a:lnTo>
                  <a:lnTo>
                    <a:pt x="923" y="833"/>
                  </a:lnTo>
                  <a:lnTo>
                    <a:pt x="979" y="814"/>
                  </a:lnTo>
                  <a:lnTo>
                    <a:pt x="1030" y="785"/>
                  </a:lnTo>
                  <a:lnTo>
                    <a:pt x="1076" y="749"/>
                  </a:lnTo>
                  <a:lnTo>
                    <a:pt x="1114" y="703"/>
                  </a:lnTo>
                  <a:lnTo>
                    <a:pt x="1144" y="654"/>
                  </a:lnTo>
                  <a:lnTo>
                    <a:pt x="1165" y="597"/>
                  </a:lnTo>
                  <a:lnTo>
                    <a:pt x="1200" y="473"/>
                  </a:lnTo>
                  <a:lnTo>
                    <a:pt x="1221" y="418"/>
                  </a:lnTo>
                  <a:lnTo>
                    <a:pt x="1249" y="368"/>
                  </a:lnTo>
                  <a:lnTo>
                    <a:pt x="1283" y="326"/>
                  </a:lnTo>
                  <a:lnTo>
                    <a:pt x="1327" y="290"/>
                  </a:lnTo>
                  <a:lnTo>
                    <a:pt x="1373" y="261"/>
                  </a:lnTo>
                  <a:lnTo>
                    <a:pt x="1424" y="242"/>
                  </a:lnTo>
                  <a:lnTo>
                    <a:pt x="1478" y="231"/>
                  </a:lnTo>
                  <a:lnTo>
                    <a:pt x="1535" y="229"/>
                  </a:lnTo>
                  <a:lnTo>
                    <a:pt x="1590" y="235"/>
                  </a:lnTo>
                  <a:lnTo>
                    <a:pt x="1645" y="254"/>
                  </a:lnTo>
                  <a:lnTo>
                    <a:pt x="1767" y="303"/>
                  </a:lnTo>
                  <a:lnTo>
                    <a:pt x="1817" y="318"/>
                  </a:lnTo>
                  <a:lnTo>
                    <a:pt x="1868" y="326"/>
                  </a:lnTo>
                  <a:lnTo>
                    <a:pt x="1919" y="326"/>
                  </a:lnTo>
                  <a:lnTo>
                    <a:pt x="1969" y="318"/>
                  </a:lnTo>
                  <a:lnTo>
                    <a:pt x="2018" y="303"/>
                  </a:lnTo>
                  <a:lnTo>
                    <a:pt x="2064" y="280"/>
                  </a:lnTo>
                  <a:lnTo>
                    <a:pt x="2106" y="250"/>
                  </a:lnTo>
                  <a:lnTo>
                    <a:pt x="2144" y="214"/>
                  </a:lnTo>
                  <a:lnTo>
                    <a:pt x="2230" y="115"/>
                  </a:lnTo>
                  <a:lnTo>
                    <a:pt x="2272" y="75"/>
                  </a:lnTo>
                  <a:lnTo>
                    <a:pt x="2319" y="42"/>
                  </a:lnTo>
                  <a:lnTo>
                    <a:pt x="2369" y="19"/>
                  </a:lnTo>
                  <a:lnTo>
                    <a:pt x="2422" y="6"/>
                  </a:lnTo>
                  <a:lnTo>
                    <a:pt x="2477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4" name="Freeform 423"/>
            <p:cNvSpPr/>
            <p:nvPr/>
          </p:nvSpPr>
          <p:spPr>
            <a:xfrm rot="3046200">
              <a:off x="5432760" y="2010960"/>
              <a:ext cx="80280" cy="74520"/>
            </a:xfrm>
            <a:custGeom>
              <a:avLst/>
              <a:gdLst/>
              <a:ahLst/>
              <a:rect l="l" t="t" r="r" b="b"/>
              <a:pathLst>
                <a:path w="1622" h="1633">
                  <a:moveTo>
                    <a:pt x="1154" y="0"/>
                  </a:moveTo>
                  <a:lnTo>
                    <a:pt x="1599" y="808"/>
                  </a:lnTo>
                  <a:lnTo>
                    <a:pt x="1615" y="846"/>
                  </a:lnTo>
                  <a:lnTo>
                    <a:pt x="1622" y="888"/>
                  </a:lnTo>
                  <a:lnTo>
                    <a:pt x="1620" y="930"/>
                  </a:lnTo>
                  <a:lnTo>
                    <a:pt x="1609" y="972"/>
                  </a:lnTo>
                  <a:lnTo>
                    <a:pt x="1394" y="1511"/>
                  </a:lnTo>
                  <a:lnTo>
                    <a:pt x="1375" y="1545"/>
                  </a:lnTo>
                  <a:lnTo>
                    <a:pt x="1352" y="1576"/>
                  </a:lnTo>
                  <a:lnTo>
                    <a:pt x="1323" y="1599"/>
                  </a:lnTo>
                  <a:lnTo>
                    <a:pt x="1291" y="1618"/>
                  </a:lnTo>
                  <a:lnTo>
                    <a:pt x="1255" y="1629"/>
                  </a:lnTo>
                  <a:lnTo>
                    <a:pt x="1219" y="1633"/>
                  </a:lnTo>
                  <a:lnTo>
                    <a:pt x="1179" y="1629"/>
                  </a:lnTo>
                  <a:lnTo>
                    <a:pt x="607" y="1522"/>
                  </a:lnTo>
                  <a:lnTo>
                    <a:pt x="567" y="1511"/>
                  </a:lnTo>
                  <a:lnTo>
                    <a:pt x="531" y="1490"/>
                  </a:lnTo>
                  <a:lnTo>
                    <a:pt x="499" y="1461"/>
                  </a:lnTo>
                  <a:lnTo>
                    <a:pt x="474" y="1427"/>
                  </a:lnTo>
                  <a:lnTo>
                    <a:pt x="0" y="564"/>
                  </a:lnTo>
                  <a:lnTo>
                    <a:pt x="31" y="528"/>
                  </a:lnTo>
                  <a:lnTo>
                    <a:pt x="128" y="568"/>
                  </a:lnTo>
                  <a:lnTo>
                    <a:pt x="213" y="598"/>
                  </a:lnTo>
                  <a:lnTo>
                    <a:pt x="303" y="615"/>
                  </a:lnTo>
                  <a:lnTo>
                    <a:pt x="394" y="621"/>
                  </a:lnTo>
                  <a:lnTo>
                    <a:pt x="478" y="615"/>
                  </a:lnTo>
                  <a:lnTo>
                    <a:pt x="560" y="600"/>
                  </a:lnTo>
                  <a:lnTo>
                    <a:pt x="640" y="575"/>
                  </a:lnTo>
                  <a:lnTo>
                    <a:pt x="714" y="543"/>
                  </a:lnTo>
                  <a:lnTo>
                    <a:pt x="785" y="501"/>
                  </a:lnTo>
                  <a:lnTo>
                    <a:pt x="849" y="451"/>
                  </a:lnTo>
                  <a:lnTo>
                    <a:pt x="908" y="394"/>
                  </a:lnTo>
                  <a:lnTo>
                    <a:pt x="960" y="331"/>
                  </a:lnTo>
                  <a:lnTo>
                    <a:pt x="1005" y="261"/>
                  </a:lnTo>
                  <a:lnTo>
                    <a:pt x="1042" y="187"/>
                  </a:lnTo>
                  <a:lnTo>
                    <a:pt x="1068" y="107"/>
                  </a:lnTo>
                  <a:lnTo>
                    <a:pt x="1097" y="4"/>
                  </a:lnTo>
                  <a:lnTo>
                    <a:pt x="1154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5" name="Freeform 424"/>
            <p:cNvSpPr/>
            <p:nvPr/>
          </p:nvSpPr>
          <p:spPr>
            <a:xfrm rot="3046200">
              <a:off x="5360040" y="1902960"/>
              <a:ext cx="80640" cy="73800"/>
            </a:xfrm>
            <a:custGeom>
              <a:avLst/>
              <a:gdLst/>
              <a:ahLst/>
              <a:rect l="l" t="t" r="r" b="b"/>
              <a:pathLst>
                <a:path w="1636" h="1608">
                  <a:moveTo>
                    <a:pt x="454" y="0"/>
                  </a:moveTo>
                  <a:lnTo>
                    <a:pt x="556" y="3"/>
                  </a:lnTo>
                  <a:lnTo>
                    <a:pt x="585" y="104"/>
                  </a:lnTo>
                  <a:lnTo>
                    <a:pt x="614" y="182"/>
                  </a:lnTo>
                  <a:lnTo>
                    <a:pt x="650" y="257"/>
                  </a:lnTo>
                  <a:lnTo>
                    <a:pt x="695" y="323"/>
                  </a:lnTo>
                  <a:lnTo>
                    <a:pt x="747" y="386"/>
                  </a:lnTo>
                  <a:lnTo>
                    <a:pt x="806" y="442"/>
                  </a:lnTo>
                  <a:lnTo>
                    <a:pt x="871" y="491"/>
                  </a:lnTo>
                  <a:lnTo>
                    <a:pt x="941" y="531"/>
                  </a:lnTo>
                  <a:lnTo>
                    <a:pt x="1015" y="564"/>
                  </a:lnTo>
                  <a:lnTo>
                    <a:pt x="1093" y="588"/>
                  </a:lnTo>
                  <a:lnTo>
                    <a:pt x="1173" y="604"/>
                  </a:lnTo>
                  <a:lnTo>
                    <a:pt x="1257" y="607"/>
                  </a:lnTo>
                  <a:lnTo>
                    <a:pt x="1328" y="604"/>
                  </a:lnTo>
                  <a:lnTo>
                    <a:pt x="1398" y="594"/>
                  </a:lnTo>
                  <a:lnTo>
                    <a:pt x="1467" y="575"/>
                  </a:lnTo>
                  <a:lnTo>
                    <a:pt x="1533" y="550"/>
                  </a:lnTo>
                  <a:lnTo>
                    <a:pt x="1632" y="510"/>
                  </a:lnTo>
                  <a:lnTo>
                    <a:pt x="1636" y="514"/>
                  </a:lnTo>
                  <a:lnTo>
                    <a:pt x="1149" y="1402"/>
                  </a:lnTo>
                  <a:lnTo>
                    <a:pt x="1124" y="1436"/>
                  </a:lnTo>
                  <a:lnTo>
                    <a:pt x="1093" y="1465"/>
                  </a:lnTo>
                  <a:lnTo>
                    <a:pt x="1055" y="1486"/>
                  </a:lnTo>
                  <a:lnTo>
                    <a:pt x="1015" y="1497"/>
                  </a:lnTo>
                  <a:lnTo>
                    <a:pt x="444" y="1604"/>
                  </a:lnTo>
                  <a:lnTo>
                    <a:pt x="406" y="1608"/>
                  </a:lnTo>
                  <a:lnTo>
                    <a:pt x="368" y="1602"/>
                  </a:lnTo>
                  <a:lnTo>
                    <a:pt x="334" y="1591"/>
                  </a:lnTo>
                  <a:lnTo>
                    <a:pt x="301" y="1573"/>
                  </a:lnTo>
                  <a:lnTo>
                    <a:pt x="273" y="1551"/>
                  </a:lnTo>
                  <a:lnTo>
                    <a:pt x="248" y="1520"/>
                  </a:lnTo>
                  <a:lnTo>
                    <a:pt x="231" y="1486"/>
                  </a:lnTo>
                  <a:lnTo>
                    <a:pt x="14" y="947"/>
                  </a:lnTo>
                  <a:lnTo>
                    <a:pt x="2" y="905"/>
                  </a:lnTo>
                  <a:lnTo>
                    <a:pt x="0" y="863"/>
                  </a:lnTo>
                  <a:lnTo>
                    <a:pt x="8" y="821"/>
                  </a:lnTo>
                  <a:lnTo>
                    <a:pt x="23" y="783"/>
                  </a:lnTo>
                  <a:lnTo>
                    <a:pt x="454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6" name="Freeform 425"/>
            <p:cNvSpPr/>
            <p:nvPr/>
          </p:nvSpPr>
          <p:spPr>
            <a:xfrm rot="3046200">
              <a:off x="5492160" y="1830600"/>
              <a:ext cx="107280" cy="102600"/>
            </a:xfrm>
            <a:custGeom>
              <a:avLst/>
              <a:gdLst/>
              <a:ahLst/>
              <a:rect l="l" t="t" r="r" b="b"/>
              <a:pathLst>
                <a:path w="2157" h="2229">
                  <a:moveTo>
                    <a:pt x="1184" y="0"/>
                  </a:moveTo>
                  <a:lnTo>
                    <a:pt x="1203" y="0"/>
                  </a:lnTo>
                  <a:lnTo>
                    <a:pt x="1222" y="4"/>
                  </a:lnTo>
                  <a:lnTo>
                    <a:pt x="1245" y="7"/>
                  </a:lnTo>
                  <a:lnTo>
                    <a:pt x="1268" y="13"/>
                  </a:lnTo>
                  <a:lnTo>
                    <a:pt x="1291" y="23"/>
                  </a:lnTo>
                  <a:lnTo>
                    <a:pt x="1314" y="34"/>
                  </a:lnTo>
                  <a:lnTo>
                    <a:pt x="1337" y="49"/>
                  </a:lnTo>
                  <a:lnTo>
                    <a:pt x="1358" y="68"/>
                  </a:lnTo>
                  <a:lnTo>
                    <a:pt x="1377" y="89"/>
                  </a:lnTo>
                  <a:lnTo>
                    <a:pt x="1394" y="116"/>
                  </a:lnTo>
                  <a:lnTo>
                    <a:pt x="1409" y="146"/>
                  </a:lnTo>
                  <a:lnTo>
                    <a:pt x="1420" y="183"/>
                  </a:lnTo>
                  <a:lnTo>
                    <a:pt x="1426" y="223"/>
                  </a:lnTo>
                  <a:lnTo>
                    <a:pt x="1430" y="268"/>
                  </a:lnTo>
                  <a:lnTo>
                    <a:pt x="1426" y="320"/>
                  </a:lnTo>
                  <a:lnTo>
                    <a:pt x="1419" y="377"/>
                  </a:lnTo>
                  <a:lnTo>
                    <a:pt x="1405" y="440"/>
                  </a:lnTo>
                  <a:lnTo>
                    <a:pt x="1384" y="510"/>
                  </a:lnTo>
                  <a:lnTo>
                    <a:pt x="1361" y="579"/>
                  </a:lnTo>
                  <a:lnTo>
                    <a:pt x="1346" y="640"/>
                  </a:lnTo>
                  <a:lnTo>
                    <a:pt x="1333" y="691"/>
                  </a:lnTo>
                  <a:lnTo>
                    <a:pt x="1325" y="735"/>
                  </a:lnTo>
                  <a:lnTo>
                    <a:pt x="1321" y="773"/>
                  </a:lnTo>
                  <a:lnTo>
                    <a:pt x="1320" y="804"/>
                  </a:lnTo>
                  <a:lnTo>
                    <a:pt x="1320" y="829"/>
                  </a:lnTo>
                  <a:lnTo>
                    <a:pt x="1323" y="848"/>
                  </a:lnTo>
                  <a:lnTo>
                    <a:pt x="1329" y="863"/>
                  </a:lnTo>
                  <a:lnTo>
                    <a:pt x="1337" y="874"/>
                  </a:lnTo>
                  <a:lnTo>
                    <a:pt x="1344" y="882"/>
                  </a:lnTo>
                  <a:lnTo>
                    <a:pt x="1352" y="886"/>
                  </a:lnTo>
                  <a:lnTo>
                    <a:pt x="1359" y="888"/>
                  </a:lnTo>
                  <a:lnTo>
                    <a:pt x="1367" y="888"/>
                  </a:lnTo>
                  <a:lnTo>
                    <a:pt x="1375" y="888"/>
                  </a:lnTo>
                  <a:lnTo>
                    <a:pt x="1379" y="886"/>
                  </a:lnTo>
                  <a:lnTo>
                    <a:pt x="1382" y="886"/>
                  </a:lnTo>
                  <a:lnTo>
                    <a:pt x="1384" y="884"/>
                  </a:lnTo>
                  <a:lnTo>
                    <a:pt x="1432" y="874"/>
                  </a:lnTo>
                  <a:lnTo>
                    <a:pt x="1478" y="865"/>
                  </a:lnTo>
                  <a:lnTo>
                    <a:pt x="1483" y="865"/>
                  </a:lnTo>
                  <a:lnTo>
                    <a:pt x="1498" y="861"/>
                  </a:lnTo>
                  <a:lnTo>
                    <a:pt x="1523" y="857"/>
                  </a:lnTo>
                  <a:lnTo>
                    <a:pt x="1554" y="851"/>
                  </a:lnTo>
                  <a:lnTo>
                    <a:pt x="1592" y="846"/>
                  </a:lnTo>
                  <a:lnTo>
                    <a:pt x="1636" y="842"/>
                  </a:lnTo>
                  <a:lnTo>
                    <a:pt x="1683" y="836"/>
                  </a:lnTo>
                  <a:lnTo>
                    <a:pt x="1733" y="834"/>
                  </a:lnTo>
                  <a:lnTo>
                    <a:pt x="1784" y="834"/>
                  </a:lnTo>
                  <a:lnTo>
                    <a:pt x="1836" y="838"/>
                  </a:lnTo>
                  <a:lnTo>
                    <a:pt x="1885" y="844"/>
                  </a:lnTo>
                  <a:lnTo>
                    <a:pt x="1935" y="853"/>
                  </a:lnTo>
                  <a:lnTo>
                    <a:pt x="1978" y="867"/>
                  </a:lnTo>
                  <a:lnTo>
                    <a:pt x="2018" y="888"/>
                  </a:lnTo>
                  <a:lnTo>
                    <a:pt x="2053" y="912"/>
                  </a:lnTo>
                  <a:lnTo>
                    <a:pt x="2081" y="945"/>
                  </a:lnTo>
                  <a:lnTo>
                    <a:pt x="2100" y="977"/>
                  </a:lnTo>
                  <a:lnTo>
                    <a:pt x="2112" y="1010"/>
                  </a:lnTo>
                  <a:lnTo>
                    <a:pt x="2115" y="1042"/>
                  </a:lnTo>
                  <a:lnTo>
                    <a:pt x="2115" y="1072"/>
                  </a:lnTo>
                  <a:lnTo>
                    <a:pt x="2112" y="1101"/>
                  </a:lnTo>
                  <a:lnTo>
                    <a:pt x="2104" y="1126"/>
                  </a:lnTo>
                  <a:lnTo>
                    <a:pt x="2096" y="1147"/>
                  </a:lnTo>
                  <a:lnTo>
                    <a:pt x="2089" y="1162"/>
                  </a:lnTo>
                  <a:lnTo>
                    <a:pt x="2083" y="1173"/>
                  </a:lnTo>
                  <a:lnTo>
                    <a:pt x="2081" y="1175"/>
                  </a:lnTo>
                  <a:lnTo>
                    <a:pt x="2083" y="1179"/>
                  </a:lnTo>
                  <a:lnTo>
                    <a:pt x="2091" y="1187"/>
                  </a:lnTo>
                  <a:lnTo>
                    <a:pt x="2102" y="1200"/>
                  </a:lnTo>
                  <a:lnTo>
                    <a:pt x="2115" y="1217"/>
                  </a:lnTo>
                  <a:lnTo>
                    <a:pt x="2129" y="1238"/>
                  </a:lnTo>
                  <a:lnTo>
                    <a:pt x="2140" y="1263"/>
                  </a:lnTo>
                  <a:lnTo>
                    <a:pt x="2150" y="1292"/>
                  </a:lnTo>
                  <a:lnTo>
                    <a:pt x="2157" y="1324"/>
                  </a:lnTo>
                  <a:lnTo>
                    <a:pt x="2157" y="1358"/>
                  </a:lnTo>
                  <a:lnTo>
                    <a:pt x="2152" y="1396"/>
                  </a:lnTo>
                  <a:lnTo>
                    <a:pt x="2136" y="1435"/>
                  </a:lnTo>
                  <a:lnTo>
                    <a:pt x="2114" y="1476"/>
                  </a:lnTo>
                  <a:lnTo>
                    <a:pt x="2079" y="1518"/>
                  </a:lnTo>
                  <a:lnTo>
                    <a:pt x="2081" y="1522"/>
                  </a:lnTo>
                  <a:lnTo>
                    <a:pt x="2087" y="1534"/>
                  </a:lnTo>
                  <a:lnTo>
                    <a:pt x="2093" y="1551"/>
                  </a:lnTo>
                  <a:lnTo>
                    <a:pt x="2100" y="1572"/>
                  </a:lnTo>
                  <a:lnTo>
                    <a:pt x="2106" y="1600"/>
                  </a:lnTo>
                  <a:lnTo>
                    <a:pt x="2110" y="1631"/>
                  </a:lnTo>
                  <a:lnTo>
                    <a:pt x="2110" y="1665"/>
                  </a:lnTo>
                  <a:lnTo>
                    <a:pt x="2104" y="1701"/>
                  </a:lnTo>
                  <a:lnTo>
                    <a:pt x="2091" y="1741"/>
                  </a:lnTo>
                  <a:lnTo>
                    <a:pt x="2068" y="1779"/>
                  </a:lnTo>
                  <a:lnTo>
                    <a:pt x="2035" y="1819"/>
                  </a:lnTo>
                  <a:lnTo>
                    <a:pt x="1992" y="1858"/>
                  </a:lnTo>
                  <a:lnTo>
                    <a:pt x="1992" y="1859"/>
                  </a:lnTo>
                  <a:lnTo>
                    <a:pt x="1995" y="1869"/>
                  </a:lnTo>
                  <a:lnTo>
                    <a:pt x="1997" y="1882"/>
                  </a:lnTo>
                  <a:lnTo>
                    <a:pt x="1999" y="1899"/>
                  </a:lnTo>
                  <a:lnTo>
                    <a:pt x="2001" y="1920"/>
                  </a:lnTo>
                  <a:lnTo>
                    <a:pt x="2001" y="1943"/>
                  </a:lnTo>
                  <a:lnTo>
                    <a:pt x="1997" y="1970"/>
                  </a:lnTo>
                  <a:lnTo>
                    <a:pt x="1992" y="1997"/>
                  </a:lnTo>
                  <a:lnTo>
                    <a:pt x="1980" y="2025"/>
                  </a:lnTo>
                  <a:lnTo>
                    <a:pt x="1963" y="2054"/>
                  </a:lnTo>
                  <a:lnTo>
                    <a:pt x="1942" y="2082"/>
                  </a:lnTo>
                  <a:lnTo>
                    <a:pt x="1914" y="2109"/>
                  </a:lnTo>
                  <a:lnTo>
                    <a:pt x="1876" y="2134"/>
                  </a:lnTo>
                  <a:lnTo>
                    <a:pt x="1832" y="2159"/>
                  </a:lnTo>
                  <a:lnTo>
                    <a:pt x="1776" y="2178"/>
                  </a:lnTo>
                  <a:lnTo>
                    <a:pt x="1712" y="2195"/>
                  </a:lnTo>
                  <a:lnTo>
                    <a:pt x="1645" y="2206"/>
                  </a:lnTo>
                  <a:lnTo>
                    <a:pt x="1571" y="2212"/>
                  </a:lnTo>
                  <a:lnTo>
                    <a:pt x="1493" y="2214"/>
                  </a:lnTo>
                  <a:lnTo>
                    <a:pt x="1415" y="2212"/>
                  </a:lnTo>
                  <a:lnTo>
                    <a:pt x="1337" y="2206"/>
                  </a:lnTo>
                  <a:lnTo>
                    <a:pt x="1230" y="2206"/>
                  </a:lnTo>
                  <a:lnTo>
                    <a:pt x="1127" y="2204"/>
                  </a:lnTo>
                  <a:lnTo>
                    <a:pt x="1028" y="2201"/>
                  </a:lnTo>
                  <a:lnTo>
                    <a:pt x="937" y="2195"/>
                  </a:lnTo>
                  <a:lnTo>
                    <a:pt x="889" y="2185"/>
                  </a:lnTo>
                  <a:lnTo>
                    <a:pt x="847" y="2168"/>
                  </a:lnTo>
                  <a:lnTo>
                    <a:pt x="807" y="2143"/>
                  </a:lnTo>
                  <a:lnTo>
                    <a:pt x="775" y="2113"/>
                  </a:lnTo>
                  <a:lnTo>
                    <a:pt x="744" y="2079"/>
                  </a:lnTo>
                  <a:lnTo>
                    <a:pt x="718" y="2039"/>
                  </a:lnTo>
                  <a:lnTo>
                    <a:pt x="697" y="1997"/>
                  </a:lnTo>
                  <a:lnTo>
                    <a:pt x="678" y="1953"/>
                  </a:lnTo>
                  <a:lnTo>
                    <a:pt x="663" y="1907"/>
                  </a:lnTo>
                  <a:lnTo>
                    <a:pt x="649" y="1861"/>
                  </a:lnTo>
                  <a:lnTo>
                    <a:pt x="640" y="1816"/>
                  </a:lnTo>
                  <a:lnTo>
                    <a:pt x="630" y="1772"/>
                  </a:lnTo>
                  <a:lnTo>
                    <a:pt x="625" y="1730"/>
                  </a:lnTo>
                  <a:lnTo>
                    <a:pt x="621" y="1692"/>
                  </a:lnTo>
                  <a:lnTo>
                    <a:pt x="617" y="1657"/>
                  </a:lnTo>
                  <a:lnTo>
                    <a:pt x="615" y="1629"/>
                  </a:lnTo>
                  <a:lnTo>
                    <a:pt x="615" y="1606"/>
                  </a:lnTo>
                  <a:lnTo>
                    <a:pt x="613" y="1593"/>
                  </a:lnTo>
                  <a:lnTo>
                    <a:pt x="613" y="1585"/>
                  </a:lnTo>
                  <a:lnTo>
                    <a:pt x="613" y="2050"/>
                  </a:lnTo>
                  <a:lnTo>
                    <a:pt x="611" y="2090"/>
                  </a:lnTo>
                  <a:lnTo>
                    <a:pt x="607" y="2122"/>
                  </a:lnTo>
                  <a:lnTo>
                    <a:pt x="600" y="2149"/>
                  </a:lnTo>
                  <a:lnTo>
                    <a:pt x="590" y="2168"/>
                  </a:lnTo>
                  <a:lnTo>
                    <a:pt x="583" y="2183"/>
                  </a:lnTo>
                  <a:lnTo>
                    <a:pt x="575" y="2191"/>
                  </a:lnTo>
                  <a:lnTo>
                    <a:pt x="571" y="2197"/>
                  </a:lnTo>
                  <a:lnTo>
                    <a:pt x="539" y="2214"/>
                  </a:lnTo>
                  <a:lnTo>
                    <a:pt x="505" y="2225"/>
                  </a:lnTo>
                  <a:lnTo>
                    <a:pt x="466" y="2229"/>
                  </a:lnTo>
                  <a:lnTo>
                    <a:pt x="187" y="2229"/>
                  </a:lnTo>
                  <a:lnTo>
                    <a:pt x="145" y="2223"/>
                  </a:lnTo>
                  <a:lnTo>
                    <a:pt x="105" y="2210"/>
                  </a:lnTo>
                  <a:lnTo>
                    <a:pt x="70" y="2187"/>
                  </a:lnTo>
                  <a:lnTo>
                    <a:pt x="42" y="2159"/>
                  </a:lnTo>
                  <a:lnTo>
                    <a:pt x="19" y="2124"/>
                  </a:lnTo>
                  <a:lnTo>
                    <a:pt x="6" y="2084"/>
                  </a:lnTo>
                  <a:lnTo>
                    <a:pt x="0" y="2042"/>
                  </a:lnTo>
                  <a:lnTo>
                    <a:pt x="0" y="1294"/>
                  </a:lnTo>
                  <a:lnTo>
                    <a:pt x="6" y="1252"/>
                  </a:lnTo>
                  <a:lnTo>
                    <a:pt x="19" y="1212"/>
                  </a:lnTo>
                  <a:lnTo>
                    <a:pt x="40" y="1177"/>
                  </a:lnTo>
                  <a:lnTo>
                    <a:pt x="70" y="1149"/>
                  </a:lnTo>
                  <a:lnTo>
                    <a:pt x="105" y="1126"/>
                  </a:lnTo>
                  <a:lnTo>
                    <a:pt x="145" y="1112"/>
                  </a:lnTo>
                  <a:lnTo>
                    <a:pt x="187" y="1107"/>
                  </a:lnTo>
                  <a:lnTo>
                    <a:pt x="466" y="1107"/>
                  </a:lnTo>
                  <a:lnTo>
                    <a:pt x="512" y="1112"/>
                  </a:lnTo>
                  <a:lnTo>
                    <a:pt x="552" y="1128"/>
                  </a:lnTo>
                  <a:lnTo>
                    <a:pt x="588" y="1153"/>
                  </a:lnTo>
                  <a:lnTo>
                    <a:pt x="604" y="1114"/>
                  </a:lnTo>
                  <a:lnTo>
                    <a:pt x="625" y="1072"/>
                  </a:lnTo>
                  <a:lnTo>
                    <a:pt x="653" y="1027"/>
                  </a:lnTo>
                  <a:lnTo>
                    <a:pt x="689" y="981"/>
                  </a:lnTo>
                  <a:lnTo>
                    <a:pt x="724" y="951"/>
                  </a:lnTo>
                  <a:lnTo>
                    <a:pt x="760" y="914"/>
                  </a:lnTo>
                  <a:lnTo>
                    <a:pt x="794" y="871"/>
                  </a:lnTo>
                  <a:lnTo>
                    <a:pt x="828" y="821"/>
                  </a:lnTo>
                  <a:lnTo>
                    <a:pt x="861" y="768"/>
                  </a:lnTo>
                  <a:lnTo>
                    <a:pt x="893" y="712"/>
                  </a:lnTo>
                  <a:lnTo>
                    <a:pt x="923" y="655"/>
                  </a:lnTo>
                  <a:lnTo>
                    <a:pt x="954" y="598"/>
                  </a:lnTo>
                  <a:lnTo>
                    <a:pt x="981" y="541"/>
                  </a:lnTo>
                  <a:lnTo>
                    <a:pt x="1007" y="484"/>
                  </a:lnTo>
                  <a:lnTo>
                    <a:pt x="1030" y="430"/>
                  </a:lnTo>
                  <a:lnTo>
                    <a:pt x="1053" y="381"/>
                  </a:lnTo>
                  <a:lnTo>
                    <a:pt x="1070" y="335"/>
                  </a:lnTo>
                  <a:lnTo>
                    <a:pt x="1087" y="297"/>
                  </a:lnTo>
                  <a:lnTo>
                    <a:pt x="1099" y="265"/>
                  </a:lnTo>
                  <a:lnTo>
                    <a:pt x="1108" y="240"/>
                  </a:lnTo>
                  <a:lnTo>
                    <a:pt x="1114" y="225"/>
                  </a:lnTo>
                  <a:lnTo>
                    <a:pt x="1116" y="219"/>
                  </a:lnTo>
                  <a:lnTo>
                    <a:pt x="1116" y="215"/>
                  </a:lnTo>
                  <a:lnTo>
                    <a:pt x="1114" y="202"/>
                  </a:lnTo>
                  <a:lnTo>
                    <a:pt x="1112" y="185"/>
                  </a:lnTo>
                  <a:lnTo>
                    <a:pt x="1112" y="162"/>
                  </a:lnTo>
                  <a:lnTo>
                    <a:pt x="1110" y="137"/>
                  </a:lnTo>
                  <a:lnTo>
                    <a:pt x="1112" y="110"/>
                  </a:lnTo>
                  <a:lnTo>
                    <a:pt x="1116" y="82"/>
                  </a:lnTo>
                  <a:lnTo>
                    <a:pt x="1121" y="57"/>
                  </a:lnTo>
                  <a:lnTo>
                    <a:pt x="1129" y="34"/>
                  </a:lnTo>
                  <a:lnTo>
                    <a:pt x="1144" y="17"/>
                  </a:lnTo>
                  <a:lnTo>
                    <a:pt x="1161" y="4"/>
                  </a:lnTo>
                  <a:lnTo>
                    <a:pt x="1184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77" name="Chord 14"/>
          <p:cNvSpPr/>
          <p:nvPr/>
        </p:nvSpPr>
        <p:spPr>
          <a:xfrm>
            <a:off x="4563000" y="1316520"/>
            <a:ext cx="310320" cy="334080"/>
          </a:xfrm>
          <a:custGeom>
            <a:avLst/>
            <a:gdLst/>
            <a:ahLst/>
            <a:rect l="l" t="t" r="r" b="b"/>
            <a:pathLst>
              <a:path w="2120980" h="2676504">
                <a:moveTo>
                  <a:pt x="824057" y="2198115"/>
                </a:moveTo>
                <a:lnTo>
                  <a:pt x="824057" y="2229022"/>
                </a:lnTo>
                <a:lnTo>
                  <a:pt x="751177" y="2229022"/>
                </a:lnTo>
                <a:lnTo>
                  <a:pt x="751177" y="2510330"/>
                </a:lnTo>
                <a:lnTo>
                  <a:pt x="824057" y="2510330"/>
                </a:lnTo>
                <a:lnTo>
                  <a:pt x="824057" y="2541237"/>
                </a:lnTo>
                <a:lnTo>
                  <a:pt x="1298129" y="2541237"/>
                </a:lnTo>
                <a:lnTo>
                  <a:pt x="1298129" y="2510330"/>
                </a:lnTo>
                <a:lnTo>
                  <a:pt x="1371008" y="2510330"/>
                </a:lnTo>
                <a:lnTo>
                  <a:pt x="1371008" y="2229022"/>
                </a:lnTo>
                <a:lnTo>
                  <a:pt x="1298129" y="2229022"/>
                </a:lnTo>
                <a:lnTo>
                  <a:pt x="1298129" y="2198115"/>
                </a:lnTo>
                <a:close/>
                <a:moveTo>
                  <a:pt x="1933495" y="134375"/>
                </a:moveTo>
                <a:cubicBezTo>
                  <a:pt x="1872496" y="128267"/>
                  <a:pt x="1778964" y="206162"/>
                  <a:pt x="1655092" y="316398"/>
                </a:cubicBezTo>
                <a:lnTo>
                  <a:pt x="1655092" y="762581"/>
                </a:lnTo>
                <a:lnTo>
                  <a:pt x="1651862" y="762581"/>
                </a:lnTo>
                <a:cubicBezTo>
                  <a:pt x="1647824" y="843406"/>
                  <a:pt x="1633793" y="920606"/>
                  <a:pt x="1611266" y="992211"/>
                </a:cubicBezTo>
                <a:cubicBezTo>
                  <a:pt x="1739269" y="1047184"/>
                  <a:pt x="1828260" y="986425"/>
                  <a:pt x="1895778" y="900656"/>
                </a:cubicBezTo>
                <a:cubicBezTo>
                  <a:pt x="1964561" y="813279"/>
                  <a:pt x="2016746" y="624382"/>
                  <a:pt x="2016490" y="465292"/>
                </a:cubicBezTo>
                <a:cubicBezTo>
                  <a:pt x="2023696" y="232949"/>
                  <a:pt x="1995287" y="140561"/>
                  <a:pt x="1933495" y="134375"/>
                </a:cubicBezTo>
                <a:close/>
                <a:moveTo>
                  <a:pt x="187485" y="134375"/>
                </a:moveTo>
                <a:cubicBezTo>
                  <a:pt x="125693" y="140561"/>
                  <a:pt x="97284" y="232949"/>
                  <a:pt x="104490" y="465292"/>
                </a:cubicBezTo>
                <a:cubicBezTo>
                  <a:pt x="104234" y="624382"/>
                  <a:pt x="156419" y="813279"/>
                  <a:pt x="225202" y="900656"/>
                </a:cubicBezTo>
                <a:cubicBezTo>
                  <a:pt x="292944" y="986710"/>
                  <a:pt x="382303" y="1047587"/>
                  <a:pt x="511026" y="991745"/>
                </a:cubicBezTo>
                <a:cubicBezTo>
                  <a:pt x="488627" y="920189"/>
                  <a:pt x="474740" y="843131"/>
                  <a:pt x="470841" y="762581"/>
                </a:cubicBezTo>
                <a:lnTo>
                  <a:pt x="467092" y="762581"/>
                </a:lnTo>
                <a:lnTo>
                  <a:pt x="467092" y="317447"/>
                </a:lnTo>
                <a:cubicBezTo>
                  <a:pt x="342616" y="206663"/>
                  <a:pt x="248680" y="128248"/>
                  <a:pt x="187485" y="134375"/>
                </a:cubicBezTo>
                <a:close/>
                <a:moveTo>
                  <a:pt x="171293" y="338"/>
                </a:moveTo>
                <a:cubicBezTo>
                  <a:pt x="267101" y="7324"/>
                  <a:pt x="383647" y="121035"/>
                  <a:pt x="467092" y="183917"/>
                </a:cubicBezTo>
                <a:lnTo>
                  <a:pt x="467092" y="127304"/>
                </a:lnTo>
                <a:cubicBezTo>
                  <a:pt x="446033" y="120339"/>
                  <a:pt x="431092" y="100383"/>
                  <a:pt x="431092" y="76938"/>
                </a:cubicBezTo>
                <a:cubicBezTo>
                  <a:pt x="431092" y="47115"/>
                  <a:pt x="455269" y="22938"/>
                  <a:pt x="485092" y="22938"/>
                </a:cubicBezTo>
                <a:lnTo>
                  <a:pt x="1637092" y="22938"/>
                </a:lnTo>
                <a:cubicBezTo>
                  <a:pt x="1666915" y="22938"/>
                  <a:pt x="1691092" y="47115"/>
                  <a:pt x="1691092" y="76938"/>
                </a:cubicBezTo>
                <a:cubicBezTo>
                  <a:pt x="1691092" y="100383"/>
                  <a:pt x="1676151" y="120339"/>
                  <a:pt x="1655092" y="127304"/>
                </a:cubicBezTo>
                <a:lnTo>
                  <a:pt x="1655092" y="182958"/>
                </a:lnTo>
                <a:cubicBezTo>
                  <a:pt x="1738474" y="119924"/>
                  <a:pt x="1854348" y="7289"/>
                  <a:pt x="1949687" y="338"/>
                </a:cubicBezTo>
                <a:cubicBezTo>
                  <a:pt x="2046947" y="-6754"/>
                  <a:pt x="2122836" y="96139"/>
                  <a:pt x="2120946" y="473736"/>
                </a:cubicBezTo>
                <a:cubicBezTo>
                  <a:pt x="2117166" y="673942"/>
                  <a:pt x="2058714" y="872497"/>
                  <a:pt x="1966316" y="974360"/>
                </a:cubicBezTo>
                <a:cubicBezTo>
                  <a:pt x="1875288" y="1074712"/>
                  <a:pt x="1740706" y="1159472"/>
                  <a:pt x="1574365" y="1087619"/>
                </a:cubicBezTo>
                <a:cubicBezTo>
                  <a:pt x="1498402" y="1256706"/>
                  <a:pt x="1371540" y="1383225"/>
                  <a:pt x="1220432" y="1434843"/>
                </a:cubicBezTo>
                <a:lnTo>
                  <a:pt x="1220432" y="1524098"/>
                </a:lnTo>
                <a:cubicBezTo>
                  <a:pt x="1242816" y="1529237"/>
                  <a:pt x="1259092" y="1549488"/>
                  <a:pt x="1259092" y="1573540"/>
                </a:cubicBezTo>
                <a:lnTo>
                  <a:pt x="1259092" y="1782216"/>
                </a:lnTo>
                <a:cubicBezTo>
                  <a:pt x="1259092" y="1806269"/>
                  <a:pt x="1242816" y="1826519"/>
                  <a:pt x="1220432" y="1831659"/>
                </a:cubicBezTo>
                <a:lnTo>
                  <a:pt x="1220432" y="1899972"/>
                </a:lnTo>
                <a:cubicBezTo>
                  <a:pt x="1220432" y="1908643"/>
                  <a:pt x="1218317" y="1916820"/>
                  <a:pt x="1214011" y="1923722"/>
                </a:cubicBezTo>
                <a:cubicBezTo>
                  <a:pt x="1480406" y="1939701"/>
                  <a:pt x="1673079" y="1996147"/>
                  <a:pt x="1682229" y="2062848"/>
                </a:cubicBezTo>
                <a:lnTo>
                  <a:pt x="1925188" y="2062848"/>
                </a:lnTo>
                <a:lnTo>
                  <a:pt x="1925188" y="2676504"/>
                </a:lnTo>
                <a:lnTo>
                  <a:pt x="196996" y="2676504"/>
                </a:lnTo>
                <a:lnTo>
                  <a:pt x="196996" y="2062848"/>
                </a:lnTo>
                <a:lnTo>
                  <a:pt x="427501" y="2062848"/>
                </a:lnTo>
                <a:cubicBezTo>
                  <a:pt x="436455" y="1995236"/>
                  <a:pt x="634470" y="1937990"/>
                  <a:pt x="907722" y="1923052"/>
                </a:cubicBezTo>
                <a:cubicBezTo>
                  <a:pt x="903729" y="1916275"/>
                  <a:pt x="901752" y="1908354"/>
                  <a:pt x="901752" y="1899972"/>
                </a:cubicBezTo>
                <a:lnTo>
                  <a:pt x="901752" y="1831659"/>
                </a:lnTo>
                <a:cubicBezTo>
                  <a:pt x="879369" y="1826519"/>
                  <a:pt x="863092" y="1806269"/>
                  <a:pt x="863092" y="1782216"/>
                </a:cubicBezTo>
                <a:lnTo>
                  <a:pt x="863092" y="1573540"/>
                </a:lnTo>
                <a:cubicBezTo>
                  <a:pt x="863092" y="1549488"/>
                  <a:pt x="879369" y="1529237"/>
                  <a:pt x="901752" y="1524098"/>
                </a:cubicBezTo>
                <a:lnTo>
                  <a:pt x="901752" y="1435225"/>
                </a:lnTo>
                <a:cubicBezTo>
                  <a:pt x="750211" y="1383280"/>
                  <a:pt x="623484" y="1256276"/>
                  <a:pt x="547795" y="1087211"/>
                </a:cubicBezTo>
                <a:cubicBezTo>
                  <a:pt x="380891" y="1159861"/>
                  <a:pt x="245901" y="1074942"/>
                  <a:pt x="154664" y="974360"/>
                </a:cubicBezTo>
                <a:cubicBezTo>
                  <a:pt x="62266" y="872497"/>
                  <a:pt x="3814" y="673942"/>
                  <a:pt x="34" y="473736"/>
                </a:cubicBezTo>
                <a:cubicBezTo>
                  <a:pt x="-1856" y="96139"/>
                  <a:pt x="74033" y="-6754"/>
                  <a:pt x="171293" y="338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78" name="Group 120"/>
          <p:cNvGrpSpPr/>
          <p:nvPr/>
        </p:nvGrpSpPr>
        <p:grpSpPr>
          <a:xfrm>
            <a:off x="5482800" y="2022840"/>
            <a:ext cx="356400" cy="388800"/>
            <a:chOff x="5482800" y="2022840"/>
            <a:chExt cx="356400" cy="388800"/>
          </a:xfrm>
        </p:grpSpPr>
        <p:sp>
          <p:nvSpPr>
            <p:cNvPr id="79" name="Freeform 1399"/>
            <p:cNvSpPr/>
            <p:nvPr/>
          </p:nvSpPr>
          <p:spPr>
            <a:xfrm flipV="1" rot="14097600">
              <a:off x="5700600" y="2067480"/>
              <a:ext cx="56160" cy="27000"/>
            </a:xfrm>
            <a:custGeom>
              <a:avLst/>
              <a:gdLst/>
              <a:ahLst/>
              <a:rect l="l" t="t" r="r" b="b"/>
              <a:pathLst>
                <a:path w="586" h="343">
                  <a:moveTo>
                    <a:pt x="298" y="0"/>
                  </a:moveTo>
                  <a:lnTo>
                    <a:pt x="337" y="2"/>
                  </a:lnTo>
                  <a:lnTo>
                    <a:pt x="376" y="8"/>
                  </a:lnTo>
                  <a:lnTo>
                    <a:pt x="412" y="18"/>
                  </a:lnTo>
                  <a:lnTo>
                    <a:pt x="446" y="31"/>
                  </a:lnTo>
                  <a:lnTo>
                    <a:pt x="477" y="47"/>
                  </a:lnTo>
                  <a:lnTo>
                    <a:pt x="504" y="67"/>
                  </a:lnTo>
                  <a:lnTo>
                    <a:pt x="528" y="88"/>
                  </a:lnTo>
                  <a:lnTo>
                    <a:pt x="547" y="112"/>
                  </a:lnTo>
                  <a:lnTo>
                    <a:pt x="563" y="138"/>
                  </a:lnTo>
                  <a:lnTo>
                    <a:pt x="573" y="166"/>
                  </a:lnTo>
                  <a:lnTo>
                    <a:pt x="578" y="195"/>
                  </a:lnTo>
                  <a:lnTo>
                    <a:pt x="586" y="260"/>
                  </a:lnTo>
                  <a:lnTo>
                    <a:pt x="585" y="273"/>
                  </a:lnTo>
                  <a:lnTo>
                    <a:pt x="580" y="284"/>
                  </a:lnTo>
                  <a:lnTo>
                    <a:pt x="570" y="292"/>
                  </a:lnTo>
                  <a:lnTo>
                    <a:pt x="558" y="297"/>
                  </a:lnTo>
                  <a:lnTo>
                    <a:pt x="544" y="296"/>
                  </a:lnTo>
                  <a:lnTo>
                    <a:pt x="487" y="284"/>
                  </a:lnTo>
                  <a:lnTo>
                    <a:pt x="428" y="277"/>
                  </a:lnTo>
                  <a:lnTo>
                    <a:pt x="367" y="274"/>
                  </a:lnTo>
                  <a:lnTo>
                    <a:pt x="301" y="277"/>
                  </a:lnTo>
                  <a:lnTo>
                    <a:pt x="237" y="285"/>
                  </a:lnTo>
                  <a:lnTo>
                    <a:pt x="174" y="299"/>
                  </a:lnTo>
                  <a:lnTo>
                    <a:pt x="112" y="317"/>
                  </a:lnTo>
                  <a:lnTo>
                    <a:pt x="53" y="341"/>
                  </a:lnTo>
                  <a:lnTo>
                    <a:pt x="40" y="343"/>
                  </a:lnTo>
                  <a:lnTo>
                    <a:pt x="28" y="341"/>
                  </a:lnTo>
                  <a:lnTo>
                    <a:pt x="18" y="335"/>
                  </a:lnTo>
                  <a:lnTo>
                    <a:pt x="10" y="325"/>
                  </a:lnTo>
                  <a:lnTo>
                    <a:pt x="6" y="312"/>
                  </a:lnTo>
                  <a:lnTo>
                    <a:pt x="0" y="204"/>
                  </a:lnTo>
                  <a:lnTo>
                    <a:pt x="3" y="176"/>
                  </a:lnTo>
                  <a:lnTo>
                    <a:pt x="11" y="149"/>
                  </a:lnTo>
                  <a:lnTo>
                    <a:pt x="25" y="124"/>
                  </a:lnTo>
                  <a:lnTo>
                    <a:pt x="43" y="101"/>
                  </a:lnTo>
                  <a:lnTo>
                    <a:pt x="65" y="79"/>
                  </a:lnTo>
                  <a:lnTo>
                    <a:pt x="91" y="59"/>
                  </a:lnTo>
                  <a:lnTo>
                    <a:pt x="121" y="42"/>
                  </a:lnTo>
                  <a:lnTo>
                    <a:pt x="153" y="27"/>
                  </a:lnTo>
                  <a:lnTo>
                    <a:pt x="187" y="16"/>
                  </a:lnTo>
                  <a:lnTo>
                    <a:pt x="223" y="7"/>
                  </a:lnTo>
                  <a:lnTo>
                    <a:pt x="260" y="1"/>
                  </a:lnTo>
                  <a:lnTo>
                    <a:pt x="298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0" name="Freeform 1400"/>
            <p:cNvSpPr/>
            <p:nvPr/>
          </p:nvSpPr>
          <p:spPr>
            <a:xfrm flipV="1" rot="14097600">
              <a:off x="5493960" y="2116440"/>
              <a:ext cx="334080" cy="200880"/>
            </a:xfrm>
            <a:custGeom>
              <a:avLst/>
              <a:gdLst/>
              <a:ahLst/>
              <a:rect l="l" t="t" r="r" b="b"/>
              <a:pathLst>
                <a:path w="3311" h="2438">
                  <a:moveTo>
                    <a:pt x="2603" y="1542"/>
                  </a:moveTo>
                  <a:lnTo>
                    <a:pt x="2549" y="1544"/>
                  </a:lnTo>
                  <a:lnTo>
                    <a:pt x="2495" y="1551"/>
                  </a:lnTo>
                  <a:lnTo>
                    <a:pt x="2444" y="1560"/>
                  </a:lnTo>
                  <a:lnTo>
                    <a:pt x="2395" y="1574"/>
                  </a:lnTo>
                  <a:lnTo>
                    <a:pt x="2349" y="1591"/>
                  </a:lnTo>
                  <a:lnTo>
                    <a:pt x="2304" y="1611"/>
                  </a:lnTo>
                  <a:lnTo>
                    <a:pt x="2264" y="1633"/>
                  </a:lnTo>
                  <a:lnTo>
                    <a:pt x="2227" y="1659"/>
                  </a:lnTo>
                  <a:lnTo>
                    <a:pt x="2194" y="1687"/>
                  </a:lnTo>
                  <a:lnTo>
                    <a:pt x="2165" y="1717"/>
                  </a:lnTo>
                  <a:lnTo>
                    <a:pt x="2140" y="1749"/>
                  </a:lnTo>
                  <a:lnTo>
                    <a:pt x="2121" y="1782"/>
                  </a:lnTo>
                  <a:lnTo>
                    <a:pt x="2106" y="1818"/>
                  </a:lnTo>
                  <a:lnTo>
                    <a:pt x="2096" y="1854"/>
                  </a:lnTo>
                  <a:lnTo>
                    <a:pt x="2093" y="1891"/>
                  </a:lnTo>
                  <a:lnTo>
                    <a:pt x="2097" y="1932"/>
                  </a:lnTo>
                  <a:lnTo>
                    <a:pt x="2108" y="1970"/>
                  </a:lnTo>
                  <a:lnTo>
                    <a:pt x="2124" y="2008"/>
                  </a:lnTo>
                  <a:lnTo>
                    <a:pt x="2147" y="2043"/>
                  </a:lnTo>
                  <a:lnTo>
                    <a:pt x="2175" y="2077"/>
                  </a:lnTo>
                  <a:lnTo>
                    <a:pt x="2207" y="2109"/>
                  </a:lnTo>
                  <a:lnTo>
                    <a:pt x="2245" y="2138"/>
                  </a:lnTo>
                  <a:lnTo>
                    <a:pt x="2286" y="2164"/>
                  </a:lnTo>
                  <a:lnTo>
                    <a:pt x="2333" y="2186"/>
                  </a:lnTo>
                  <a:lnTo>
                    <a:pt x="2382" y="2205"/>
                  </a:lnTo>
                  <a:lnTo>
                    <a:pt x="2433" y="2221"/>
                  </a:lnTo>
                  <a:lnTo>
                    <a:pt x="2488" y="2232"/>
                  </a:lnTo>
                  <a:lnTo>
                    <a:pt x="2545" y="2239"/>
                  </a:lnTo>
                  <a:lnTo>
                    <a:pt x="2603" y="2242"/>
                  </a:lnTo>
                  <a:lnTo>
                    <a:pt x="2662" y="2239"/>
                  </a:lnTo>
                  <a:lnTo>
                    <a:pt x="2718" y="2232"/>
                  </a:lnTo>
                  <a:lnTo>
                    <a:pt x="2773" y="2221"/>
                  </a:lnTo>
                  <a:lnTo>
                    <a:pt x="2825" y="2205"/>
                  </a:lnTo>
                  <a:lnTo>
                    <a:pt x="2874" y="2186"/>
                  </a:lnTo>
                  <a:lnTo>
                    <a:pt x="2919" y="2164"/>
                  </a:lnTo>
                  <a:lnTo>
                    <a:pt x="2961" y="2138"/>
                  </a:lnTo>
                  <a:lnTo>
                    <a:pt x="2999" y="2109"/>
                  </a:lnTo>
                  <a:lnTo>
                    <a:pt x="3032" y="2077"/>
                  </a:lnTo>
                  <a:lnTo>
                    <a:pt x="3060" y="2043"/>
                  </a:lnTo>
                  <a:lnTo>
                    <a:pt x="3082" y="2008"/>
                  </a:lnTo>
                  <a:lnTo>
                    <a:pt x="3099" y="1970"/>
                  </a:lnTo>
                  <a:lnTo>
                    <a:pt x="3109" y="1932"/>
                  </a:lnTo>
                  <a:lnTo>
                    <a:pt x="3112" y="1891"/>
                  </a:lnTo>
                  <a:lnTo>
                    <a:pt x="3109" y="1851"/>
                  </a:lnTo>
                  <a:lnTo>
                    <a:pt x="3099" y="1813"/>
                  </a:lnTo>
                  <a:lnTo>
                    <a:pt x="3082" y="1775"/>
                  </a:lnTo>
                  <a:lnTo>
                    <a:pt x="3060" y="1740"/>
                  </a:lnTo>
                  <a:lnTo>
                    <a:pt x="3032" y="1706"/>
                  </a:lnTo>
                  <a:lnTo>
                    <a:pt x="2999" y="1675"/>
                  </a:lnTo>
                  <a:lnTo>
                    <a:pt x="2961" y="1646"/>
                  </a:lnTo>
                  <a:lnTo>
                    <a:pt x="2919" y="1620"/>
                  </a:lnTo>
                  <a:lnTo>
                    <a:pt x="2874" y="1598"/>
                  </a:lnTo>
                  <a:lnTo>
                    <a:pt x="2825" y="1579"/>
                  </a:lnTo>
                  <a:lnTo>
                    <a:pt x="2773" y="1563"/>
                  </a:lnTo>
                  <a:lnTo>
                    <a:pt x="2718" y="1552"/>
                  </a:lnTo>
                  <a:lnTo>
                    <a:pt x="2662" y="1545"/>
                  </a:lnTo>
                  <a:lnTo>
                    <a:pt x="2603" y="1542"/>
                  </a:lnTo>
                  <a:close/>
                  <a:moveTo>
                    <a:pt x="707" y="1542"/>
                  </a:moveTo>
                  <a:lnTo>
                    <a:pt x="652" y="1544"/>
                  </a:lnTo>
                  <a:lnTo>
                    <a:pt x="599" y="1551"/>
                  </a:lnTo>
                  <a:lnTo>
                    <a:pt x="547" y="1560"/>
                  </a:lnTo>
                  <a:lnTo>
                    <a:pt x="498" y="1574"/>
                  </a:lnTo>
                  <a:lnTo>
                    <a:pt x="452" y="1591"/>
                  </a:lnTo>
                  <a:lnTo>
                    <a:pt x="408" y="1611"/>
                  </a:lnTo>
                  <a:lnTo>
                    <a:pt x="368" y="1633"/>
                  </a:lnTo>
                  <a:lnTo>
                    <a:pt x="330" y="1659"/>
                  </a:lnTo>
                  <a:lnTo>
                    <a:pt x="297" y="1687"/>
                  </a:lnTo>
                  <a:lnTo>
                    <a:pt x="268" y="1717"/>
                  </a:lnTo>
                  <a:lnTo>
                    <a:pt x="243" y="1749"/>
                  </a:lnTo>
                  <a:lnTo>
                    <a:pt x="224" y="1782"/>
                  </a:lnTo>
                  <a:lnTo>
                    <a:pt x="209" y="1818"/>
                  </a:lnTo>
                  <a:lnTo>
                    <a:pt x="201" y="1854"/>
                  </a:lnTo>
                  <a:lnTo>
                    <a:pt x="197" y="1891"/>
                  </a:lnTo>
                  <a:lnTo>
                    <a:pt x="201" y="1932"/>
                  </a:lnTo>
                  <a:lnTo>
                    <a:pt x="211" y="1970"/>
                  </a:lnTo>
                  <a:lnTo>
                    <a:pt x="228" y="2008"/>
                  </a:lnTo>
                  <a:lnTo>
                    <a:pt x="250" y="2043"/>
                  </a:lnTo>
                  <a:lnTo>
                    <a:pt x="278" y="2077"/>
                  </a:lnTo>
                  <a:lnTo>
                    <a:pt x="311" y="2109"/>
                  </a:lnTo>
                  <a:lnTo>
                    <a:pt x="349" y="2138"/>
                  </a:lnTo>
                  <a:lnTo>
                    <a:pt x="391" y="2164"/>
                  </a:lnTo>
                  <a:lnTo>
                    <a:pt x="436" y="2186"/>
                  </a:lnTo>
                  <a:lnTo>
                    <a:pt x="485" y="2205"/>
                  </a:lnTo>
                  <a:lnTo>
                    <a:pt x="537" y="2221"/>
                  </a:lnTo>
                  <a:lnTo>
                    <a:pt x="592" y="2232"/>
                  </a:lnTo>
                  <a:lnTo>
                    <a:pt x="648" y="2239"/>
                  </a:lnTo>
                  <a:lnTo>
                    <a:pt x="707" y="2242"/>
                  </a:lnTo>
                  <a:lnTo>
                    <a:pt x="765" y="2239"/>
                  </a:lnTo>
                  <a:lnTo>
                    <a:pt x="822" y="2232"/>
                  </a:lnTo>
                  <a:lnTo>
                    <a:pt x="876" y="2221"/>
                  </a:lnTo>
                  <a:lnTo>
                    <a:pt x="928" y="2205"/>
                  </a:lnTo>
                  <a:lnTo>
                    <a:pt x="977" y="2186"/>
                  </a:lnTo>
                  <a:lnTo>
                    <a:pt x="1024" y="2164"/>
                  </a:lnTo>
                  <a:lnTo>
                    <a:pt x="1065" y="2138"/>
                  </a:lnTo>
                  <a:lnTo>
                    <a:pt x="1103" y="2109"/>
                  </a:lnTo>
                  <a:lnTo>
                    <a:pt x="1135" y="2077"/>
                  </a:lnTo>
                  <a:lnTo>
                    <a:pt x="1163" y="2043"/>
                  </a:lnTo>
                  <a:lnTo>
                    <a:pt x="1185" y="2008"/>
                  </a:lnTo>
                  <a:lnTo>
                    <a:pt x="1202" y="1970"/>
                  </a:lnTo>
                  <a:lnTo>
                    <a:pt x="1212" y="1932"/>
                  </a:lnTo>
                  <a:lnTo>
                    <a:pt x="1217" y="1891"/>
                  </a:lnTo>
                  <a:lnTo>
                    <a:pt x="1212" y="1851"/>
                  </a:lnTo>
                  <a:lnTo>
                    <a:pt x="1202" y="1813"/>
                  </a:lnTo>
                  <a:lnTo>
                    <a:pt x="1185" y="1775"/>
                  </a:lnTo>
                  <a:lnTo>
                    <a:pt x="1163" y="1740"/>
                  </a:lnTo>
                  <a:lnTo>
                    <a:pt x="1135" y="1706"/>
                  </a:lnTo>
                  <a:lnTo>
                    <a:pt x="1103" y="1675"/>
                  </a:lnTo>
                  <a:lnTo>
                    <a:pt x="1065" y="1646"/>
                  </a:lnTo>
                  <a:lnTo>
                    <a:pt x="1024" y="1620"/>
                  </a:lnTo>
                  <a:lnTo>
                    <a:pt x="977" y="1598"/>
                  </a:lnTo>
                  <a:lnTo>
                    <a:pt x="928" y="1579"/>
                  </a:lnTo>
                  <a:lnTo>
                    <a:pt x="876" y="1563"/>
                  </a:lnTo>
                  <a:lnTo>
                    <a:pt x="822" y="1552"/>
                  </a:lnTo>
                  <a:lnTo>
                    <a:pt x="765" y="1545"/>
                  </a:lnTo>
                  <a:lnTo>
                    <a:pt x="707" y="1542"/>
                  </a:lnTo>
                  <a:close/>
                  <a:moveTo>
                    <a:pt x="1655" y="1227"/>
                  </a:moveTo>
                  <a:lnTo>
                    <a:pt x="1621" y="1229"/>
                  </a:lnTo>
                  <a:lnTo>
                    <a:pt x="1589" y="1234"/>
                  </a:lnTo>
                  <a:lnTo>
                    <a:pt x="1559" y="1243"/>
                  </a:lnTo>
                  <a:lnTo>
                    <a:pt x="1532" y="1255"/>
                  </a:lnTo>
                  <a:lnTo>
                    <a:pt x="1507" y="1270"/>
                  </a:lnTo>
                  <a:lnTo>
                    <a:pt x="1486" y="1287"/>
                  </a:lnTo>
                  <a:lnTo>
                    <a:pt x="1469" y="1306"/>
                  </a:lnTo>
                  <a:lnTo>
                    <a:pt x="1457" y="1327"/>
                  </a:lnTo>
                  <a:lnTo>
                    <a:pt x="1449" y="1349"/>
                  </a:lnTo>
                  <a:lnTo>
                    <a:pt x="1446" y="1373"/>
                  </a:lnTo>
                  <a:lnTo>
                    <a:pt x="1449" y="1397"/>
                  </a:lnTo>
                  <a:lnTo>
                    <a:pt x="1457" y="1420"/>
                  </a:lnTo>
                  <a:lnTo>
                    <a:pt x="1469" y="1441"/>
                  </a:lnTo>
                  <a:lnTo>
                    <a:pt x="1486" y="1460"/>
                  </a:lnTo>
                  <a:lnTo>
                    <a:pt x="1507" y="1477"/>
                  </a:lnTo>
                  <a:lnTo>
                    <a:pt x="1532" y="1491"/>
                  </a:lnTo>
                  <a:lnTo>
                    <a:pt x="1559" y="1503"/>
                  </a:lnTo>
                  <a:lnTo>
                    <a:pt x="1589" y="1512"/>
                  </a:lnTo>
                  <a:lnTo>
                    <a:pt x="1621" y="1518"/>
                  </a:lnTo>
                  <a:lnTo>
                    <a:pt x="1655" y="1519"/>
                  </a:lnTo>
                  <a:lnTo>
                    <a:pt x="1690" y="1518"/>
                  </a:lnTo>
                  <a:lnTo>
                    <a:pt x="1722" y="1512"/>
                  </a:lnTo>
                  <a:lnTo>
                    <a:pt x="1752" y="1503"/>
                  </a:lnTo>
                  <a:lnTo>
                    <a:pt x="1780" y="1491"/>
                  </a:lnTo>
                  <a:lnTo>
                    <a:pt x="1804" y="1477"/>
                  </a:lnTo>
                  <a:lnTo>
                    <a:pt x="1825" y="1460"/>
                  </a:lnTo>
                  <a:lnTo>
                    <a:pt x="1842" y="1441"/>
                  </a:lnTo>
                  <a:lnTo>
                    <a:pt x="1855" y="1420"/>
                  </a:lnTo>
                  <a:lnTo>
                    <a:pt x="1863" y="1397"/>
                  </a:lnTo>
                  <a:lnTo>
                    <a:pt x="1865" y="1373"/>
                  </a:lnTo>
                  <a:lnTo>
                    <a:pt x="1863" y="1349"/>
                  </a:lnTo>
                  <a:lnTo>
                    <a:pt x="1855" y="1327"/>
                  </a:lnTo>
                  <a:lnTo>
                    <a:pt x="1842" y="1306"/>
                  </a:lnTo>
                  <a:lnTo>
                    <a:pt x="1825" y="1287"/>
                  </a:lnTo>
                  <a:lnTo>
                    <a:pt x="1804" y="1270"/>
                  </a:lnTo>
                  <a:lnTo>
                    <a:pt x="1780" y="1255"/>
                  </a:lnTo>
                  <a:lnTo>
                    <a:pt x="1752" y="1243"/>
                  </a:lnTo>
                  <a:lnTo>
                    <a:pt x="1722" y="1234"/>
                  </a:lnTo>
                  <a:lnTo>
                    <a:pt x="1690" y="1229"/>
                  </a:lnTo>
                  <a:lnTo>
                    <a:pt x="1655" y="1227"/>
                  </a:lnTo>
                  <a:close/>
                  <a:moveTo>
                    <a:pt x="962" y="0"/>
                  </a:moveTo>
                  <a:lnTo>
                    <a:pt x="1016" y="2"/>
                  </a:lnTo>
                  <a:lnTo>
                    <a:pt x="1068" y="8"/>
                  </a:lnTo>
                  <a:lnTo>
                    <a:pt x="1119" y="18"/>
                  </a:lnTo>
                  <a:lnTo>
                    <a:pt x="1168" y="31"/>
                  </a:lnTo>
                  <a:lnTo>
                    <a:pt x="1216" y="48"/>
                  </a:lnTo>
                  <a:lnTo>
                    <a:pt x="1261" y="68"/>
                  </a:lnTo>
                  <a:lnTo>
                    <a:pt x="1303" y="91"/>
                  </a:lnTo>
                  <a:lnTo>
                    <a:pt x="1341" y="117"/>
                  </a:lnTo>
                  <a:lnTo>
                    <a:pt x="1376" y="145"/>
                  </a:lnTo>
                  <a:lnTo>
                    <a:pt x="1407" y="176"/>
                  </a:lnTo>
                  <a:lnTo>
                    <a:pt x="1433" y="208"/>
                  </a:lnTo>
                  <a:lnTo>
                    <a:pt x="1455" y="243"/>
                  </a:lnTo>
                  <a:lnTo>
                    <a:pt x="1470" y="279"/>
                  </a:lnTo>
                  <a:lnTo>
                    <a:pt x="1480" y="316"/>
                  </a:lnTo>
                  <a:lnTo>
                    <a:pt x="1483" y="355"/>
                  </a:lnTo>
                  <a:lnTo>
                    <a:pt x="1482" y="370"/>
                  </a:lnTo>
                  <a:lnTo>
                    <a:pt x="1481" y="384"/>
                  </a:lnTo>
                  <a:lnTo>
                    <a:pt x="1478" y="434"/>
                  </a:lnTo>
                  <a:lnTo>
                    <a:pt x="1519" y="421"/>
                  </a:lnTo>
                  <a:lnTo>
                    <a:pt x="1562" y="412"/>
                  </a:lnTo>
                  <a:lnTo>
                    <a:pt x="1608" y="406"/>
                  </a:lnTo>
                  <a:lnTo>
                    <a:pt x="1655" y="404"/>
                  </a:lnTo>
                  <a:lnTo>
                    <a:pt x="1703" y="406"/>
                  </a:lnTo>
                  <a:lnTo>
                    <a:pt x="1748" y="412"/>
                  </a:lnTo>
                  <a:lnTo>
                    <a:pt x="1792" y="421"/>
                  </a:lnTo>
                  <a:lnTo>
                    <a:pt x="1832" y="434"/>
                  </a:lnTo>
                  <a:lnTo>
                    <a:pt x="1829" y="384"/>
                  </a:lnTo>
                  <a:lnTo>
                    <a:pt x="1827" y="369"/>
                  </a:lnTo>
                  <a:lnTo>
                    <a:pt x="1827" y="355"/>
                  </a:lnTo>
                  <a:lnTo>
                    <a:pt x="1830" y="316"/>
                  </a:lnTo>
                  <a:lnTo>
                    <a:pt x="1840" y="278"/>
                  </a:lnTo>
                  <a:lnTo>
                    <a:pt x="1855" y="242"/>
                  </a:lnTo>
                  <a:lnTo>
                    <a:pt x="1876" y="208"/>
                  </a:lnTo>
                  <a:lnTo>
                    <a:pt x="1903" y="175"/>
                  </a:lnTo>
                  <a:lnTo>
                    <a:pt x="1934" y="145"/>
                  </a:lnTo>
                  <a:lnTo>
                    <a:pt x="1969" y="117"/>
                  </a:lnTo>
                  <a:lnTo>
                    <a:pt x="2007" y="91"/>
                  </a:lnTo>
                  <a:lnTo>
                    <a:pt x="2049" y="68"/>
                  </a:lnTo>
                  <a:lnTo>
                    <a:pt x="2094" y="48"/>
                  </a:lnTo>
                  <a:lnTo>
                    <a:pt x="2142" y="31"/>
                  </a:lnTo>
                  <a:lnTo>
                    <a:pt x="2191" y="18"/>
                  </a:lnTo>
                  <a:lnTo>
                    <a:pt x="2242" y="8"/>
                  </a:lnTo>
                  <a:lnTo>
                    <a:pt x="2294" y="2"/>
                  </a:lnTo>
                  <a:lnTo>
                    <a:pt x="2348" y="0"/>
                  </a:lnTo>
                  <a:lnTo>
                    <a:pt x="2404" y="2"/>
                  </a:lnTo>
                  <a:lnTo>
                    <a:pt x="2458" y="9"/>
                  </a:lnTo>
                  <a:lnTo>
                    <a:pt x="2511" y="20"/>
                  </a:lnTo>
                  <a:lnTo>
                    <a:pt x="2561" y="36"/>
                  </a:lnTo>
                  <a:lnTo>
                    <a:pt x="2608" y="55"/>
                  </a:lnTo>
                  <a:lnTo>
                    <a:pt x="2652" y="78"/>
                  </a:lnTo>
                  <a:lnTo>
                    <a:pt x="2692" y="104"/>
                  </a:lnTo>
                  <a:lnTo>
                    <a:pt x="2728" y="133"/>
                  </a:lnTo>
                  <a:lnTo>
                    <a:pt x="2759" y="165"/>
                  </a:lnTo>
                  <a:lnTo>
                    <a:pt x="2787" y="199"/>
                  </a:lnTo>
                  <a:lnTo>
                    <a:pt x="2808" y="236"/>
                  </a:lnTo>
                  <a:lnTo>
                    <a:pt x="2824" y="274"/>
                  </a:lnTo>
                  <a:lnTo>
                    <a:pt x="2833" y="314"/>
                  </a:lnTo>
                  <a:lnTo>
                    <a:pt x="2837" y="355"/>
                  </a:lnTo>
                  <a:lnTo>
                    <a:pt x="2896" y="818"/>
                  </a:lnTo>
                  <a:lnTo>
                    <a:pt x="2941" y="843"/>
                  </a:lnTo>
                  <a:lnTo>
                    <a:pt x="2984" y="871"/>
                  </a:lnTo>
                  <a:lnTo>
                    <a:pt x="3023" y="901"/>
                  </a:lnTo>
                  <a:lnTo>
                    <a:pt x="3057" y="934"/>
                  </a:lnTo>
                  <a:lnTo>
                    <a:pt x="3088" y="969"/>
                  </a:lnTo>
                  <a:lnTo>
                    <a:pt x="3115" y="1006"/>
                  </a:lnTo>
                  <a:lnTo>
                    <a:pt x="3137" y="1045"/>
                  </a:lnTo>
                  <a:lnTo>
                    <a:pt x="3155" y="1085"/>
                  </a:lnTo>
                  <a:lnTo>
                    <a:pt x="3168" y="1127"/>
                  </a:lnTo>
                  <a:lnTo>
                    <a:pt x="3175" y="1171"/>
                  </a:lnTo>
                  <a:lnTo>
                    <a:pt x="3301" y="1806"/>
                  </a:lnTo>
                  <a:lnTo>
                    <a:pt x="3301" y="1808"/>
                  </a:lnTo>
                  <a:lnTo>
                    <a:pt x="3302" y="1810"/>
                  </a:lnTo>
                  <a:lnTo>
                    <a:pt x="3305" y="1830"/>
                  </a:lnTo>
                  <a:lnTo>
                    <a:pt x="3309" y="1860"/>
                  </a:lnTo>
                  <a:lnTo>
                    <a:pt x="3311" y="1891"/>
                  </a:lnTo>
                  <a:lnTo>
                    <a:pt x="3307" y="1944"/>
                  </a:lnTo>
                  <a:lnTo>
                    <a:pt x="3298" y="1995"/>
                  </a:lnTo>
                  <a:lnTo>
                    <a:pt x="3282" y="2045"/>
                  </a:lnTo>
                  <a:lnTo>
                    <a:pt x="3261" y="2092"/>
                  </a:lnTo>
                  <a:lnTo>
                    <a:pt x="3235" y="2139"/>
                  </a:lnTo>
                  <a:lnTo>
                    <a:pt x="3202" y="2182"/>
                  </a:lnTo>
                  <a:lnTo>
                    <a:pt x="3166" y="2223"/>
                  </a:lnTo>
                  <a:lnTo>
                    <a:pt x="3125" y="2260"/>
                  </a:lnTo>
                  <a:lnTo>
                    <a:pt x="3080" y="2295"/>
                  </a:lnTo>
                  <a:lnTo>
                    <a:pt x="3031" y="2327"/>
                  </a:lnTo>
                  <a:lnTo>
                    <a:pt x="2978" y="2355"/>
                  </a:lnTo>
                  <a:lnTo>
                    <a:pt x="2922" y="2379"/>
                  </a:lnTo>
                  <a:lnTo>
                    <a:pt x="2864" y="2400"/>
                  </a:lnTo>
                  <a:lnTo>
                    <a:pt x="2802" y="2416"/>
                  </a:lnTo>
                  <a:lnTo>
                    <a:pt x="2737" y="2428"/>
                  </a:lnTo>
                  <a:lnTo>
                    <a:pt x="2672" y="2436"/>
                  </a:lnTo>
                  <a:lnTo>
                    <a:pt x="2604" y="2438"/>
                  </a:lnTo>
                  <a:lnTo>
                    <a:pt x="2535" y="2436"/>
                  </a:lnTo>
                  <a:lnTo>
                    <a:pt x="2469" y="2428"/>
                  </a:lnTo>
                  <a:lnTo>
                    <a:pt x="2406" y="2416"/>
                  </a:lnTo>
                  <a:lnTo>
                    <a:pt x="2344" y="2400"/>
                  </a:lnTo>
                  <a:lnTo>
                    <a:pt x="2285" y="2379"/>
                  </a:lnTo>
                  <a:lnTo>
                    <a:pt x="2229" y="2355"/>
                  </a:lnTo>
                  <a:lnTo>
                    <a:pt x="2177" y="2327"/>
                  </a:lnTo>
                  <a:lnTo>
                    <a:pt x="2128" y="2295"/>
                  </a:lnTo>
                  <a:lnTo>
                    <a:pt x="2082" y="2260"/>
                  </a:lnTo>
                  <a:lnTo>
                    <a:pt x="2041" y="2223"/>
                  </a:lnTo>
                  <a:lnTo>
                    <a:pt x="2005" y="2182"/>
                  </a:lnTo>
                  <a:lnTo>
                    <a:pt x="1973" y="2139"/>
                  </a:lnTo>
                  <a:lnTo>
                    <a:pt x="1947" y="2092"/>
                  </a:lnTo>
                  <a:lnTo>
                    <a:pt x="1926" y="2045"/>
                  </a:lnTo>
                  <a:lnTo>
                    <a:pt x="1910" y="1995"/>
                  </a:lnTo>
                  <a:lnTo>
                    <a:pt x="1901" y="1944"/>
                  </a:lnTo>
                  <a:lnTo>
                    <a:pt x="1898" y="1891"/>
                  </a:lnTo>
                  <a:lnTo>
                    <a:pt x="1898" y="1642"/>
                  </a:lnTo>
                  <a:lnTo>
                    <a:pt x="1853" y="1660"/>
                  </a:lnTo>
                  <a:lnTo>
                    <a:pt x="1807" y="1674"/>
                  </a:lnTo>
                  <a:lnTo>
                    <a:pt x="1759" y="1684"/>
                  </a:lnTo>
                  <a:lnTo>
                    <a:pt x="1708" y="1690"/>
                  </a:lnTo>
                  <a:lnTo>
                    <a:pt x="1655" y="1692"/>
                  </a:lnTo>
                  <a:lnTo>
                    <a:pt x="1603" y="1690"/>
                  </a:lnTo>
                  <a:lnTo>
                    <a:pt x="1552" y="1684"/>
                  </a:lnTo>
                  <a:lnTo>
                    <a:pt x="1504" y="1673"/>
                  </a:lnTo>
                  <a:lnTo>
                    <a:pt x="1457" y="1659"/>
                  </a:lnTo>
                  <a:lnTo>
                    <a:pt x="1413" y="1642"/>
                  </a:lnTo>
                  <a:lnTo>
                    <a:pt x="1413" y="1891"/>
                  </a:lnTo>
                  <a:lnTo>
                    <a:pt x="1410" y="1944"/>
                  </a:lnTo>
                  <a:lnTo>
                    <a:pt x="1400" y="1995"/>
                  </a:lnTo>
                  <a:lnTo>
                    <a:pt x="1385" y="2045"/>
                  </a:lnTo>
                  <a:lnTo>
                    <a:pt x="1364" y="2092"/>
                  </a:lnTo>
                  <a:lnTo>
                    <a:pt x="1337" y="2139"/>
                  </a:lnTo>
                  <a:lnTo>
                    <a:pt x="1306" y="2182"/>
                  </a:lnTo>
                  <a:lnTo>
                    <a:pt x="1270" y="2223"/>
                  </a:lnTo>
                  <a:lnTo>
                    <a:pt x="1229" y="2260"/>
                  </a:lnTo>
                  <a:lnTo>
                    <a:pt x="1183" y="2295"/>
                  </a:lnTo>
                  <a:lnTo>
                    <a:pt x="1134" y="2327"/>
                  </a:lnTo>
                  <a:lnTo>
                    <a:pt x="1082" y="2355"/>
                  </a:lnTo>
                  <a:lnTo>
                    <a:pt x="1026" y="2379"/>
                  </a:lnTo>
                  <a:lnTo>
                    <a:pt x="966" y="2400"/>
                  </a:lnTo>
                  <a:lnTo>
                    <a:pt x="905" y="2416"/>
                  </a:lnTo>
                  <a:lnTo>
                    <a:pt x="841" y="2428"/>
                  </a:lnTo>
                  <a:lnTo>
                    <a:pt x="775" y="2436"/>
                  </a:lnTo>
                  <a:lnTo>
                    <a:pt x="707" y="2438"/>
                  </a:lnTo>
                  <a:lnTo>
                    <a:pt x="639" y="2436"/>
                  </a:lnTo>
                  <a:lnTo>
                    <a:pt x="573" y="2428"/>
                  </a:lnTo>
                  <a:lnTo>
                    <a:pt x="508" y="2416"/>
                  </a:lnTo>
                  <a:lnTo>
                    <a:pt x="447" y="2400"/>
                  </a:lnTo>
                  <a:lnTo>
                    <a:pt x="388" y="2379"/>
                  </a:lnTo>
                  <a:lnTo>
                    <a:pt x="332" y="2355"/>
                  </a:lnTo>
                  <a:lnTo>
                    <a:pt x="279" y="2327"/>
                  </a:lnTo>
                  <a:lnTo>
                    <a:pt x="230" y="2295"/>
                  </a:lnTo>
                  <a:lnTo>
                    <a:pt x="185" y="2260"/>
                  </a:lnTo>
                  <a:lnTo>
                    <a:pt x="144" y="2223"/>
                  </a:lnTo>
                  <a:lnTo>
                    <a:pt x="107" y="2182"/>
                  </a:lnTo>
                  <a:lnTo>
                    <a:pt x="76" y="2139"/>
                  </a:lnTo>
                  <a:lnTo>
                    <a:pt x="49" y="2092"/>
                  </a:lnTo>
                  <a:lnTo>
                    <a:pt x="28" y="2045"/>
                  </a:lnTo>
                  <a:lnTo>
                    <a:pt x="13" y="1995"/>
                  </a:lnTo>
                  <a:lnTo>
                    <a:pt x="3" y="1944"/>
                  </a:lnTo>
                  <a:lnTo>
                    <a:pt x="0" y="1891"/>
                  </a:lnTo>
                  <a:lnTo>
                    <a:pt x="1" y="1860"/>
                  </a:lnTo>
                  <a:lnTo>
                    <a:pt x="5" y="1830"/>
                  </a:lnTo>
                  <a:lnTo>
                    <a:pt x="8" y="1810"/>
                  </a:lnTo>
                  <a:lnTo>
                    <a:pt x="8" y="1808"/>
                  </a:lnTo>
                  <a:lnTo>
                    <a:pt x="9" y="1806"/>
                  </a:lnTo>
                  <a:lnTo>
                    <a:pt x="135" y="1171"/>
                  </a:lnTo>
                  <a:lnTo>
                    <a:pt x="142" y="1127"/>
                  </a:lnTo>
                  <a:lnTo>
                    <a:pt x="155" y="1085"/>
                  </a:lnTo>
                  <a:lnTo>
                    <a:pt x="173" y="1045"/>
                  </a:lnTo>
                  <a:lnTo>
                    <a:pt x="195" y="1006"/>
                  </a:lnTo>
                  <a:lnTo>
                    <a:pt x="222" y="969"/>
                  </a:lnTo>
                  <a:lnTo>
                    <a:pt x="253" y="934"/>
                  </a:lnTo>
                  <a:lnTo>
                    <a:pt x="287" y="901"/>
                  </a:lnTo>
                  <a:lnTo>
                    <a:pt x="326" y="870"/>
                  </a:lnTo>
                  <a:lnTo>
                    <a:pt x="369" y="843"/>
                  </a:lnTo>
                  <a:lnTo>
                    <a:pt x="414" y="818"/>
                  </a:lnTo>
                  <a:lnTo>
                    <a:pt x="473" y="355"/>
                  </a:lnTo>
                  <a:lnTo>
                    <a:pt x="477" y="314"/>
                  </a:lnTo>
                  <a:lnTo>
                    <a:pt x="486" y="274"/>
                  </a:lnTo>
                  <a:lnTo>
                    <a:pt x="502" y="236"/>
                  </a:lnTo>
                  <a:lnTo>
                    <a:pt x="523" y="199"/>
                  </a:lnTo>
                  <a:lnTo>
                    <a:pt x="550" y="165"/>
                  </a:lnTo>
                  <a:lnTo>
                    <a:pt x="582" y="133"/>
                  </a:lnTo>
                  <a:lnTo>
                    <a:pt x="618" y="104"/>
                  </a:lnTo>
                  <a:lnTo>
                    <a:pt x="658" y="78"/>
                  </a:lnTo>
                  <a:lnTo>
                    <a:pt x="702" y="55"/>
                  </a:lnTo>
                  <a:lnTo>
                    <a:pt x="749" y="36"/>
                  </a:lnTo>
                  <a:lnTo>
                    <a:pt x="799" y="20"/>
                  </a:lnTo>
                  <a:lnTo>
                    <a:pt x="852" y="9"/>
                  </a:lnTo>
                  <a:lnTo>
                    <a:pt x="906" y="2"/>
                  </a:lnTo>
                  <a:lnTo>
                    <a:pt x="962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1" name="Freeform 1401"/>
            <p:cNvSpPr/>
            <p:nvPr/>
          </p:nvSpPr>
          <p:spPr>
            <a:xfrm flipV="1" rot="14097600">
              <a:off x="5759640" y="2170800"/>
              <a:ext cx="56160" cy="27000"/>
            </a:xfrm>
            <a:custGeom>
              <a:avLst/>
              <a:gdLst/>
              <a:ahLst/>
              <a:rect l="l" t="t" r="r" b="b"/>
              <a:pathLst>
                <a:path w="586" h="343">
                  <a:moveTo>
                    <a:pt x="288" y="0"/>
                  </a:moveTo>
                  <a:lnTo>
                    <a:pt x="326" y="2"/>
                  </a:lnTo>
                  <a:lnTo>
                    <a:pt x="363" y="8"/>
                  </a:lnTo>
                  <a:lnTo>
                    <a:pt x="398" y="16"/>
                  </a:lnTo>
                  <a:lnTo>
                    <a:pt x="432" y="28"/>
                  </a:lnTo>
                  <a:lnTo>
                    <a:pt x="464" y="43"/>
                  </a:lnTo>
                  <a:lnTo>
                    <a:pt x="494" y="60"/>
                  </a:lnTo>
                  <a:lnTo>
                    <a:pt x="520" y="80"/>
                  </a:lnTo>
                  <a:lnTo>
                    <a:pt x="543" y="101"/>
                  </a:lnTo>
                  <a:lnTo>
                    <a:pt x="561" y="125"/>
                  </a:lnTo>
                  <a:lnTo>
                    <a:pt x="575" y="150"/>
                  </a:lnTo>
                  <a:lnTo>
                    <a:pt x="583" y="176"/>
                  </a:lnTo>
                  <a:lnTo>
                    <a:pt x="586" y="204"/>
                  </a:lnTo>
                  <a:lnTo>
                    <a:pt x="579" y="312"/>
                  </a:lnTo>
                  <a:lnTo>
                    <a:pt x="576" y="325"/>
                  </a:lnTo>
                  <a:lnTo>
                    <a:pt x="569" y="335"/>
                  </a:lnTo>
                  <a:lnTo>
                    <a:pt x="558" y="341"/>
                  </a:lnTo>
                  <a:lnTo>
                    <a:pt x="546" y="343"/>
                  </a:lnTo>
                  <a:lnTo>
                    <a:pt x="533" y="341"/>
                  </a:lnTo>
                  <a:lnTo>
                    <a:pt x="475" y="317"/>
                  </a:lnTo>
                  <a:lnTo>
                    <a:pt x="412" y="299"/>
                  </a:lnTo>
                  <a:lnTo>
                    <a:pt x="349" y="285"/>
                  </a:lnTo>
                  <a:lnTo>
                    <a:pt x="285" y="277"/>
                  </a:lnTo>
                  <a:lnTo>
                    <a:pt x="219" y="274"/>
                  </a:lnTo>
                  <a:lnTo>
                    <a:pt x="159" y="277"/>
                  </a:lnTo>
                  <a:lnTo>
                    <a:pt x="99" y="284"/>
                  </a:lnTo>
                  <a:lnTo>
                    <a:pt x="42" y="296"/>
                  </a:lnTo>
                  <a:lnTo>
                    <a:pt x="27" y="297"/>
                  </a:lnTo>
                  <a:lnTo>
                    <a:pt x="16" y="292"/>
                  </a:lnTo>
                  <a:lnTo>
                    <a:pt x="6" y="284"/>
                  </a:lnTo>
                  <a:lnTo>
                    <a:pt x="1" y="273"/>
                  </a:lnTo>
                  <a:lnTo>
                    <a:pt x="0" y="260"/>
                  </a:lnTo>
                  <a:lnTo>
                    <a:pt x="8" y="195"/>
                  </a:lnTo>
                  <a:lnTo>
                    <a:pt x="13" y="167"/>
                  </a:lnTo>
                  <a:lnTo>
                    <a:pt x="23" y="139"/>
                  </a:lnTo>
                  <a:lnTo>
                    <a:pt x="39" y="113"/>
                  </a:lnTo>
                  <a:lnTo>
                    <a:pt x="58" y="89"/>
                  </a:lnTo>
                  <a:lnTo>
                    <a:pt x="82" y="67"/>
                  </a:lnTo>
                  <a:lnTo>
                    <a:pt x="109" y="48"/>
                  </a:lnTo>
                  <a:lnTo>
                    <a:pt x="140" y="32"/>
                  </a:lnTo>
                  <a:lnTo>
                    <a:pt x="173" y="18"/>
                  </a:lnTo>
                  <a:lnTo>
                    <a:pt x="209" y="8"/>
                  </a:lnTo>
                  <a:lnTo>
                    <a:pt x="247" y="2"/>
                  </a:lnTo>
                  <a:lnTo>
                    <a:pt x="288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Номер слайда 2"/>
          <p:cNvSpPr/>
          <p:nvPr/>
        </p:nvSpPr>
        <p:spPr>
          <a:xfrm>
            <a:off x="380880" y="6492960"/>
            <a:ext cx="9520200" cy="35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5480" rIns="105480" tIns="52920" bIns="52920" anchor="ctr">
            <a:noAutofit/>
          </a:bodyPr>
          <a:p>
            <a:pPr>
              <a:lnSpc>
                <a:spcPct val="100000"/>
              </a:lnSpc>
            </a:pPr>
            <a:r>
              <a:rPr b="0" lang="ru-RU" sz="1200" spc="-1" strike="noStrike">
                <a:solidFill>
                  <a:srgbClr val="8b8b8b"/>
                </a:solidFill>
                <a:latin typeface="Calibri"/>
                <a:ea typeface="DejaVu Sans"/>
              </a:rPr>
              <a:t> </a:t>
            </a:r>
            <a:r>
              <a:rPr b="0" lang="ru-RU" sz="1200" spc="-1" strike="noStrike">
                <a:solidFill>
                  <a:srgbClr val="8b8b8b"/>
                </a:solidFill>
                <a:latin typeface="Arial"/>
                <a:ea typeface="DejaVu Sans"/>
              </a:rPr>
              <a:t>Результаты оценки качества финансового менеджмента главных администраторов средств областного бюджета за 2023 год</a:t>
            </a:r>
            <a:endParaRPr b="0" lang="ru-RU" sz="1200" spc="-1" strike="noStrike">
              <a:latin typeface="XO Oriel"/>
            </a:endParaRPr>
          </a:p>
        </p:txBody>
      </p:sp>
      <p:sp>
        <p:nvSpPr>
          <p:cNvPr id="83" name="Прямая соединительная линия 6"/>
          <p:cNvSpPr/>
          <p:nvPr/>
        </p:nvSpPr>
        <p:spPr>
          <a:xfrm>
            <a:off x="0" y="6388560"/>
            <a:ext cx="9905760" cy="720"/>
          </a:xfrm>
          <a:prstGeom prst="line">
            <a:avLst/>
          </a:prstGeom>
          <a:ln>
            <a:solidFill>
              <a:srgbClr val="808080"/>
            </a:solidFill>
            <a:rou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84" name="Полилиния 10"/>
          <p:cNvSpPr/>
          <p:nvPr/>
        </p:nvSpPr>
        <p:spPr>
          <a:xfrm>
            <a:off x="0" y="1464480"/>
            <a:ext cx="9901440" cy="4927680"/>
          </a:xfrm>
          <a:custGeom>
            <a:avLst/>
            <a:gdLst/>
            <a:ahLst/>
            <a:rect l="l" t="t" r="r" b="b"/>
            <a:pathLst>
              <a:path w="9161585" h="4879731">
                <a:moveTo>
                  <a:pt x="17585" y="0"/>
                </a:moveTo>
                <a:lnTo>
                  <a:pt x="9161585" y="4879731"/>
                </a:lnTo>
                <a:lnTo>
                  <a:pt x="0" y="4879731"/>
                </a:lnTo>
              </a:path>
            </a:pathLst>
          </a:custGeom>
          <a:solidFill>
            <a:srgbClr val="eaf1fa"/>
          </a:solidFill>
          <a:ln>
            <a:solidFill>
              <a:srgbClr val="d7e4bd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85" name="Picture 2" descr=""/>
          <p:cNvPicPr/>
          <p:nvPr/>
        </p:nvPicPr>
        <p:blipFill>
          <a:blip r:embed="rId1"/>
          <a:stretch/>
        </p:blipFill>
        <p:spPr>
          <a:xfrm>
            <a:off x="0" y="6435720"/>
            <a:ext cx="481320" cy="416160"/>
          </a:xfrm>
          <a:prstGeom prst="rect">
            <a:avLst/>
          </a:prstGeom>
          <a:ln w="9525">
            <a:noFill/>
          </a:ln>
        </p:spPr>
      </p:pic>
      <p:sp>
        <p:nvSpPr>
          <p:cNvPr id="86" name="Овал 30"/>
          <p:cNvSpPr/>
          <p:nvPr/>
        </p:nvSpPr>
        <p:spPr>
          <a:xfrm>
            <a:off x="4095720" y="1919880"/>
            <a:ext cx="2533320" cy="311832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7" name="Полилиния 9"/>
          <p:cNvSpPr/>
          <p:nvPr/>
        </p:nvSpPr>
        <p:spPr>
          <a:xfrm>
            <a:off x="-231480" y="0"/>
            <a:ext cx="10015920" cy="6338880"/>
          </a:xfrm>
          <a:custGeom>
            <a:avLst/>
            <a:gdLst/>
            <a:ahLst/>
            <a:rect l="l" t="t" r="r" b="b"/>
            <a:pathLst>
              <a:path w="9252439" h="4853354">
                <a:moveTo>
                  <a:pt x="108439" y="0"/>
                </a:moveTo>
                <a:cubicBezTo>
                  <a:pt x="54219" y="993531"/>
                  <a:pt x="0" y="1987062"/>
                  <a:pt x="1524000" y="2795954"/>
                </a:cubicBezTo>
                <a:cubicBezTo>
                  <a:pt x="3048000" y="3604846"/>
                  <a:pt x="6150219" y="4229100"/>
                  <a:pt x="9252439" y="4853354"/>
                </a:cubicBezTo>
              </a:path>
            </a:pathLst>
          </a:custGeom>
          <a:solidFill>
            <a:srgbClr val="e0eaf8"/>
          </a:solidFill>
          <a:ln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8" name="TextBox 71"/>
          <p:cNvSpPr/>
          <p:nvPr/>
        </p:nvSpPr>
        <p:spPr>
          <a:xfrm>
            <a:off x="0" y="476640"/>
            <a:ext cx="9901440" cy="138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5480" rIns="105480" tIns="52920" bIns="52920">
            <a:spAutoFit/>
          </a:bodyPr>
          <a:p>
            <a:pPr algn="ctr">
              <a:lnSpc>
                <a:spcPct val="100000"/>
              </a:lnSpc>
            </a:pPr>
            <a:r>
              <a:rPr b="0" lang="ru-RU" sz="2800" spc="-1" strike="noStrike">
                <a:solidFill>
                  <a:srgbClr val="be480a"/>
                </a:solidFill>
                <a:latin typeface="Arial"/>
                <a:ea typeface="DejaVu Sans"/>
              </a:rPr>
              <a:t>ГАБС с </a:t>
            </a:r>
            <a:r>
              <a:rPr b="1" lang="ru-RU" sz="2800" spc="-1" strike="noStrike">
                <a:solidFill>
                  <a:srgbClr val="be480a"/>
                </a:solidFill>
                <a:latin typeface="Arial"/>
                <a:ea typeface="DejaVu Sans"/>
              </a:rPr>
              <a:t>надлежащим качеством</a:t>
            </a:r>
            <a:r>
              <a:rPr b="0" lang="ru-RU" sz="2800" spc="-1" strike="noStrike">
                <a:solidFill>
                  <a:srgbClr val="be480a"/>
                </a:solidFill>
                <a:latin typeface="Arial"/>
                <a:ea typeface="DejaVu Sans"/>
              </a:rPr>
              <a:t> финансового менеджмента </a:t>
            </a:r>
            <a:r>
              <a:rPr b="0" lang="ru-RU" sz="2800" spc="-1" strike="noStrike" u="sng">
                <a:solidFill>
                  <a:srgbClr val="be480a"/>
                </a:solidFill>
                <a:uFillTx/>
                <a:latin typeface="Arial"/>
                <a:ea typeface="DejaVu Sans"/>
              </a:rPr>
              <a:t>отсутствуют</a:t>
            </a:r>
            <a:endParaRPr b="0" lang="ru-RU" sz="2800" spc="-1" strike="noStrike">
              <a:latin typeface="XO Oriel"/>
            </a:endParaRPr>
          </a:p>
          <a:p>
            <a:pPr>
              <a:lnSpc>
                <a:spcPct val="100000"/>
              </a:lnSpc>
            </a:pPr>
            <a:endParaRPr b="0" lang="ru-RU" sz="2800" spc="-1" strike="noStrike">
              <a:latin typeface="XO Oriel"/>
            </a:endParaRPr>
          </a:p>
        </p:txBody>
      </p:sp>
      <p:sp>
        <p:nvSpPr>
          <p:cNvPr id="89" name="Прямоугольник 76"/>
          <p:cNvSpPr/>
          <p:nvPr/>
        </p:nvSpPr>
        <p:spPr>
          <a:xfrm>
            <a:off x="720" y="3600000"/>
            <a:ext cx="9904320" cy="95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5480" rIns="105480" tIns="52920" bIns="52920">
            <a:spAutoFit/>
          </a:bodyPr>
          <a:p>
            <a:pPr algn="ctr">
              <a:lnSpc>
                <a:spcPct val="100000"/>
              </a:lnSpc>
            </a:pPr>
            <a:r>
              <a:rPr b="0" lang="ru-RU" sz="2800" spc="-1" strike="noStrike">
                <a:solidFill>
                  <a:srgbClr val="953735"/>
                </a:solidFill>
                <a:latin typeface="Arial"/>
                <a:ea typeface="DejaVu Sans"/>
              </a:rPr>
              <a:t>ГАБС с </a:t>
            </a:r>
            <a:r>
              <a:rPr b="1" lang="ru-RU" sz="2800" spc="-1" strike="noStrike">
                <a:solidFill>
                  <a:srgbClr val="953735"/>
                </a:solidFill>
                <a:latin typeface="Arial"/>
                <a:ea typeface="DejaVu Sans"/>
              </a:rPr>
              <a:t>низким качеством </a:t>
            </a:r>
            <a:r>
              <a:rPr b="0" lang="ru-RU" sz="2800" spc="-1" strike="noStrike">
                <a:solidFill>
                  <a:srgbClr val="953735"/>
                </a:solidFill>
                <a:latin typeface="Arial"/>
                <a:ea typeface="DejaVu Sans"/>
              </a:rPr>
              <a:t>финансового менеджмента</a:t>
            </a:r>
            <a:endParaRPr b="0" lang="ru-RU" sz="2800" spc="-1" strike="noStrike">
              <a:latin typeface="XO Oriel"/>
            </a:endParaRPr>
          </a:p>
          <a:p>
            <a:pPr algn="ctr">
              <a:lnSpc>
                <a:spcPct val="100000"/>
              </a:lnSpc>
            </a:pPr>
            <a:r>
              <a:rPr b="1" lang="ru-RU" sz="2800" spc="-1" strike="noStrike" u="sng">
                <a:solidFill>
                  <a:srgbClr val="953735"/>
                </a:solidFill>
                <a:uFillTx/>
                <a:latin typeface="Arial"/>
                <a:ea typeface="DejaVu Sans"/>
              </a:rPr>
              <a:t>отсутствуют</a:t>
            </a:r>
            <a:endParaRPr b="0" lang="ru-RU" sz="2800" spc="-1" strike="noStrike">
              <a:latin typeface="XO Oriel"/>
            </a:endParaRPr>
          </a:p>
        </p:txBody>
      </p:sp>
      <p:grpSp>
        <p:nvGrpSpPr>
          <p:cNvPr id="90" name="Группа 75"/>
          <p:cNvGrpSpPr/>
          <p:nvPr/>
        </p:nvGrpSpPr>
        <p:grpSpPr>
          <a:xfrm>
            <a:off x="4071240" y="1557000"/>
            <a:ext cx="2698920" cy="1556280"/>
            <a:chOff x="4071240" y="1557000"/>
            <a:chExt cx="2698920" cy="1556280"/>
          </a:xfrm>
        </p:grpSpPr>
        <p:grpSp>
          <p:nvGrpSpPr>
            <p:cNvPr id="91" name="Group 853"/>
            <p:cNvGrpSpPr/>
            <p:nvPr/>
          </p:nvGrpSpPr>
          <p:grpSpPr>
            <a:xfrm>
              <a:off x="4787280" y="1581840"/>
              <a:ext cx="410760" cy="439200"/>
              <a:chOff x="4787280" y="1581840"/>
              <a:chExt cx="410760" cy="439200"/>
            </a:xfrm>
          </p:grpSpPr>
          <p:sp>
            <p:nvSpPr>
              <p:cNvPr id="92" name="Freeform 855"/>
              <p:cNvSpPr/>
              <p:nvPr/>
            </p:nvSpPr>
            <p:spPr>
              <a:xfrm rot="20523600">
                <a:off x="4887360" y="1893240"/>
                <a:ext cx="55440" cy="122400"/>
              </a:xfrm>
              <a:custGeom>
                <a:avLst/>
                <a:gdLst/>
                <a:ahLst/>
                <a:rect l="l" t="t" r="r" b="b"/>
                <a:pathLst>
                  <a:path w="538" h="1009">
                    <a:moveTo>
                      <a:pt x="538" y="0"/>
                    </a:moveTo>
                    <a:lnTo>
                      <a:pt x="538" y="949"/>
                    </a:lnTo>
                    <a:lnTo>
                      <a:pt x="536" y="965"/>
                    </a:lnTo>
                    <a:lnTo>
                      <a:pt x="529" y="980"/>
                    </a:lnTo>
                    <a:lnTo>
                      <a:pt x="520" y="992"/>
                    </a:lnTo>
                    <a:lnTo>
                      <a:pt x="508" y="1001"/>
                    </a:lnTo>
                    <a:lnTo>
                      <a:pt x="494" y="1007"/>
                    </a:lnTo>
                    <a:lnTo>
                      <a:pt x="478" y="1009"/>
                    </a:lnTo>
                    <a:lnTo>
                      <a:pt x="61" y="1009"/>
                    </a:lnTo>
                    <a:lnTo>
                      <a:pt x="45" y="1007"/>
                    </a:lnTo>
                    <a:lnTo>
                      <a:pt x="31" y="1001"/>
                    </a:lnTo>
                    <a:lnTo>
                      <a:pt x="18" y="992"/>
                    </a:lnTo>
                    <a:lnTo>
                      <a:pt x="8" y="979"/>
                    </a:lnTo>
                    <a:lnTo>
                      <a:pt x="2" y="964"/>
                    </a:lnTo>
                    <a:lnTo>
                      <a:pt x="0" y="949"/>
                    </a:lnTo>
                    <a:lnTo>
                      <a:pt x="0" y="409"/>
                    </a:lnTo>
                    <a:lnTo>
                      <a:pt x="44" y="404"/>
                    </a:lnTo>
                    <a:lnTo>
                      <a:pt x="86" y="393"/>
                    </a:lnTo>
                    <a:lnTo>
                      <a:pt x="126" y="377"/>
                    </a:lnTo>
                    <a:lnTo>
                      <a:pt x="165" y="357"/>
                    </a:lnTo>
                    <a:lnTo>
                      <a:pt x="201" y="332"/>
                    </a:lnTo>
                    <a:lnTo>
                      <a:pt x="236" y="303"/>
                    </a:lnTo>
                    <a:lnTo>
                      <a:pt x="538" y="0"/>
                    </a:lnTo>
                    <a:close/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93" name="Freeform 856"/>
              <p:cNvSpPr/>
              <p:nvPr/>
            </p:nvSpPr>
            <p:spPr>
              <a:xfrm rot="20523600">
                <a:off x="4962600" y="1861560"/>
                <a:ext cx="55440" cy="123480"/>
              </a:xfrm>
              <a:custGeom>
                <a:avLst/>
                <a:gdLst/>
                <a:ahLst/>
                <a:rect l="l" t="t" r="r" b="b"/>
                <a:pathLst>
                  <a:path w="537" h="1016">
                    <a:moveTo>
                      <a:pt x="0" y="0"/>
                    </a:moveTo>
                    <a:lnTo>
                      <a:pt x="286" y="286"/>
                    </a:lnTo>
                    <a:lnTo>
                      <a:pt x="317" y="314"/>
                    </a:lnTo>
                    <a:lnTo>
                      <a:pt x="349" y="336"/>
                    </a:lnTo>
                    <a:lnTo>
                      <a:pt x="383" y="356"/>
                    </a:lnTo>
                    <a:lnTo>
                      <a:pt x="420" y="371"/>
                    </a:lnTo>
                    <a:lnTo>
                      <a:pt x="457" y="382"/>
                    </a:lnTo>
                    <a:lnTo>
                      <a:pt x="497" y="390"/>
                    </a:lnTo>
                    <a:lnTo>
                      <a:pt x="537" y="393"/>
                    </a:lnTo>
                    <a:lnTo>
                      <a:pt x="537" y="956"/>
                    </a:lnTo>
                    <a:lnTo>
                      <a:pt x="535" y="972"/>
                    </a:lnTo>
                    <a:lnTo>
                      <a:pt x="529" y="987"/>
                    </a:lnTo>
                    <a:lnTo>
                      <a:pt x="520" y="999"/>
                    </a:lnTo>
                    <a:lnTo>
                      <a:pt x="508" y="1008"/>
                    </a:lnTo>
                    <a:lnTo>
                      <a:pt x="492" y="1014"/>
                    </a:lnTo>
                    <a:lnTo>
                      <a:pt x="477" y="1016"/>
                    </a:lnTo>
                    <a:lnTo>
                      <a:pt x="60" y="1016"/>
                    </a:lnTo>
                    <a:lnTo>
                      <a:pt x="44" y="1014"/>
                    </a:lnTo>
                    <a:lnTo>
                      <a:pt x="30" y="1008"/>
                    </a:lnTo>
                    <a:lnTo>
                      <a:pt x="18" y="999"/>
                    </a:lnTo>
                    <a:lnTo>
                      <a:pt x="8" y="986"/>
                    </a:lnTo>
                    <a:lnTo>
                      <a:pt x="2" y="971"/>
                    </a:lnTo>
                    <a:lnTo>
                      <a:pt x="0" y="95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94" name="Freeform 857"/>
              <p:cNvSpPr/>
              <p:nvPr/>
            </p:nvSpPr>
            <p:spPr>
              <a:xfrm rot="20523600">
                <a:off x="5034600" y="1809720"/>
                <a:ext cx="55440" cy="147600"/>
              </a:xfrm>
              <a:custGeom>
                <a:avLst/>
                <a:gdLst/>
                <a:ahLst/>
                <a:rect l="l" t="t" r="r" b="b"/>
                <a:pathLst>
                  <a:path w="537" h="1208">
                    <a:moveTo>
                      <a:pt x="537" y="0"/>
                    </a:moveTo>
                    <a:lnTo>
                      <a:pt x="537" y="1148"/>
                    </a:lnTo>
                    <a:lnTo>
                      <a:pt x="535" y="1164"/>
                    </a:lnTo>
                    <a:lnTo>
                      <a:pt x="529" y="1179"/>
                    </a:lnTo>
                    <a:lnTo>
                      <a:pt x="520" y="1191"/>
                    </a:lnTo>
                    <a:lnTo>
                      <a:pt x="507" y="1200"/>
                    </a:lnTo>
                    <a:lnTo>
                      <a:pt x="493" y="1206"/>
                    </a:lnTo>
                    <a:lnTo>
                      <a:pt x="478" y="1208"/>
                    </a:lnTo>
                    <a:lnTo>
                      <a:pt x="61" y="1208"/>
                    </a:lnTo>
                    <a:lnTo>
                      <a:pt x="44" y="1206"/>
                    </a:lnTo>
                    <a:lnTo>
                      <a:pt x="29" y="1200"/>
                    </a:lnTo>
                    <a:lnTo>
                      <a:pt x="17" y="1191"/>
                    </a:lnTo>
                    <a:lnTo>
                      <a:pt x="8" y="1178"/>
                    </a:lnTo>
                    <a:lnTo>
                      <a:pt x="2" y="1163"/>
                    </a:lnTo>
                    <a:lnTo>
                      <a:pt x="0" y="1148"/>
                    </a:lnTo>
                    <a:lnTo>
                      <a:pt x="0" y="526"/>
                    </a:lnTo>
                    <a:lnTo>
                      <a:pt x="31" y="504"/>
                    </a:lnTo>
                    <a:lnTo>
                      <a:pt x="60" y="477"/>
                    </a:lnTo>
                    <a:lnTo>
                      <a:pt x="537" y="0"/>
                    </a:lnTo>
                    <a:close/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95" name="Freeform 858"/>
              <p:cNvSpPr/>
              <p:nvPr/>
            </p:nvSpPr>
            <p:spPr>
              <a:xfrm rot="20523600">
                <a:off x="5098680" y="1693440"/>
                <a:ext cx="55800" cy="234360"/>
              </a:xfrm>
              <a:custGeom>
                <a:avLst/>
                <a:gdLst/>
                <a:ahLst/>
                <a:rect l="l" t="t" r="r" b="b"/>
                <a:pathLst>
                  <a:path w="538" h="1915">
                    <a:moveTo>
                      <a:pt x="497" y="0"/>
                    </a:moveTo>
                    <a:lnTo>
                      <a:pt x="506" y="9"/>
                    </a:lnTo>
                    <a:lnTo>
                      <a:pt x="514" y="18"/>
                    </a:lnTo>
                    <a:lnTo>
                      <a:pt x="526" y="28"/>
                    </a:lnTo>
                    <a:lnTo>
                      <a:pt x="538" y="39"/>
                    </a:lnTo>
                    <a:lnTo>
                      <a:pt x="538" y="1855"/>
                    </a:lnTo>
                    <a:lnTo>
                      <a:pt x="536" y="1871"/>
                    </a:lnTo>
                    <a:lnTo>
                      <a:pt x="530" y="1886"/>
                    </a:lnTo>
                    <a:lnTo>
                      <a:pt x="520" y="1898"/>
                    </a:lnTo>
                    <a:lnTo>
                      <a:pt x="507" y="1907"/>
                    </a:lnTo>
                    <a:lnTo>
                      <a:pt x="493" y="1913"/>
                    </a:lnTo>
                    <a:lnTo>
                      <a:pt x="477" y="1915"/>
                    </a:lnTo>
                    <a:lnTo>
                      <a:pt x="60" y="1915"/>
                    </a:lnTo>
                    <a:lnTo>
                      <a:pt x="45" y="1913"/>
                    </a:lnTo>
                    <a:lnTo>
                      <a:pt x="30" y="1907"/>
                    </a:lnTo>
                    <a:lnTo>
                      <a:pt x="18" y="1898"/>
                    </a:lnTo>
                    <a:lnTo>
                      <a:pt x="8" y="1885"/>
                    </a:lnTo>
                    <a:lnTo>
                      <a:pt x="2" y="1870"/>
                    </a:lnTo>
                    <a:lnTo>
                      <a:pt x="0" y="1855"/>
                    </a:lnTo>
                    <a:lnTo>
                      <a:pt x="0" y="498"/>
                    </a:lnTo>
                    <a:lnTo>
                      <a:pt x="497" y="0"/>
                    </a:lnTo>
                    <a:close/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96" name="Freeform 859"/>
              <p:cNvSpPr/>
              <p:nvPr/>
            </p:nvSpPr>
            <p:spPr>
              <a:xfrm rot="20523600">
                <a:off x="4816800" y="1629720"/>
                <a:ext cx="351360" cy="248400"/>
              </a:xfrm>
              <a:custGeom>
                <a:avLst/>
                <a:gdLst/>
                <a:ahLst/>
                <a:rect l="l" t="t" r="r" b="b"/>
                <a:pathLst>
                  <a:path w="3327" h="2029">
                    <a:moveTo>
                      <a:pt x="3200" y="0"/>
                    </a:moveTo>
                    <a:lnTo>
                      <a:pt x="3211" y="0"/>
                    </a:lnTo>
                    <a:lnTo>
                      <a:pt x="3237" y="2"/>
                    </a:lnTo>
                    <a:lnTo>
                      <a:pt x="3261" y="8"/>
                    </a:lnTo>
                    <a:lnTo>
                      <a:pt x="3282" y="18"/>
                    </a:lnTo>
                    <a:lnTo>
                      <a:pt x="3299" y="32"/>
                    </a:lnTo>
                    <a:lnTo>
                      <a:pt x="3312" y="50"/>
                    </a:lnTo>
                    <a:lnTo>
                      <a:pt x="3321" y="72"/>
                    </a:lnTo>
                    <a:lnTo>
                      <a:pt x="3326" y="96"/>
                    </a:lnTo>
                    <a:lnTo>
                      <a:pt x="3327" y="124"/>
                    </a:lnTo>
                    <a:lnTo>
                      <a:pt x="3318" y="313"/>
                    </a:lnTo>
                    <a:lnTo>
                      <a:pt x="3300" y="692"/>
                    </a:lnTo>
                    <a:lnTo>
                      <a:pt x="3299" y="710"/>
                    </a:lnTo>
                    <a:lnTo>
                      <a:pt x="3295" y="730"/>
                    </a:lnTo>
                    <a:lnTo>
                      <a:pt x="3289" y="750"/>
                    </a:lnTo>
                    <a:lnTo>
                      <a:pt x="3278" y="770"/>
                    </a:lnTo>
                    <a:lnTo>
                      <a:pt x="3263" y="788"/>
                    </a:lnTo>
                    <a:lnTo>
                      <a:pt x="3250" y="799"/>
                    </a:lnTo>
                    <a:lnTo>
                      <a:pt x="3235" y="809"/>
                    </a:lnTo>
                    <a:lnTo>
                      <a:pt x="3219" y="816"/>
                    </a:lnTo>
                    <a:lnTo>
                      <a:pt x="3203" y="821"/>
                    </a:lnTo>
                    <a:lnTo>
                      <a:pt x="3187" y="822"/>
                    </a:lnTo>
                    <a:lnTo>
                      <a:pt x="3169" y="820"/>
                    </a:lnTo>
                    <a:lnTo>
                      <a:pt x="3153" y="815"/>
                    </a:lnTo>
                    <a:lnTo>
                      <a:pt x="3140" y="808"/>
                    </a:lnTo>
                    <a:lnTo>
                      <a:pt x="3127" y="799"/>
                    </a:lnTo>
                    <a:lnTo>
                      <a:pt x="3117" y="789"/>
                    </a:lnTo>
                    <a:lnTo>
                      <a:pt x="3107" y="780"/>
                    </a:lnTo>
                    <a:lnTo>
                      <a:pt x="2957" y="631"/>
                    </a:lnTo>
                    <a:lnTo>
                      <a:pt x="1634" y="1955"/>
                    </a:lnTo>
                    <a:lnTo>
                      <a:pt x="1613" y="1972"/>
                    </a:lnTo>
                    <a:lnTo>
                      <a:pt x="1591" y="1986"/>
                    </a:lnTo>
                    <a:lnTo>
                      <a:pt x="1567" y="1996"/>
                    </a:lnTo>
                    <a:lnTo>
                      <a:pt x="1541" y="2002"/>
                    </a:lnTo>
                    <a:lnTo>
                      <a:pt x="1515" y="2005"/>
                    </a:lnTo>
                    <a:lnTo>
                      <a:pt x="1488" y="2002"/>
                    </a:lnTo>
                    <a:lnTo>
                      <a:pt x="1462" y="1996"/>
                    </a:lnTo>
                    <a:lnTo>
                      <a:pt x="1438" y="1986"/>
                    </a:lnTo>
                    <a:lnTo>
                      <a:pt x="1416" y="1972"/>
                    </a:lnTo>
                    <a:lnTo>
                      <a:pt x="1396" y="1955"/>
                    </a:lnTo>
                    <a:lnTo>
                      <a:pt x="869" y="1428"/>
                    </a:lnTo>
                    <a:lnTo>
                      <a:pt x="317" y="1979"/>
                    </a:lnTo>
                    <a:lnTo>
                      <a:pt x="297" y="1996"/>
                    </a:lnTo>
                    <a:lnTo>
                      <a:pt x="275" y="2011"/>
                    </a:lnTo>
                    <a:lnTo>
                      <a:pt x="250" y="2021"/>
                    </a:lnTo>
                    <a:lnTo>
                      <a:pt x="225" y="2027"/>
                    </a:lnTo>
                    <a:lnTo>
                      <a:pt x="199" y="2029"/>
                    </a:lnTo>
                    <a:lnTo>
                      <a:pt x="172" y="2027"/>
                    </a:lnTo>
                    <a:lnTo>
                      <a:pt x="146" y="2021"/>
                    </a:lnTo>
                    <a:lnTo>
                      <a:pt x="122" y="2011"/>
                    </a:lnTo>
                    <a:lnTo>
                      <a:pt x="100" y="1996"/>
                    </a:lnTo>
                    <a:lnTo>
                      <a:pt x="80" y="1979"/>
                    </a:lnTo>
                    <a:lnTo>
                      <a:pt x="48" y="1948"/>
                    </a:lnTo>
                    <a:lnTo>
                      <a:pt x="28" y="1925"/>
                    </a:lnTo>
                    <a:lnTo>
                      <a:pt x="14" y="1899"/>
                    </a:lnTo>
                    <a:lnTo>
                      <a:pt x="4" y="1872"/>
                    </a:lnTo>
                    <a:lnTo>
                      <a:pt x="0" y="1844"/>
                    </a:lnTo>
                    <a:lnTo>
                      <a:pt x="0" y="1816"/>
                    </a:lnTo>
                    <a:lnTo>
                      <a:pt x="4" y="1787"/>
                    </a:lnTo>
                    <a:lnTo>
                      <a:pt x="14" y="1760"/>
                    </a:lnTo>
                    <a:lnTo>
                      <a:pt x="28" y="1734"/>
                    </a:lnTo>
                    <a:lnTo>
                      <a:pt x="48" y="1710"/>
                    </a:lnTo>
                    <a:lnTo>
                      <a:pt x="750" y="1009"/>
                    </a:lnTo>
                    <a:lnTo>
                      <a:pt x="771" y="992"/>
                    </a:lnTo>
                    <a:lnTo>
                      <a:pt x="793" y="978"/>
                    </a:lnTo>
                    <a:lnTo>
                      <a:pt x="817" y="968"/>
                    </a:lnTo>
                    <a:lnTo>
                      <a:pt x="842" y="962"/>
                    </a:lnTo>
                    <a:lnTo>
                      <a:pt x="869" y="960"/>
                    </a:lnTo>
                    <a:lnTo>
                      <a:pt x="895" y="962"/>
                    </a:lnTo>
                    <a:lnTo>
                      <a:pt x="921" y="968"/>
                    </a:lnTo>
                    <a:lnTo>
                      <a:pt x="945" y="978"/>
                    </a:lnTo>
                    <a:lnTo>
                      <a:pt x="968" y="992"/>
                    </a:lnTo>
                    <a:lnTo>
                      <a:pt x="988" y="1009"/>
                    </a:lnTo>
                    <a:lnTo>
                      <a:pt x="1515" y="1537"/>
                    </a:lnTo>
                    <a:lnTo>
                      <a:pt x="2688" y="363"/>
                    </a:lnTo>
                    <a:lnTo>
                      <a:pt x="2586" y="261"/>
                    </a:lnTo>
                    <a:lnTo>
                      <a:pt x="2537" y="211"/>
                    </a:lnTo>
                    <a:lnTo>
                      <a:pt x="2530" y="204"/>
                    </a:lnTo>
                    <a:lnTo>
                      <a:pt x="2523" y="195"/>
                    </a:lnTo>
                    <a:lnTo>
                      <a:pt x="2515" y="185"/>
                    </a:lnTo>
                    <a:lnTo>
                      <a:pt x="2508" y="173"/>
                    </a:lnTo>
                    <a:lnTo>
                      <a:pt x="2502" y="160"/>
                    </a:lnTo>
                    <a:lnTo>
                      <a:pt x="2498" y="144"/>
                    </a:lnTo>
                    <a:lnTo>
                      <a:pt x="2497" y="127"/>
                    </a:lnTo>
                    <a:lnTo>
                      <a:pt x="2500" y="109"/>
                    </a:lnTo>
                    <a:lnTo>
                      <a:pt x="2507" y="89"/>
                    </a:lnTo>
                    <a:lnTo>
                      <a:pt x="2516" y="73"/>
                    </a:lnTo>
                    <a:lnTo>
                      <a:pt x="2528" y="58"/>
                    </a:lnTo>
                    <a:lnTo>
                      <a:pt x="2542" y="45"/>
                    </a:lnTo>
                    <a:lnTo>
                      <a:pt x="2558" y="37"/>
                    </a:lnTo>
                    <a:lnTo>
                      <a:pt x="2573" y="32"/>
                    </a:lnTo>
                    <a:lnTo>
                      <a:pt x="2589" y="29"/>
                    </a:lnTo>
                    <a:lnTo>
                      <a:pt x="2604" y="28"/>
                    </a:lnTo>
                    <a:lnTo>
                      <a:pt x="2618" y="27"/>
                    </a:lnTo>
                    <a:lnTo>
                      <a:pt x="2909" y="13"/>
                    </a:lnTo>
                    <a:lnTo>
                      <a:pt x="3200" y="0"/>
                    </a:lnTo>
                    <a:close/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97" name="Group 420"/>
            <p:cNvGrpSpPr/>
            <p:nvPr/>
          </p:nvGrpSpPr>
          <p:grpSpPr>
            <a:xfrm>
              <a:off x="6040440" y="1957320"/>
              <a:ext cx="366120" cy="386280"/>
              <a:chOff x="6040440" y="1957320"/>
              <a:chExt cx="366120" cy="386280"/>
            </a:xfrm>
          </p:grpSpPr>
          <p:sp>
            <p:nvSpPr>
              <p:cNvPr id="98" name="Freeform 422"/>
              <p:cNvSpPr/>
              <p:nvPr/>
            </p:nvSpPr>
            <p:spPr>
              <a:xfrm rot="3046200">
                <a:off x="6110280" y="2010600"/>
                <a:ext cx="250200" cy="236880"/>
              </a:xfrm>
              <a:custGeom>
                <a:avLst/>
                <a:gdLst/>
                <a:ahLst/>
                <a:rect l="l" t="t" r="r" b="b"/>
                <a:pathLst>
                  <a:path w="4993" h="5101">
                    <a:moveTo>
                      <a:pt x="2494" y="886"/>
                    </a:moveTo>
                    <a:lnTo>
                      <a:pt x="2357" y="892"/>
                    </a:lnTo>
                    <a:lnTo>
                      <a:pt x="2224" y="909"/>
                    </a:lnTo>
                    <a:lnTo>
                      <a:pt x="2095" y="936"/>
                    </a:lnTo>
                    <a:lnTo>
                      <a:pt x="1969" y="972"/>
                    </a:lnTo>
                    <a:lnTo>
                      <a:pt x="1847" y="1018"/>
                    </a:lnTo>
                    <a:lnTo>
                      <a:pt x="1731" y="1073"/>
                    </a:lnTo>
                    <a:lnTo>
                      <a:pt x="1618" y="1136"/>
                    </a:lnTo>
                    <a:lnTo>
                      <a:pt x="1512" y="1208"/>
                    </a:lnTo>
                    <a:lnTo>
                      <a:pt x="1413" y="1288"/>
                    </a:lnTo>
                    <a:lnTo>
                      <a:pt x="1320" y="1374"/>
                    </a:lnTo>
                    <a:lnTo>
                      <a:pt x="1232" y="1467"/>
                    </a:lnTo>
                    <a:lnTo>
                      <a:pt x="1152" y="1568"/>
                    </a:lnTo>
                    <a:lnTo>
                      <a:pt x="1082" y="1675"/>
                    </a:lnTo>
                    <a:lnTo>
                      <a:pt x="1017" y="1786"/>
                    </a:lnTo>
                    <a:lnTo>
                      <a:pt x="962" y="1904"/>
                    </a:lnTo>
                    <a:lnTo>
                      <a:pt x="916" y="2026"/>
                    </a:lnTo>
                    <a:lnTo>
                      <a:pt x="880" y="2152"/>
                    </a:lnTo>
                    <a:lnTo>
                      <a:pt x="853" y="2281"/>
                    </a:lnTo>
                    <a:lnTo>
                      <a:pt x="836" y="2414"/>
                    </a:lnTo>
                    <a:lnTo>
                      <a:pt x="832" y="2552"/>
                    </a:lnTo>
                    <a:lnTo>
                      <a:pt x="836" y="2687"/>
                    </a:lnTo>
                    <a:lnTo>
                      <a:pt x="853" y="2820"/>
                    </a:lnTo>
                    <a:lnTo>
                      <a:pt x="880" y="2950"/>
                    </a:lnTo>
                    <a:lnTo>
                      <a:pt x="916" y="3076"/>
                    </a:lnTo>
                    <a:lnTo>
                      <a:pt x="962" y="3198"/>
                    </a:lnTo>
                    <a:lnTo>
                      <a:pt x="1017" y="3316"/>
                    </a:lnTo>
                    <a:lnTo>
                      <a:pt x="1082" y="3426"/>
                    </a:lnTo>
                    <a:lnTo>
                      <a:pt x="1152" y="3533"/>
                    </a:lnTo>
                    <a:lnTo>
                      <a:pt x="1232" y="3634"/>
                    </a:lnTo>
                    <a:lnTo>
                      <a:pt x="1320" y="3727"/>
                    </a:lnTo>
                    <a:lnTo>
                      <a:pt x="1413" y="3813"/>
                    </a:lnTo>
                    <a:lnTo>
                      <a:pt x="1512" y="3893"/>
                    </a:lnTo>
                    <a:lnTo>
                      <a:pt x="1618" y="3965"/>
                    </a:lnTo>
                    <a:lnTo>
                      <a:pt x="1731" y="4028"/>
                    </a:lnTo>
                    <a:lnTo>
                      <a:pt x="1847" y="4084"/>
                    </a:lnTo>
                    <a:lnTo>
                      <a:pt x="1969" y="4129"/>
                    </a:lnTo>
                    <a:lnTo>
                      <a:pt x="2095" y="4166"/>
                    </a:lnTo>
                    <a:lnTo>
                      <a:pt x="2224" y="4192"/>
                    </a:lnTo>
                    <a:lnTo>
                      <a:pt x="2357" y="4209"/>
                    </a:lnTo>
                    <a:lnTo>
                      <a:pt x="2494" y="4215"/>
                    </a:lnTo>
                    <a:lnTo>
                      <a:pt x="2630" y="4209"/>
                    </a:lnTo>
                    <a:lnTo>
                      <a:pt x="2763" y="4192"/>
                    </a:lnTo>
                    <a:lnTo>
                      <a:pt x="2892" y="4166"/>
                    </a:lnTo>
                    <a:lnTo>
                      <a:pt x="3020" y="4129"/>
                    </a:lnTo>
                    <a:lnTo>
                      <a:pt x="3140" y="4084"/>
                    </a:lnTo>
                    <a:lnTo>
                      <a:pt x="3258" y="4028"/>
                    </a:lnTo>
                    <a:lnTo>
                      <a:pt x="3370" y="3965"/>
                    </a:lnTo>
                    <a:lnTo>
                      <a:pt x="3475" y="3893"/>
                    </a:lnTo>
                    <a:lnTo>
                      <a:pt x="3576" y="3813"/>
                    </a:lnTo>
                    <a:lnTo>
                      <a:pt x="3669" y="3727"/>
                    </a:lnTo>
                    <a:lnTo>
                      <a:pt x="3757" y="3634"/>
                    </a:lnTo>
                    <a:lnTo>
                      <a:pt x="3835" y="3533"/>
                    </a:lnTo>
                    <a:lnTo>
                      <a:pt x="3907" y="3426"/>
                    </a:lnTo>
                    <a:lnTo>
                      <a:pt x="3970" y="3316"/>
                    </a:lnTo>
                    <a:lnTo>
                      <a:pt x="4025" y="3198"/>
                    </a:lnTo>
                    <a:lnTo>
                      <a:pt x="4073" y="3076"/>
                    </a:lnTo>
                    <a:lnTo>
                      <a:pt x="4109" y="2950"/>
                    </a:lnTo>
                    <a:lnTo>
                      <a:pt x="4136" y="2820"/>
                    </a:lnTo>
                    <a:lnTo>
                      <a:pt x="4151" y="2687"/>
                    </a:lnTo>
                    <a:lnTo>
                      <a:pt x="4157" y="2552"/>
                    </a:lnTo>
                    <a:lnTo>
                      <a:pt x="4151" y="2414"/>
                    </a:lnTo>
                    <a:lnTo>
                      <a:pt x="4136" y="2281"/>
                    </a:lnTo>
                    <a:lnTo>
                      <a:pt x="4109" y="2152"/>
                    </a:lnTo>
                    <a:lnTo>
                      <a:pt x="4073" y="2026"/>
                    </a:lnTo>
                    <a:lnTo>
                      <a:pt x="4025" y="1904"/>
                    </a:lnTo>
                    <a:lnTo>
                      <a:pt x="3970" y="1786"/>
                    </a:lnTo>
                    <a:lnTo>
                      <a:pt x="3907" y="1675"/>
                    </a:lnTo>
                    <a:lnTo>
                      <a:pt x="3835" y="1568"/>
                    </a:lnTo>
                    <a:lnTo>
                      <a:pt x="3757" y="1467"/>
                    </a:lnTo>
                    <a:lnTo>
                      <a:pt x="3669" y="1374"/>
                    </a:lnTo>
                    <a:lnTo>
                      <a:pt x="3576" y="1288"/>
                    </a:lnTo>
                    <a:lnTo>
                      <a:pt x="3475" y="1208"/>
                    </a:lnTo>
                    <a:lnTo>
                      <a:pt x="3370" y="1136"/>
                    </a:lnTo>
                    <a:lnTo>
                      <a:pt x="3258" y="1073"/>
                    </a:lnTo>
                    <a:lnTo>
                      <a:pt x="3140" y="1018"/>
                    </a:lnTo>
                    <a:lnTo>
                      <a:pt x="3020" y="972"/>
                    </a:lnTo>
                    <a:lnTo>
                      <a:pt x="2892" y="936"/>
                    </a:lnTo>
                    <a:lnTo>
                      <a:pt x="2763" y="909"/>
                    </a:lnTo>
                    <a:lnTo>
                      <a:pt x="2630" y="892"/>
                    </a:lnTo>
                    <a:lnTo>
                      <a:pt x="2494" y="886"/>
                    </a:lnTo>
                    <a:close/>
                    <a:moveTo>
                      <a:pt x="2477" y="0"/>
                    </a:moveTo>
                    <a:lnTo>
                      <a:pt x="2532" y="4"/>
                    </a:lnTo>
                    <a:lnTo>
                      <a:pt x="2586" y="17"/>
                    </a:lnTo>
                    <a:lnTo>
                      <a:pt x="2637" y="40"/>
                    </a:lnTo>
                    <a:lnTo>
                      <a:pt x="2685" y="71"/>
                    </a:lnTo>
                    <a:lnTo>
                      <a:pt x="2727" y="111"/>
                    </a:lnTo>
                    <a:lnTo>
                      <a:pt x="2814" y="208"/>
                    </a:lnTo>
                    <a:lnTo>
                      <a:pt x="2852" y="244"/>
                    </a:lnTo>
                    <a:lnTo>
                      <a:pt x="2894" y="275"/>
                    </a:lnTo>
                    <a:lnTo>
                      <a:pt x="2942" y="296"/>
                    </a:lnTo>
                    <a:lnTo>
                      <a:pt x="2989" y="311"/>
                    </a:lnTo>
                    <a:lnTo>
                      <a:pt x="3041" y="318"/>
                    </a:lnTo>
                    <a:lnTo>
                      <a:pt x="3092" y="317"/>
                    </a:lnTo>
                    <a:lnTo>
                      <a:pt x="3142" y="309"/>
                    </a:lnTo>
                    <a:lnTo>
                      <a:pt x="3193" y="292"/>
                    </a:lnTo>
                    <a:lnTo>
                      <a:pt x="3313" y="240"/>
                    </a:lnTo>
                    <a:lnTo>
                      <a:pt x="3368" y="221"/>
                    </a:lnTo>
                    <a:lnTo>
                      <a:pt x="3425" y="214"/>
                    </a:lnTo>
                    <a:lnTo>
                      <a:pt x="3481" y="216"/>
                    </a:lnTo>
                    <a:lnTo>
                      <a:pt x="3534" y="225"/>
                    </a:lnTo>
                    <a:lnTo>
                      <a:pt x="3585" y="244"/>
                    </a:lnTo>
                    <a:lnTo>
                      <a:pt x="3633" y="273"/>
                    </a:lnTo>
                    <a:lnTo>
                      <a:pt x="3677" y="307"/>
                    </a:lnTo>
                    <a:lnTo>
                      <a:pt x="3713" y="349"/>
                    </a:lnTo>
                    <a:lnTo>
                      <a:pt x="3742" y="398"/>
                    </a:lnTo>
                    <a:lnTo>
                      <a:pt x="3763" y="454"/>
                    </a:lnTo>
                    <a:lnTo>
                      <a:pt x="3799" y="578"/>
                    </a:lnTo>
                    <a:lnTo>
                      <a:pt x="3820" y="635"/>
                    </a:lnTo>
                    <a:lnTo>
                      <a:pt x="3852" y="684"/>
                    </a:lnTo>
                    <a:lnTo>
                      <a:pt x="3890" y="728"/>
                    </a:lnTo>
                    <a:lnTo>
                      <a:pt x="3936" y="764"/>
                    </a:lnTo>
                    <a:lnTo>
                      <a:pt x="3987" y="791"/>
                    </a:lnTo>
                    <a:lnTo>
                      <a:pt x="4044" y="810"/>
                    </a:lnTo>
                    <a:lnTo>
                      <a:pt x="4103" y="818"/>
                    </a:lnTo>
                    <a:lnTo>
                      <a:pt x="4233" y="823"/>
                    </a:lnTo>
                    <a:lnTo>
                      <a:pt x="4292" y="829"/>
                    </a:lnTo>
                    <a:lnTo>
                      <a:pt x="4345" y="846"/>
                    </a:lnTo>
                    <a:lnTo>
                      <a:pt x="4395" y="873"/>
                    </a:lnTo>
                    <a:lnTo>
                      <a:pt x="4440" y="905"/>
                    </a:lnTo>
                    <a:lnTo>
                      <a:pt x="4478" y="945"/>
                    </a:lnTo>
                    <a:lnTo>
                      <a:pt x="4509" y="991"/>
                    </a:lnTo>
                    <a:lnTo>
                      <a:pt x="4532" y="1041"/>
                    </a:lnTo>
                    <a:lnTo>
                      <a:pt x="4547" y="1094"/>
                    </a:lnTo>
                    <a:lnTo>
                      <a:pt x="4551" y="1151"/>
                    </a:lnTo>
                    <a:lnTo>
                      <a:pt x="4547" y="1210"/>
                    </a:lnTo>
                    <a:lnTo>
                      <a:pt x="4526" y="1338"/>
                    </a:lnTo>
                    <a:lnTo>
                      <a:pt x="4520" y="1391"/>
                    </a:lnTo>
                    <a:lnTo>
                      <a:pt x="4524" y="1443"/>
                    </a:lnTo>
                    <a:lnTo>
                      <a:pt x="4536" y="1492"/>
                    </a:lnTo>
                    <a:lnTo>
                      <a:pt x="4555" y="1540"/>
                    </a:lnTo>
                    <a:lnTo>
                      <a:pt x="4579" y="1584"/>
                    </a:lnTo>
                    <a:lnTo>
                      <a:pt x="4612" y="1624"/>
                    </a:lnTo>
                    <a:lnTo>
                      <a:pt x="4652" y="1658"/>
                    </a:lnTo>
                    <a:lnTo>
                      <a:pt x="4696" y="1687"/>
                    </a:lnTo>
                    <a:lnTo>
                      <a:pt x="4810" y="1748"/>
                    </a:lnTo>
                    <a:lnTo>
                      <a:pt x="4855" y="1778"/>
                    </a:lnTo>
                    <a:lnTo>
                      <a:pt x="4894" y="1812"/>
                    </a:lnTo>
                    <a:lnTo>
                      <a:pt x="4926" y="1850"/>
                    </a:lnTo>
                    <a:lnTo>
                      <a:pt x="4951" y="1894"/>
                    </a:lnTo>
                    <a:lnTo>
                      <a:pt x="4970" y="1942"/>
                    </a:lnTo>
                    <a:lnTo>
                      <a:pt x="4981" y="1990"/>
                    </a:lnTo>
                    <a:lnTo>
                      <a:pt x="4985" y="2039"/>
                    </a:lnTo>
                    <a:lnTo>
                      <a:pt x="4981" y="2091"/>
                    </a:lnTo>
                    <a:lnTo>
                      <a:pt x="4970" y="2140"/>
                    </a:lnTo>
                    <a:lnTo>
                      <a:pt x="4951" y="2188"/>
                    </a:lnTo>
                    <a:lnTo>
                      <a:pt x="4924" y="2233"/>
                    </a:lnTo>
                    <a:lnTo>
                      <a:pt x="4848" y="2340"/>
                    </a:lnTo>
                    <a:lnTo>
                      <a:pt x="4817" y="2392"/>
                    </a:lnTo>
                    <a:lnTo>
                      <a:pt x="4798" y="2447"/>
                    </a:lnTo>
                    <a:lnTo>
                      <a:pt x="4789" y="2504"/>
                    </a:lnTo>
                    <a:lnTo>
                      <a:pt x="4789" y="2563"/>
                    </a:lnTo>
                    <a:lnTo>
                      <a:pt x="4800" y="2620"/>
                    </a:lnTo>
                    <a:lnTo>
                      <a:pt x="4821" y="2676"/>
                    </a:lnTo>
                    <a:lnTo>
                      <a:pt x="4852" y="2727"/>
                    </a:lnTo>
                    <a:lnTo>
                      <a:pt x="4928" y="2832"/>
                    </a:lnTo>
                    <a:lnTo>
                      <a:pt x="4956" y="2877"/>
                    </a:lnTo>
                    <a:lnTo>
                      <a:pt x="4975" y="2925"/>
                    </a:lnTo>
                    <a:lnTo>
                      <a:pt x="4989" y="2975"/>
                    </a:lnTo>
                    <a:lnTo>
                      <a:pt x="4993" y="3026"/>
                    </a:lnTo>
                    <a:lnTo>
                      <a:pt x="4989" y="3076"/>
                    </a:lnTo>
                    <a:lnTo>
                      <a:pt x="4977" y="3123"/>
                    </a:lnTo>
                    <a:lnTo>
                      <a:pt x="4960" y="3171"/>
                    </a:lnTo>
                    <a:lnTo>
                      <a:pt x="4935" y="3215"/>
                    </a:lnTo>
                    <a:lnTo>
                      <a:pt x="4903" y="3255"/>
                    </a:lnTo>
                    <a:lnTo>
                      <a:pt x="4865" y="3289"/>
                    </a:lnTo>
                    <a:lnTo>
                      <a:pt x="4821" y="3320"/>
                    </a:lnTo>
                    <a:lnTo>
                      <a:pt x="4707" y="3382"/>
                    </a:lnTo>
                    <a:lnTo>
                      <a:pt x="4663" y="3411"/>
                    </a:lnTo>
                    <a:lnTo>
                      <a:pt x="4625" y="3447"/>
                    </a:lnTo>
                    <a:lnTo>
                      <a:pt x="4593" y="3487"/>
                    </a:lnTo>
                    <a:lnTo>
                      <a:pt x="4568" y="3531"/>
                    </a:lnTo>
                    <a:lnTo>
                      <a:pt x="4551" y="3579"/>
                    </a:lnTo>
                    <a:lnTo>
                      <a:pt x="4539" y="3628"/>
                    </a:lnTo>
                    <a:lnTo>
                      <a:pt x="4536" y="3682"/>
                    </a:lnTo>
                    <a:lnTo>
                      <a:pt x="4541" y="3733"/>
                    </a:lnTo>
                    <a:lnTo>
                      <a:pt x="4564" y="3861"/>
                    </a:lnTo>
                    <a:lnTo>
                      <a:pt x="4570" y="3920"/>
                    </a:lnTo>
                    <a:lnTo>
                      <a:pt x="4566" y="3977"/>
                    </a:lnTo>
                    <a:lnTo>
                      <a:pt x="4553" y="4030"/>
                    </a:lnTo>
                    <a:lnTo>
                      <a:pt x="4530" y="4080"/>
                    </a:lnTo>
                    <a:lnTo>
                      <a:pt x="4499" y="4126"/>
                    </a:lnTo>
                    <a:lnTo>
                      <a:pt x="4463" y="4167"/>
                    </a:lnTo>
                    <a:lnTo>
                      <a:pt x="4419" y="4200"/>
                    </a:lnTo>
                    <a:lnTo>
                      <a:pt x="4370" y="4227"/>
                    </a:lnTo>
                    <a:lnTo>
                      <a:pt x="4317" y="4244"/>
                    </a:lnTo>
                    <a:lnTo>
                      <a:pt x="4258" y="4253"/>
                    </a:lnTo>
                    <a:lnTo>
                      <a:pt x="4128" y="4261"/>
                    </a:lnTo>
                    <a:lnTo>
                      <a:pt x="4067" y="4270"/>
                    </a:lnTo>
                    <a:lnTo>
                      <a:pt x="4012" y="4289"/>
                    </a:lnTo>
                    <a:lnTo>
                      <a:pt x="3961" y="4318"/>
                    </a:lnTo>
                    <a:lnTo>
                      <a:pt x="3917" y="4354"/>
                    </a:lnTo>
                    <a:lnTo>
                      <a:pt x="3879" y="4398"/>
                    </a:lnTo>
                    <a:lnTo>
                      <a:pt x="3848" y="4449"/>
                    </a:lnTo>
                    <a:lnTo>
                      <a:pt x="3827" y="4505"/>
                    </a:lnTo>
                    <a:lnTo>
                      <a:pt x="3793" y="4630"/>
                    </a:lnTo>
                    <a:lnTo>
                      <a:pt x="3772" y="4686"/>
                    </a:lnTo>
                    <a:lnTo>
                      <a:pt x="3743" y="4735"/>
                    </a:lnTo>
                    <a:lnTo>
                      <a:pt x="3707" y="4777"/>
                    </a:lnTo>
                    <a:lnTo>
                      <a:pt x="3665" y="4813"/>
                    </a:lnTo>
                    <a:lnTo>
                      <a:pt x="3618" y="4840"/>
                    </a:lnTo>
                    <a:lnTo>
                      <a:pt x="3568" y="4861"/>
                    </a:lnTo>
                    <a:lnTo>
                      <a:pt x="3513" y="4872"/>
                    </a:lnTo>
                    <a:lnTo>
                      <a:pt x="3458" y="4874"/>
                    </a:lnTo>
                    <a:lnTo>
                      <a:pt x="3403" y="4867"/>
                    </a:lnTo>
                    <a:lnTo>
                      <a:pt x="3346" y="4850"/>
                    </a:lnTo>
                    <a:lnTo>
                      <a:pt x="3226" y="4800"/>
                    </a:lnTo>
                    <a:lnTo>
                      <a:pt x="3176" y="4783"/>
                    </a:lnTo>
                    <a:lnTo>
                      <a:pt x="3125" y="4775"/>
                    </a:lnTo>
                    <a:lnTo>
                      <a:pt x="3073" y="4775"/>
                    </a:lnTo>
                    <a:lnTo>
                      <a:pt x="3022" y="4785"/>
                    </a:lnTo>
                    <a:lnTo>
                      <a:pt x="2974" y="4800"/>
                    </a:lnTo>
                    <a:lnTo>
                      <a:pt x="2929" y="4823"/>
                    </a:lnTo>
                    <a:lnTo>
                      <a:pt x="2887" y="4852"/>
                    </a:lnTo>
                    <a:lnTo>
                      <a:pt x="2849" y="4890"/>
                    </a:lnTo>
                    <a:lnTo>
                      <a:pt x="2763" y="4989"/>
                    </a:lnTo>
                    <a:lnTo>
                      <a:pt x="2721" y="5029"/>
                    </a:lnTo>
                    <a:lnTo>
                      <a:pt x="2673" y="5061"/>
                    </a:lnTo>
                    <a:lnTo>
                      <a:pt x="2622" y="5084"/>
                    </a:lnTo>
                    <a:lnTo>
                      <a:pt x="2569" y="5097"/>
                    </a:lnTo>
                    <a:lnTo>
                      <a:pt x="2515" y="5101"/>
                    </a:lnTo>
                    <a:lnTo>
                      <a:pt x="2460" y="5097"/>
                    </a:lnTo>
                    <a:lnTo>
                      <a:pt x="2407" y="5084"/>
                    </a:lnTo>
                    <a:lnTo>
                      <a:pt x="2355" y="5063"/>
                    </a:lnTo>
                    <a:lnTo>
                      <a:pt x="2308" y="5033"/>
                    </a:lnTo>
                    <a:lnTo>
                      <a:pt x="2266" y="4993"/>
                    </a:lnTo>
                    <a:lnTo>
                      <a:pt x="2178" y="4893"/>
                    </a:lnTo>
                    <a:lnTo>
                      <a:pt x="2140" y="4857"/>
                    </a:lnTo>
                    <a:lnTo>
                      <a:pt x="2096" y="4829"/>
                    </a:lnTo>
                    <a:lnTo>
                      <a:pt x="2051" y="4806"/>
                    </a:lnTo>
                    <a:lnTo>
                      <a:pt x="2001" y="4792"/>
                    </a:lnTo>
                    <a:lnTo>
                      <a:pt x="1952" y="4785"/>
                    </a:lnTo>
                    <a:lnTo>
                      <a:pt x="1900" y="4785"/>
                    </a:lnTo>
                    <a:lnTo>
                      <a:pt x="1849" y="4794"/>
                    </a:lnTo>
                    <a:lnTo>
                      <a:pt x="1799" y="4812"/>
                    </a:lnTo>
                    <a:lnTo>
                      <a:pt x="1679" y="4863"/>
                    </a:lnTo>
                    <a:lnTo>
                      <a:pt x="1624" y="4880"/>
                    </a:lnTo>
                    <a:lnTo>
                      <a:pt x="1567" y="4890"/>
                    </a:lnTo>
                    <a:lnTo>
                      <a:pt x="1512" y="4888"/>
                    </a:lnTo>
                    <a:lnTo>
                      <a:pt x="1457" y="4876"/>
                    </a:lnTo>
                    <a:lnTo>
                      <a:pt x="1405" y="4857"/>
                    </a:lnTo>
                    <a:lnTo>
                      <a:pt x="1358" y="4831"/>
                    </a:lnTo>
                    <a:lnTo>
                      <a:pt x="1316" y="4796"/>
                    </a:lnTo>
                    <a:lnTo>
                      <a:pt x="1280" y="4752"/>
                    </a:lnTo>
                    <a:lnTo>
                      <a:pt x="1249" y="4705"/>
                    </a:lnTo>
                    <a:lnTo>
                      <a:pt x="1228" y="4650"/>
                    </a:lnTo>
                    <a:lnTo>
                      <a:pt x="1194" y="4524"/>
                    </a:lnTo>
                    <a:lnTo>
                      <a:pt x="1171" y="4469"/>
                    </a:lnTo>
                    <a:lnTo>
                      <a:pt x="1141" y="4419"/>
                    </a:lnTo>
                    <a:lnTo>
                      <a:pt x="1101" y="4375"/>
                    </a:lnTo>
                    <a:lnTo>
                      <a:pt x="1055" y="4339"/>
                    </a:lnTo>
                    <a:lnTo>
                      <a:pt x="1003" y="4312"/>
                    </a:lnTo>
                    <a:lnTo>
                      <a:pt x="948" y="4293"/>
                    </a:lnTo>
                    <a:lnTo>
                      <a:pt x="889" y="4286"/>
                    </a:lnTo>
                    <a:lnTo>
                      <a:pt x="758" y="4280"/>
                    </a:lnTo>
                    <a:lnTo>
                      <a:pt x="701" y="4272"/>
                    </a:lnTo>
                    <a:lnTo>
                      <a:pt x="645" y="4255"/>
                    </a:lnTo>
                    <a:lnTo>
                      <a:pt x="596" y="4230"/>
                    </a:lnTo>
                    <a:lnTo>
                      <a:pt x="552" y="4198"/>
                    </a:lnTo>
                    <a:lnTo>
                      <a:pt x="514" y="4158"/>
                    </a:lnTo>
                    <a:lnTo>
                      <a:pt x="484" y="4112"/>
                    </a:lnTo>
                    <a:lnTo>
                      <a:pt x="461" y="4063"/>
                    </a:lnTo>
                    <a:lnTo>
                      <a:pt x="446" y="4009"/>
                    </a:lnTo>
                    <a:lnTo>
                      <a:pt x="440" y="3952"/>
                    </a:lnTo>
                    <a:lnTo>
                      <a:pt x="446" y="3893"/>
                    </a:lnTo>
                    <a:lnTo>
                      <a:pt x="467" y="3764"/>
                    </a:lnTo>
                    <a:lnTo>
                      <a:pt x="472" y="3712"/>
                    </a:lnTo>
                    <a:lnTo>
                      <a:pt x="468" y="3661"/>
                    </a:lnTo>
                    <a:lnTo>
                      <a:pt x="457" y="3609"/>
                    </a:lnTo>
                    <a:lnTo>
                      <a:pt x="438" y="3563"/>
                    </a:lnTo>
                    <a:lnTo>
                      <a:pt x="411" y="3520"/>
                    </a:lnTo>
                    <a:lnTo>
                      <a:pt x="379" y="3480"/>
                    </a:lnTo>
                    <a:lnTo>
                      <a:pt x="341" y="3445"/>
                    </a:lnTo>
                    <a:lnTo>
                      <a:pt x="297" y="3417"/>
                    </a:lnTo>
                    <a:lnTo>
                      <a:pt x="181" y="3354"/>
                    </a:lnTo>
                    <a:lnTo>
                      <a:pt x="137" y="3325"/>
                    </a:lnTo>
                    <a:lnTo>
                      <a:pt x="99" y="3291"/>
                    </a:lnTo>
                    <a:lnTo>
                      <a:pt x="67" y="3251"/>
                    </a:lnTo>
                    <a:lnTo>
                      <a:pt x="40" y="3207"/>
                    </a:lnTo>
                    <a:lnTo>
                      <a:pt x="23" y="3161"/>
                    </a:lnTo>
                    <a:lnTo>
                      <a:pt x="11" y="3114"/>
                    </a:lnTo>
                    <a:lnTo>
                      <a:pt x="6" y="3062"/>
                    </a:lnTo>
                    <a:lnTo>
                      <a:pt x="10" y="3013"/>
                    </a:lnTo>
                    <a:lnTo>
                      <a:pt x="21" y="2963"/>
                    </a:lnTo>
                    <a:lnTo>
                      <a:pt x="40" y="2916"/>
                    </a:lnTo>
                    <a:lnTo>
                      <a:pt x="67" y="2870"/>
                    </a:lnTo>
                    <a:lnTo>
                      <a:pt x="143" y="2763"/>
                    </a:lnTo>
                    <a:lnTo>
                      <a:pt x="173" y="2712"/>
                    </a:lnTo>
                    <a:lnTo>
                      <a:pt x="194" y="2656"/>
                    </a:lnTo>
                    <a:lnTo>
                      <a:pt x="204" y="2597"/>
                    </a:lnTo>
                    <a:lnTo>
                      <a:pt x="204" y="2540"/>
                    </a:lnTo>
                    <a:lnTo>
                      <a:pt x="192" y="2483"/>
                    </a:lnTo>
                    <a:lnTo>
                      <a:pt x="171" y="2428"/>
                    </a:lnTo>
                    <a:lnTo>
                      <a:pt x="141" y="2374"/>
                    </a:lnTo>
                    <a:lnTo>
                      <a:pt x="63" y="2270"/>
                    </a:lnTo>
                    <a:lnTo>
                      <a:pt x="36" y="2226"/>
                    </a:lnTo>
                    <a:lnTo>
                      <a:pt x="15" y="2176"/>
                    </a:lnTo>
                    <a:lnTo>
                      <a:pt x="4" y="2127"/>
                    </a:lnTo>
                    <a:lnTo>
                      <a:pt x="0" y="2077"/>
                    </a:lnTo>
                    <a:lnTo>
                      <a:pt x="4" y="2028"/>
                    </a:lnTo>
                    <a:lnTo>
                      <a:pt x="13" y="1980"/>
                    </a:lnTo>
                    <a:lnTo>
                      <a:pt x="32" y="1932"/>
                    </a:lnTo>
                    <a:lnTo>
                      <a:pt x="57" y="1889"/>
                    </a:lnTo>
                    <a:lnTo>
                      <a:pt x="88" y="1849"/>
                    </a:lnTo>
                    <a:lnTo>
                      <a:pt x="126" y="1814"/>
                    </a:lnTo>
                    <a:lnTo>
                      <a:pt x="171" y="1784"/>
                    </a:lnTo>
                    <a:lnTo>
                      <a:pt x="286" y="1721"/>
                    </a:lnTo>
                    <a:lnTo>
                      <a:pt x="329" y="1690"/>
                    </a:lnTo>
                    <a:lnTo>
                      <a:pt x="367" y="1656"/>
                    </a:lnTo>
                    <a:lnTo>
                      <a:pt x="398" y="1616"/>
                    </a:lnTo>
                    <a:lnTo>
                      <a:pt x="423" y="1572"/>
                    </a:lnTo>
                    <a:lnTo>
                      <a:pt x="442" y="1525"/>
                    </a:lnTo>
                    <a:lnTo>
                      <a:pt x="453" y="1473"/>
                    </a:lnTo>
                    <a:lnTo>
                      <a:pt x="455" y="1422"/>
                    </a:lnTo>
                    <a:lnTo>
                      <a:pt x="449" y="1368"/>
                    </a:lnTo>
                    <a:lnTo>
                      <a:pt x="427" y="1241"/>
                    </a:lnTo>
                    <a:lnTo>
                      <a:pt x="421" y="1184"/>
                    </a:lnTo>
                    <a:lnTo>
                      <a:pt x="425" y="1126"/>
                    </a:lnTo>
                    <a:lnTo>
                      <a:pt x="440" y="1073"/>
                    </a:lnTo>
                    <a:lnTo>
                      <a:pt x="461" y="1022"/>
                    </a:lnTo>
                    <a:lnTo>
                      <a:pt x="491" y="976"/>
                    </a:lnTo>
                    <a:lnTo>
                      <a:pt x="529" y="936"/>
                    </a:lnTo>
                    <a:lnTo>
                      <a:pt x="573" y="902"/>
                    </a:lnTo>
                    <a:lnTo>
                      <a:pt x="623" y="877"/>
                    </a:lnTo>
                    <a:lnTo>
                      <a:pt x="676" y="858"/>
                    </a:lnTo>
                    <a:lnTo>
                      <a:pt x="733" y="850"/>
                    </a:lnTo>
                    <a:lnTo>
                      <a:pt x="864" y="842"/>
                    </a:lnTo>
                    <a:lnTo>
                      <a:pt x="923" y="833"/>
                    </a:lnTo>
                    <a:lnTo>
                      <a:pt x="979" y="814"/>
                    </a:lnTo>
                    <a:lnTo>
                      <a:pt x="1030" y="785"/>
                    </a:lnTo>
                    <a:lnTo>
                      <a:pt x="1076" y="749"/>
                    </a:lnTo>
                    <a:lnTo>
                      <a:pt x="1114" y="703"/>
                    </a:lnTo>
                    <a:lnTo>
                      <a:pt x="1144" y="654"/>
                    </a:lnTo>
                    <a:lnTo>
                      <a:pt x="1165" y="597"/>
                    </a:lnTo>
                    <a:lnTo>
                      <a:pt x="1200" y="473"/>
                    </a:lnTo>
                    <a:lnTo>
                      <a:pt x="1221" y="418"/>
                    </a:lnTo>
                    <a:lnTo>
                      <a:pt x="1249" y="368"/>
                    </a:lnTo>
                    <a:lnTo>
                      <a:pt x="1283" y="326"/>
                    </a:lnTo>
                    <a:lnTo>
                      <a:pt x="1327" y="290"/>
                    </a:lnTo>
                    <a:lnTo>
                      <a:pt x="1373" y="261"/>
                    </a:lnTo>
                    <a:lnTo>
                      <a:pt x="1424" y="242"/>
                    </a:lnTo>
                    <a:lnTo>
                      <a:pt x="1478" y="231"/>
                    </a:lnTo>
                    <a:lnTo>
                      <a:pt x="1535" y="229"/>
                    </a:lnTo>
                    <a:lnTo>
                      <a:pt x="1590" y="235"/>
                    </a:lnTo>
                    <a:lnTo>
                      <a:pt x="1645" y="254"/>
                    </a:lnTo>
                    <a:lnTo>
                      <a:pt x="1767" y="303"/>
                    </a:lnTo>
                    <a:lnTo>
                      <a:pt x="1817" y="318"/>
                    </a:lnTo>
                    <a:lnTo>
                      <a:pt x="1868" y="326"/>
                    </a:lnTo>
                    <a:lnTo>
                      <a:pt x="1919" y="326"/>
                    </a:lnTo>
                    <a:lnTo>
                      <a:pt x="1969" y="318"/>
                    </a:lnTo>
                    <a:lnTo>
                      <a:pt x="2018" y="303"/>
                    </a:lnTo>
                    <a:lnTo>
                      <a:pt x="2064" y="280"/>
                    </a:lnTo>
                    <a:lnTo>
                      <a:pt x="2106" y="250"/>
                    </a:lnTo>
                    <a:lnTo>
                      <a:pt x="2144" y="214"/>
                    </a:lnTo>
                    <a:lnTo>
                      <a:pt x="2230" y="115"/>
                    </a:lnTo>
                    <a:lnTo>
                      <a:pt x="2272" y="75"/>
                    </a:lnTo>
                    <a:lnTo>
                      <a:pt x="2319" y="42"/>
                    </a:lnTo>
                    <a:lnTo>
                      <a:pt x="2369" y="19"/>
                    </a:lnTo>
                    <a:lnTo>
                      <a:pt x="2422" y="6"/>
                    </a:lnTo>
                    <a:lnTo>
                      <a:pt x="2477" y="0"/>
                    </a:lnTo>
                    <a:close/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99" name="Freeform 423"/>
              <p:cNvSpPr/>
              <p:nvPr/>
            </p:nvSpPr>
            <p:spPr>
              <a:xfrm rot="3046200">
                <a:off x="6127200" y="2251440"/>
                <a:ext cx="80280" cy="74520"/>
              </a:xfrm>
              <a:custGeom>
                <a:avLst/>
                <a:gdLst/>
                <a:ahLst/>
                <a:rect l="l" t="t" r="r" b="b"/>
                <a:pathLst>
                  <a:path w="1622" h="1633">
                    <a:moveTo>
                      <a:pt x="1154" y="0"/>
                    </a:moveTo>
                    <a:lnTo>
                      <a:pt x="1599" y="808"/>
                    </a:lnTo>
                    <a:lnTo>
                      <a:pt x="1615" y="846"/>
                    </a:lnTo>
                    <a:lnTo>
                      <a:pt x="1622" y="888"/>
                    </a:lnTo>
                    <a:lnTo>
                      <a:pt x="1620" y="930"/>
                    </a:lnTo>
                    <a:lnTo>
                      <a:pt x="1609" y="972"/>
                    </a:lnTo>
                    <a:lnTo>
                      <a:pt x="1394" y="1511"/>
                    </a:lnTo>
                    <a:lnTo>
                      <a:pt x="1375" y="1545"/>
                    </a:lnTo>
                    <a:lnTo>
                      <a:pt x="1352" y="1576"/>
                    </a:lnTo>
                    <a:lnTo>
                      <a:pt x="1323" y="1599"/>
                    </a:lnTo>
                    <a:lnTo>
                      <a:pt x="1291" y="1618"/>
                    </a:lnTo>
                    <a:lnTo>
                      <a:pt x="1255" y="1629"/>
                    </a:lnTo>
                    <a:lnTo>
                      <a:pt x="1219" y="1633"/>
                    </a:lnTo>
                    <a:lnTo>
                      <a:pt x="1179" y="1629"/>
                    </a:lnTo>
                    <a:lnTo>
                      <a:pt x="607" y="1522"/>
                    </a:lnTo>
                    <a:lnTo>
                      <a:pt x="567" y="1511"/>
                    </a:lnTo>
                    <a:lnTo>
                      <a:pt x="531" y="1490"/>
                    </a:lnTo>
                    <a:lnTo>
                      <a:pt x="499" y="1461"/>
                    </a:lnTo>
                    <a:lnTo>
                      <a:pt x="474" y="1427"/>
                    </a:lnTo>
                    <a:lnTo>
                      <a:pt x="0" y="564"/>
                    </a:lnTo>
                    <a:lnTo>
                      <a:pt x="31" y="528"/>
                    </a:lnTo>
                    <a:lnTo>
                      <a:pt x="128" y="568"/>
                    </a:lnTo>
                    <a:lnTo>
                      <a:pt x="213" y="598"/>
                    </a:lnTo>
                    <a:lnTo>
                      <a:pt x="303" y="615"/>
                    </a:lnTo>
                    <a:lnTo>
                      <a:pt x="394" y="621"/>
                    </a:lnTo>
                    <a:lnTo>
                      <a:pt x="478" y="615"/>
                    </a:lnTo>
                    <a:lnTo>
                      <a:pt x="560" y="600"/>
                    </a:lnTo>
                    <a:lnTo>
                      <a:pt x="640" y="575"/>
                    </a:lnTo>
                    <a:lnTo>
                      <a:pt x="714" y="543"/>
                    </a:lnTo>
                    <a:lnTo>
                      <a:pt x="785" y="501"/>
                    </a:lnTo>
                    <a:lnTo>
                      <a:pt x="849" y="451"/>
                    </a:lnTo>
                    <a:lnTo>
                      <a:pt x="908" y="394"/>
                    </a:lnTo>
                    <a:lnTo>
                      <a:pt x="960" y="331"/>
                    </a:lnTo>
                    <a:lnTo>
                      <a:pt x="1005" y="261"/>
                    </a:lnTo>
                    <a:lnTo>
                      <a:pt x="1042" y="187"/>
                    </a:lnTo>
                    <a:lnTo>
                      <a:pt x="1068" y="107"/>
                    </a:lnTo>
                    <a:lnTo>
                      <a:pt x="1097" y="4"/>
                    </a:lnTo>
                    <a:lnTo>
                      <a:pt x="1154" y="0"/>
                    </a:lnTo>
                    <a:close/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00" name="Freeform 424"/>
              <p:cNvSpPr/>
              <p:nvPr/>
            </p:nvSpPr>
            <p:spPr>
              <a:xfrm rot="3046200">
                <a:off x="6054120" y="2143440"/>
                <a:ext cx="80640" cy="73800"/>
              </a:xfrm>
              <a:custGeom>
                <a:avLst/>
                <a:gdLst/>
                <a:ahLst/>
                <a:rect l="l" t="t" r="r" b="b"/>
                <a:pathLst>
                  <a:path w="1636" h="1608">
                    <a:moveTo>
                      <a:pt x="454" y="0"/>
                    </a:moveTo>
                    <a:lnTo>
                      <a:pt x="556" y="3"/>
                    </a:lnTo>
                    <a:lnTo>
                      <a:pt x="585" y="104"/>
                    </a:lnTo>
                    <a:lnTo>
                      <a:pt x="614" y="182"/>
                    </a:lnTo>
                    <a:lnTo>
                      <a:pt x="650" y="257"/>
                    </a:lnTo>
                    <a:lnTo>
                      <a:pt x="695" y="323"/>
                    </a:lnTo>
                    <a:lnTo>
                      <a:pt x="747" y="386"/>
                    </a:lnTo>
                    <a:lnTo>
                      <a:pt x="806" y="442"/>
                    </a:lnTo>
                    <a:lnTo>
                      <a:pt x="871" y="491"/>
                    </a:lnTo>
                    <a:lnTo>
                      <a:pt x="941" y="531"/>
                    </a:lnTo>
                    <a:lnTo>
                      <a:pt x="1015" y="564"/>
                    </a:lnTo>
                    <a:lnTo>
                      <a:pt x="1093" y="588"/>
                    </a:lnTo>
                    <a:lnTo>
                      <a:pt x="1173" y="604"/>
                    </a:lnTo>
                    <a:lnTo>
                      <a:pt x="1257" y="607"/>
                    </a:lnTo>
                    <a:lnTo>
                      <a:pt x="1328" y="604"/>
                    </a:lnTo>
                    <a:lnTo>
                      <a:pt x="1398" y="594"/>
                    </a:lnTo>
                    <a:lnTo>
                      <a:pt x="1467" y="575"/>
                    </a:lnTo>
                    <a:lnTo>
                      <a:pt x="1533" y="550"/>
                    </a:lnTo>
                    <a:lnTo>
                      <a:pt x="1632" y="510"/>
                    </a:lnTo>
                    <a:lnTo>
                      <a:pt x="1636" y="514"/>
                    </a:lnTo>
                    <a:lnTo>
                      <a:pt x="1149" y="1402"/>
                    </a:lnTo>
                    <a:lnTo>
                      <a:pt x="1124" y="1436"/>
                    </a:lnTo>
                    <a:lnTo>
                      <a:pt x="1093" y="1465"/>
                    </a:lnTo>
                    <a:lnTo>
                      <a:pt x="1055" y="1486"/>
                    </a:lnTo>
                    <a:lnTo>
                      <a:pt x="1015" y="1497"/>
                    </a:lnTo>
                    <a:lnTo>
                      <a:pt x="444" y="1604"/>
                    </a:lnTo>
                    <a:lnTo>
                      <a:pt x="406" y="1608"/>
                    </a:lnTo>
                    <a:lnTo>
                      <a:pt x="368" y="1602"/>
                    </a:lnTo>
                    <a:lnTo>
                      <a:pt x="334" y="1591"/>
                    </a:lnTo>
                    <a:lnTo>
                      <a:pt x="301" y="1573"/>
                    </a:lnTo>
                    <a:lnTo>
                      <a:pt x="273" y="1551"/>
                    </a:lnTo>
                    <a:lnTo>
                      <a:pt x="248" y="1520"/>
                    </a:lnTo>
                    <a:lnTo>
                      <a:pt x="231" y="1486"/>
                    </a:lnTo>
                    <a:lnTo>
                      <a:pt x="14" y="947"/>
                    </a:lnTo>
                    <a:lnTo>
                      <a:pt x="2" y="905"/>
                    </a:lnTo>
                    <a:lnTo>
                      <a:pt x="0" y="863"/>
                    </a:lnTo>
                    <a:lnTo>
                      <a:pt x="8" y="821"/>
                    </a:lnTo>
                    <a:lnTo>
                      <a:pt x="23" y="783"/>
                    </a:lnTo>
                    <a:lnTo>
                      <a:pt x="454" y="0"/>
                    </a:lnTo>
                    <a:close/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01" name="Freeform 425"/>
              <p:cNvSpPr/>
              <p:nvPr/>
            </p:nvSpPr>
            <p:spPr>
              <a:xfrm rot="3046200">
                <a:off x="6186600" y="2071080"/>
                <a:ext cx="107280" cy="102600"/>
              </a:xfrm>
              <a:custGeom>
                <a:avLst/>
                <a:gdLst/>
                <a:ahLst/>
                <a:rect l="l" t="t" r="r" b="b"/>
                <a:pathLst>
                  <a:path w="2157" h="2229">
                    <a:moveTo>
                      <a:pt x="1184" y="0"/>
                    </a:moveTo>
                    <a:lnTo>
                      <a:pt x="1203" y="0"/>
                    </a:lnTo>
                    <a:lnTo>
                      <a:pt x="1222" y="4"/>
                    </a:lnTo>
                    <a:lnTo>
                      <a:pt x="1245" y="7"/>
                    </a:lnTo>
                    <a:lnTo>
                      <a:pt x="1268" y="13"/>
                    </a:lnTo>
                    <a:lnTo>
                      <a:pt x="1291" y="23"/>
                    </a:lnTo>
                    <a:lnTo>
                      <a:pt x="1314" y="34"/>
                    </a:lnTo>
                    <a:lnTo>
                      <a:pt x="1337" y="49"/>
                    </a:lnTo>
                    <a:lnTo>
                      <a:pt x="1358" y="68"/>
                    </a:lnTo>
                    <a:lnTo>
                      <a:pt x="1377" y="89"/>
                    </a:lnTo>
                    <a:lnTo>
                      <a:pt x="1394" y="116"/>
                    </a:lnTo>
                    <a:lnTo>
                      <a:pt x="1409" y="146"/>
                    </a:lnTo>
                    <a:lnTo>
                      <a:pt x="1420" y="183"/>
                    </a:lnTo>
                    <a:lnTo>
                      <a:pt x="1426" y="223"/>
                    </a:lnTo>
                    <a:lnTo>
                      <a:pt x="1430" y="268"/>
                    </a:lnTo>
                    <a:lnTo>
                      <a:pt x="1426" y="320"/>
                    </a:lnTo>
                    <a:lnTo>
                      <a:pt x="1419" y="377"/>
                    </a:lnTo>
                    <a:lnTo>
                      <a:pt x="1405" y="440"/>
                    </a:lnTo>
                    <a:lnTo>
                      <a:pt x="1384" y="510"/>
                    </a:lnTo>
                    <a:lnTo>
                      <a:pt x="1361" y="579"/>
                    </a:lnTo>
                    <a:lnTo>
                      <a:pt x="1346" y="640"/>
                    </a:lnTo>
                    <a:lnTo>
                      <a:pt x="1333" y="691"/>
                    </a:lnTo>
                    <a:lnTo>
                      <a:pt x="1325" y="735"/>
                    </a:lnTo>
                    <a:lnTo>
                      <a:pt x="1321" y="773"/>
                    </a:lnTo>
                    <a:lnTo>
                      <a:pt x="1320" y="804"/>
                    </a:lnTo>
                    <a:lnTo>
                      <a:pt x="1320" y="829"/>
                    </a:lnTo>
                    <a:lnTo>
                      <a:pt x="1323" y="848"/>
                    </a:lnTo>
                    <a:lnTo>
                      <a:pt x="1329" y="863"/>
                    </a:lnTo>
                    <a:lnTo>
                      <a:pt x="1337" y="874"/>
                    </a:lnTo>
                    <a:lnTo>
                      <a:pt x="1344" y="882"/>
                    </a:lnTo>
                    <a:lnTo>
                      <a:pt x="1352" y="886"/>
                    </a:lnTo>
                    <a:lnTo>
                      <a:pt x="1359" y="888"/>
                    </a:lnTo>
                    <a:lnTo>
                      <a:pt x="1367" y="888"/>
                    </a:lnTo>
                    <a:lnTo>
                      <a:pt x="1375" y="888"/>
                    </a:lnTo>
                    <a:lnTo>
                      <a:pt x="1379" y="886"/>
                    </a:lnTo>
                    <a:lnTo>
                      <a:pt x="1382" y="886"/>
                    </a:lnTo>
                    <a:lnTo>
                      <a:pt x="1384" y="884"/>
                    </a:lnTo>
                    <a:lnTo>
                      <a:pt x="1432" y="874"/>
                    </a:lnTo>
                    <a:lnTo>
                      <a:pt x="1478" y="865"/>
                    </a:lnTo>
                    <a:lnTo>
                      <a:pt x="1483" y="865"/>
                    </a:lnTo>
                    <a:lnTo>
                      <a:pt x="1498" y="861"/>
                    </a:lnTo>
                    <a:lnTo>
                      <a:pt x="1523" y="857"/>
                    </a:lnTo>
                    <a:lnTo>
                      <a:pt x="1554" y="851"/>
                    </a:lnTo>
                    <a:lnTo>
                      <a:pt x="1592" y="846"/>
                    </a:lnTo>
                    <a:lnTo>
                      <a:pt x="1636" y="842"/>
                    </a:lnTo>
                    <a:lnTo>
                      <a:pt x="1683" y="836"/>
                    </a:lnTo>
                    <a:lnTo>
                      <a:pt x="1733" y="834"/>
                    </a:lnTo>
                    <a:lnTo>
                      <a:pt x="1784" y="834"/>
                    </a:lnTo>
                    <a:lnTo>
                      <a:pt x="1836" y="838"/>
                    </a:lnTo>
                    <a:lnTo>
                      <a:pt x="1885" y="844"/>
                    </a:lnTo>
                    <a:lnTo>
                      <a:pt x="1935" y="853"/>
                    </a:lnTo>
                    <a:lnTo>
                      <a:pt x="1978" y="867"/>
                    </a:lnTo>
                    <a:lnTo>
                      <a:pt x="2018" y="888"/>
                    </a:lnTo>
                    <a:lnTo>
                      <a:pt x="2053" y="912"/>
                    </a:lnTo>
                    <a:lnTo>
                      <a:pt x="2081" y="945"/>
                    </a:lnTo>
                    <a:lnTo>
                      <a:pt x="2100" y="977"/>
                    </a:lnTo>
                    <a:lnTo>
                      <a:pt x="2112" y="1010"/>
                    </a:lnTo>
                    <a:lnTo>
                      <a:pt x="2115" y="1042"/>
                    </a:lnTo>
                    <a:lnTo>
                      <a:pt x="2115" y="1072"/>
                    </a:lnTo>
                    <a:lnTo>
                      <a:pt x="2112" y="1101"/>
                    </a:lnTo>
                    <a:lnTo>
                      <a:pt x="2104" y="1126"/>
                    </a:lnTo>
                    <a:lnTo>
                      <a:pt x="2096" y="1147"/>
                    </a:lnTo>
                    <a:lnTo>
                      <a:pt x="2089" y="1162"/>
                    </a:lnTo>
                    <a:lnTo>
                      <a:pt x="2083" y="1173"/>
                    </a:lnTo>
                    <a:lnTo>
                      <a:pt x="2081" y="1175"/>
                    </a:lnTo>
                    <a:lnTo>
                      <a:pt x="2083" y="1179"/>
                    </a:lnTo>
                    <a:lnTo>
                      <a:pt x="2091" y="1187"/>
                    </a:lnTo>
                    <a:lnTo>
                      <a:pt x="2102" y="1200"/>
                    </a:lnTo>
                    <a:lnTo>
                      <a:pt x="2115" y="1217"/>
                    </a:lnTo>
                    <a:lnTo>
                      <a:pt x="2129" y="1238"/>
                    </a:lnTo>
                    <a:lnTo>
                      <a:pt x="2140" y="1263"/>
                    </a:lnTo>
                    <a:lnTo>
                      <a:pt x="2150" y="1292"/>
                    </a:lnTo>
                    <a:lnTo>
                      <a:pt x="2157" y="1324"/>
                    </a:lnTo>
                    <a:lnTo>
                      <a:pt x="2157" y="1358"/>
                    </a:lnTo>
                    <a:lnTo>
                      <a:pt x="2152" y="1396"/>
                    </a:lnTo>
                    <a:lnTo>
                      <a:pt x="2136" y="1435"/>
                    </a:lnTo>
                    <a:lnTo>
                      <a:pt x="2114" y="1476"/>
                    </a:lnTo>
                    <a:lnTo>
                      <a:pt x="2079" y="1518"/>
                    </a:lnTo>
                    <a:lnTo>
                      <a:pt x="2081" y="1522"/>
                    </a:lnTo>
                    <a:lnTo>
                      <a:pt x="2087" y="1534"/>
                    </a:lnTo>
                    <a:lnTo>
                      <a:pt x="2093" y="1551"/>
                    </a:lnTo>
                    <a:lnTo>
                      <a:pt x="2100" y="1572"/>
                    </a:lnTo>
                    <a:lnTo>
                      <a:pt x="2106" y="1600"/>
                    </a:lnTo>
                    <a:lnTo>
                      <a:pt x="2110" y="1631"/>
                    </a:lnTo>
                    <a:lnTo>
                      <a:pt x="2110" y="1665"/>
                    </a:lnTo>
                    <a:lnTo>
                      <a:pt x="2104" y="1701"/>
                    </a:lnTo>
                    <a:lnTo>
                      <a:pt x="2091" y="1741"/>
                    </a:lnTo>
                    <a:lnTo>
                      <a:pt x="2068" y="1779"/>
                    </a:lnTo>
                    <a:lnTo>
                      <a:pt x="2035" y="1819"/>
                    </a:lnTo>
                    <a:lnTo>
                      <a:pt x="1992" y="1858"/>
                    </a:lnTo>
                    <a:lnTo>
                      <a:pt x="1992" y="1859"/>
                    </a:lnTo>
                    <a:lnTo>
                      <a:pt x="1995" y="1869"/>
                    </a:lnTo>
                    <a:lnTo>
                      <a:pt x="1997" y="1882"/>
                    </a:lnTo>
                    <a:lnTo>
                      <a:pt x="1999" y="1899"/>
                    </a:lnTo>
                    <a:lnTo>
                      <a:pt x="2001" y="1920"/>
                    </a:lnTo>
                    <a:lnTo>
                      <a:pt x="2001" y="1943"/>
                    </a:lnTo>
                    <a:lnTo>
                      <a:pt x="1997" y="1970"/>
                    </a:lnTo>
                    <a:lnTo>
                      <a:pt x="1992" y="1997"/>
                    </a:lnTo>
                    <a:lnTo>
                      <a:pt x="1980" y="2025"/>
                    </a:lnTo>
                    <a:lnTo>
                      <a:pt x="1963" y="2054"/>
                    </a:lnTo>
                    <a:lnTo>
                      <a:pt x="1942" y="2082"/>
                    </a:lnTo>
                    <a:lnTo>
                      <a:pt x="1914" y="2109"/>
                    </a:lnTo>
                    <a:lnTo>
                      <a:pt x="1876" y="2134"/>
                    </a:lnTo>
                    <a:lnTo>
                      <a:pt x="1832" y="2159"/>
                    </a:lnTo>
                    <a:lnTo>
                      <a:pt x="1776" y="2178"/>
                    </a:lnTo>
                    <a:lnTo>
                      <a:pt x="1712" y="2195"/>
                    </a:lnTo>
                    <a:lnTo>
                      <a:pt x="1645" y="2206"/>
                    </a:lnTo>
                    <a:lnTo>
                      <a:pt x="1571" y="2212"/>
                    </a:lnTo>
                    <a:lnTo>
                      <a:pt x="1493" y="2214"/>
                    </a:lnTo>
                    <a:lnTo>
                      <a:pt x="1415" y="2212"/>
                    </a:lnTo>
                    <a:lnTo>
                      <a:pt x="1337" y="2206"/>
                    </a:lnTo>
                    <a:lnTo>
                      <a:pt x="1230" y="2206"/>
                    </a:lnTo>
                    <a:lnTo>
                      <a:pt x="1127" y="2204"/>
                    </a:lnTo>
                    <a:lnTo>
                      <a:pt x="1028" y="2201"/>
                    </a:lnTo>
                    <a:lnTo>
                      <a:pt x="937" y="2195"/>
                    </a:lnTo>
                    <a:lnTo>
                      <a:pt x="889" y="2185"/>
                    </a:lnTo>
                    <a:lnTo>
                      <a:pt x="847" y="2168"/>
                    </a:lnTo>
                    <a:lnTo>
                      <a:pt x="807" y="2143"/>
                    </a:lnTo>
                    <a:lnTo>
                      <a:pt x="775" y="2113"/>
                    </a:lnTo>
                    <a:lnTo>
                      <a:pt x="744" y="2079"/>
                    </a:lnTo>
                    <a:lnTo>
                      <a:pt x="718" y="2039"/>
                    </a:lnTo>
                    <a:lnTo>
                      <a:pt x="697" y="1997"/>
                    </a:lnTo>
                    <a:lnTo>
                      <a:pt x="678" y="1953"/>
                    </a:lnTo>
                    <a:lnTo>
                      <a:pt x="663" y="1907"/>
                    </a:lnTo>
                    <a:lnTo>
                      <a:pt x="649" y="1861"/>
                    </a:lnTo>
                    <a:lnTo>
                      <a:pt x="640" y="1816"/>
                    </a:lnTo>
                    <a:lnTo>
                      <a:pt x="630" y="1772"/>
                    </a:lnTo>
                    <a:lnTo>
                      <a:pt x="625" y="1730"/>
                    </a:lnTo>
                    <a:lnTo>
                      <a:pt x="621" y="1692"/>
                    </a:lnTo>
                    <a:lnTo>
                      <a:pt x="617" y="1657"/>
                    </a:lnTo>
                    <a:lnTo>
                      <a:pt x="615" y="1629"/>
                    </a:lnTo>
                    <a:lnTo>
                      <a:pt x="615" y="1606"/>
                    </a:lnTo>
                    <a:lnTo>
                      <a:pt x="613" y="1593"/>
                    </a:lnTo>
                    <a:lnTo>
                      <a:pt x="613" y="1585"/>
                    </a:lnTo>
                    <a:lnTo>
                      <a:pt x="613" y="2050"/>
                    </a:lnTo>
                    <a:lnTo>
                      <a:pt x="611" y="2090"/>
                    </a:lnTo>
                    <a:lnTo>
                      <a:pt x="607" y="2122"/>
                    </a:lnTo>
                    <a:lnTo>
                      <a:pt x="600" y="2149"/>
                    </a:lnTo>
                    <a:lnTo>
                      <a:pt x="590" y="2168"/>
                    </a:lnTo>
                    <a:lnTo>
                      <a:pt x="583" y="2183"/>
                    </a:lnTo>
                    <a:lnTo>
                      <a:pt x="575" y="2191"/>
                    </a:lnTo>
                    <a:lnTo>
                      <a:pt x="571" y="2197"/>
                    </a:lnTo>
                    <a:lnTo>
                      <a:pt x="539" y="2214"/>
                    </a:lnTo>
                    <a:lnTo>
                      <a:pt x="505" y="2225"/>
                    </a:lnTo>
                    <a:lnTo>
                      <a:pt x="466" y="2229"/>
                    </a:lnTo>
                    <a:lnTo>
                      <a:pt x="187" y="2229"/>
                    </a:lnTo>
                    <a:lnTo>
                      <a:pt x="145" y="2223"/>
                    </a:lnTo>
                    <a:lnTo>
                      <a:pt x="105" y="2210"/>
                    </a:lnTo>
                    <a:lnTo>
                      <a:pt x="70" y="2187"/>
                    </a:lnTo>
                    <a:lnTo>
                      <a:pt x="42" y="2159"/>
                    </a:lnTo>
                    <a:lnTo>
                      <a:pt x="19" y="2124"/>
                    </a:lnTo>
                    <a:lnTo>
                      <a:pt x="6" y="2084"/>
                    </a:lnTo>
                    <a:lnTo>
                      <a:pt x="0" y="2042"/>
                    </a:lnTo>
                    <a:lnTo>
                      <a:pt x="0" y="1294"/>
                    </a:lnTo>
                    <a:lnTo>
                      <a:pt x="6" y="1252"/>
                    </a:lnTo>
                    <a:lnTo>
                      <a:pt x="19" y="1212"/>
                    </a:lnTo>
                    <a:lnTo>
                      <a:pt x="40" y="1177"/>
                    </a:lnTo>
                    <a:lnTo>
                      <a:pt x="70" y="1149"/>
                    </a:lnTo>
                    <a:lnTo>
                      <a:pt x="105" y="1126"/>
                    </a:lnTo>
                    <a:lnTo>
                      <a:pt x="145" y="1112"/>
                    </a:lnTo>
                    <a:lnTo>
                      <a:pt x="187" y="1107"/>
                    </a:lnTo>
                    <a:lnTo>
                      <a:pt x="466" y="1107"/>
                    </a:lnTo>
                    <a:lnTo>
                      <a:pt x="512" y="1112"/>
                    </a:lnTo>
                    <a:lnTo>
                      <a:pt x="552" y="1128"/>
                    </a:lnTo>
                    <a:lnTo>
                      <a:pt x="588" y="1153"/>
                    </a:lnTo>
                    <a:lnTo>
                      <a:pt x="604" y="1114"/>
                    </a:lnTo>
                    <a:lnTo>
                      <a:pt x="625" y="1072"/>
                    </a:lnTo>
                    <a:lnTo>
                      <a:pt x="653" y="1027"/>
                    </a:lnTo>
                    <a:lnTo>
                      <a:pt x="689" y="981"/>
                    </a:lnTo>
                    <a:lnTo>
                      <a:pt x="724" y="951"/>
                    </a:lnTo>
                    <a:lnTo>
                      <a:pt x="760" y="914"/>
                    </a:lnTo>
                    <a:lnTo>
                      <a:pt x="794" y="871"/>
                    </a:lnTo>
                    <a:lnTo>
                      <a:pt x="828" y="821"/>
                    </a:lnTo>
                    <a:lnTo>
                      <a:pt x="861" y="768"/>
                    </a:lnTo>
                    <a:lnTo>
                      <a:pt x="893" y="712"/>
                    </a:lnTo>
                    <a:lnTo>
                      <a:pt x="923" y="655"/>
                    </a:lnTo>
                    <a:lnTo>
                      <a:pt x="954" y="598"/>
                    </a:lnTo>
                    <a:lnTo>
                      <a:pt x="981" y="541"/>
                    </a:lnTo>
                    <a:lnTo>
                      <a:pt x="1007" y="484"/>
                    </a:lnTo>
                    <a:lnTo>
                      <a:pt x="1030" y="430"/>
                    </a:lnTo>
                    <a:lnTo>
                      <a:pt x="1053" y="381"/>
                    </a:lnTo>
                    <a:lnTo>
                      <a:pt x="1070" y="335"/>
                    </a:lnTo>
                    <a:lnTo>
                      <a:pt x="1087" y="297"/>
                    </a:lnTo>
                    <a:lnTo>
                      <a:pt x="1099" y="265"/>
                    </a:lnTo>
                    <a:lnTo>
                      <a:pt x="1108" y="240"/>
                    </a:lnTo>
                    <a:lnTo>
                      <a:pt x="1114" y="225"/>
                    </a:lnTo>
                    <a:lnTo>
                      <a:pt x="1116" y="219"/>
                    </a:lnTo>
                    <a:lnTo>
                      <a:pt x="1116" y="215"/>
                    </a:lnTo>
                    <a:lnTo>
                      <a:pt x="1114" y="202"/>
                    </a:lnTo>
                    <a:lnTo>
                      <a:pt x="1112" y="185"/>
                    </a:lnTo>
                    <a:lnTo>
                      <a:pt x="1112" y="162"/>
                    </a:lnTo>
                    <a:lnTo>
                      <a:pt x="1110" y="137"/>
                    </a:lnTo>
                    <a:lnTo>
                      <a:pt x="1112" y="110"/>
                    </a:lnTo>
                    <a:lnTo>
                      <a:pt x="1116" y="82"/>
                    </a:lnTo>
                    <a:lnTo>
                      <a:pt x="1121" y="57"/>
                    </a:lnTo>
                    <a:lnTo>
                      <a:pt x="1129" y="34"/>
                    </a:lnTo>
                    <a:lnTo>
                      <a:pt x="1144" y="17"/>
                    </a:lnTo>
                    <a:lnTo>
                      <a:pt x="1161" y="4"/>
                    </a:lnTo>
                    <a:lnTo>
                      <a:pt x="1184" y="0"/>
                    </a:lnTo>
                    <a:close/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sp>
          <p:nvSpPr>
            <p:cNvPr id="102" name="Chord 14"/>
            <p:cNvSpPr/>
            <p:nvPr/>
          </p:nvSpPr>
          <p:spPr>
            <a:xfrm>
              <a:off x="5257080" y="1557000"/>
              <a:ext cx="310320" cy="334080"/>
            </a:xfrm>
            <a:custGeom>
              <a:avLst/>
              <a:gdLst/>
              <a:ahLst/>
              <a:rect l="l" t="t" r="r" b="b"/>
              <a:pathLst>
                <a:path w="2120980" h="2676504">
                  <a:moveTo>
                    <a:pt x="824057" y="2198115"/>
                  </a:moveTo>
                  <a:lnTo>
                    <a:pt x="824057" y="2229022"/>
                  </a:lnTo>
                  <a:lnTo>
                    <a:pt x="751177" y="2229022"/>
                  </a:lnTo>
                  <a:lnTo>
                    <a:pt x="751177" y="2510330"/>
                  </a:lnTo>
                  <a:lnTo>
                    <a:pt x="824057" y="2510330"/>
                  </a:lnTo>
                  <a:lnTo>
                    <a:pt x="824057" y="2541237"/>
                  </a:lnTo>
                  <a:lnTo>
                    <a:pt x="1298129" y="2541237"/>
                  </a:lnTo>
                  <a:lnTo>
                    <a:pt x="1298129" y="2510330"/>
                  </a:lnTo>
                  <a:lnTo>
                    <a:pt x="1371008" y="2510330"/>
                  </a:lnTo>
                  <a:lnTo>
                    <a:pt x="1371008" y="2229022"/>
                  </a:lnTo>
                  <a:lnTo>
                    <a:pt x="1298129" y="2229022"/>
                  </a:lnTo>
                  <a:lnTo>
                    <a:pt x="1298129" y="2198115"/>
                  </a:lnTo>
                  <a:close/>
                  <a:moveTo>
                    <a:pt x="1933495" y="134375"/>
                  </a:moveTo>
                  <a:cubicBezTo>
                    <a:pt x="1872496" y="128267"/>
                    <a:pt x="1778964" y="206162"/>
                    <a:pt x="1655092" y="316398"/>
                  </a:cubicBezTo>
                  <a:lnTo>
                    <a:pt x="1655092" y="762581"/>
                  </a:lnTo>
                  <a:lnTo>
                    <a:pt x="1651862" y="762581"/>
                  </a:lnTo>
                  <a:cubicBezTo>
                    <a:pt x="1647824" y="843406"/>
                    <a:pt x="1633793" y="920606"/>
                    <a:pt x="1611266" y="992211"/>
                  </a:cubicBezTo>
                  <a:cubicBezTo>
                    <a:pt x="1739269" y="1047184"/>
                    <a:pt x="1828260" y="986425"/>
                    <a:pt x="1895778" y="900656"/>
                  </a:cubicBezTo>
                  <a:cubicBezTo>
                    <a:pt x="1964561" y="813279"/>
                    <a:pt x="2016746" y="624382"/>
                    <a:pt x="2016490" y="465292"/>
                  </a:cubicBezTo>
                  <a:cubicBezTo>
                    <a:pt x="2023696" y="232949"/>
                    <a:pt x="1995287" y="140561"/>
                    <a:pt x="1933495" y="134375"/>
                  </a:cubicBezTo>
                  <a:close/>
                  <a:moveTo>
                    <a:pt x="187485" y="134375"/>
                  </a:moveTo>
                  <a:cubicBezTo>
                    <a:pt x="125693" y="140561"/>
                    <a:pt x="97284" y="232949"/>
                    <a:pt x="104490" y="465292"/>
                  </a:cubicBezTo>
                  <a:cubicBezTo>
                    <a:pt x="104234" y="624382"/>
                    <a:pt x="156419" y="813279"/>
                    <a:pt x="225202" y="900656"/>
                  </a:cubicBezTo>
                  <a:cubicBezTo>
                    <a:pt x="292944" y="986710"/>
                    <a:pt x="382303" y="1047587"/>
                    <a:pt x="511026" y="991745"/>
                  </a:cubicBezTo>
                  <a:cubicBezTo>
                    <a:pt x="488627" y="920189"/>
                    <a:pt x="474740" y="843131"/>
                    <a:pt x="470841" y="762581"/>
                  </a:cubicBezTo>
                  <a:lnTo>
                    <a:pt x="467092" y="762581"/>
                  </a:lnTo>
                  <a:lnTo>
                    <a:pt x="467092" y="317447"/>
                  </a:lnTo>
                  <a:cubicBezTo>
                    <a:pt x="342616" y="206663"/>
                    <a:pt x="248680" y="128248"/>
                    <a:pt x="187485" y="134375"/>
                  </a:cubicBezTo>
                  <a:close/>
                  <a:moveTo>
                    <a:pt x="171293" y="338"/>
                  </a:moveTo>
                  <a:cubicBezTo>
                    <a:pt x="267101" y="7324"/>
                    <a:pt x="383647" y="121035"/>
                    <a:pt x="467092" y="183917"/>
                  </a:cubicBezTo>
                  <a:lnTo>
                    <a:pt x="467092" y="127304"/>
                  </a:lnTo>
                  <a:cubicBezTo>
                    <a:pt x="446033" y="120339"/>
                    <a:pt x="431092" y="100383"/>
                    <a:pt x="431092" y="76938"/>
                  </a:cubicBezTo>
                  <a:cubicBezTo>
                    <a:pt x="431092" y="47115"/>
                    <a:pt x="455269" y="22938"/>
                    <a:pt x="485092" y="22938"/>
                  </a:cubicBezTo>
                  <a:lnTo>
                    <a:pt x="1637092" y="22938"/>
                  </a:lnTo>
                  <a:cubicBezTo>
                    <a:pt x="1666915" y="22938"/>
                    <a:pt x="1691092" y="47115"/>
                    <a:pt x="1691092" y="76938"/>
                  </a:cubicBezTo>
                  <a:cubicBezTo>
                    <a:pt x="1691092" y="100383"/>
                    <a:pt x="1676151" y="120339"/>
                    <a:pt x="1655092" y="127304"/>
                  </a:cubicBezTo>
                  <a:lnTo>
                    <a:pt x="1655092" y="182958"/>
                  </a:lnTo>
                  <a:cubicBezTo>
                    <a:pt x="1738474" y="119924"/>
                    <a:pt x="1854348" y="7289"/>
                    <a:pt x="1949687" y="338"/>
                  </a:cubicBezTo>
                  <a:cubicBezTo>
                    <a:pt x="2046947" y="-6754"/>
                    <a:pt x="2122836" y="96139"/>
                    <a:pt x="2120946" y="473736"/>
                  </a:cubicBezTo>
                  <a:cubicBezTo>
                    <a:pt x="2117166" y="673942"/>
                    <a:pt x="2058714" y="872497"/>
                    <a:pt x="1966316" y="974360"/>
                  </a:cubicBezTo>
                  <a:cubicBezTo>
                    <a:pt x="1875288" y="1074712"/>
                    <a:pt x="1740706" y="1159472"/>
                    <a:pt x="1574365" y="1087619"/>
                  </a:cubicBezTo>
                  <a:cubicBezTo>
                    <a:pt x="1498402" y="1256706"/>
                    <a:pt x="1371540" y="1383225"/>
                    <a:pt x="1220432" y="1434843"/>
                  </a:cubicBezTo>
                  <a:lnTo>
                    <a:pt x="1220432" y="1524098"/>
                  </a:lnTo>
                  <a:cubicBezTo>
                    <a:pt x="1242816" y="1529237"/>
                    <a:pt x="1259092" y="1549488"/>
                    <a:pt x="1259092" y="1573540"/>
                  </a:cubicBezTo>
                  <a:lnTo>
                    <a:pt x="1259092" y="1782216"/>
                  </a:lnTo>
                  <a:cubicBezTo>
                    <a:pt x="1259092" y="1806269"/>
                    <a:pt x="1242816" y="1826519"/>
                    <a:pt x="1220432" y="1831659"/>
                  </a:cubicBezTo>
                  <a:lnTo>
                    <a:pt x="1220432" y="1899972"/>
                  </a:lnTo>
                  <a:cubicBezTo>
                    <a:pt x="1220432" y="1908643"/>
                    <a:pt x="1218317" y="1916820"/>
                    <a:pt x="1214011" y="1923722"/>
                  </a:cubicBezTo>
                  <a:cubicBezTo>
                    <a:pt x="1480406" y="1939701"/>
                    <a:pt x="1673079" y="1996147"/>
                    <a:pt x="1682229" y="2062848"/>
                  </a:cubicBezTo>
                  <a:lnTo>
                    <a:pt x="1925188" y="2062848"/>
                  </a:lnTo>
                  <a:lnTo>
                    <a:pt x="1925188" y="2676504"/>
                  </a:lnTo>
                  <a:lnTo>
                    <a:pt x="196996" y="2676504"/>
                  </a:lnTo>
                  <a:lnTo>
                    <a:pt x="196996" y="2062848"/>
                  </a:lnTo>
                  <a:lnTo>
                    <a:pt x="427501" y="2062848"/>
                  </a:lnTo>
                  <a:cubicBezTo>
                    <a:pt x="436455" y="1995236"/>
                    <a:pt x="634470" y="1937990"/>
                    <a:pt x="907722" y="1923052"/>
                  </a:cubicBezTo>
                  <a:cubicBezTo>
                    <a:pt x="903729" y="1916275"/>
                    <a:pt x="901752" y="1908354"/>
                    <a:pt x="901752" y="1899972"/>
                  </a:cubicBezTo>
                  <a:lnTo>
                    <a:pt x="901752" y="1831659"/>
                  </a:lnTo>
                  <a:cubicBezTo>
                    <a:pt x="879369" y="1826519"/>
                    <a:pt x="863092" y="1806269"/>
                    <a:pt x="863092" y="1782216"/>
                  </a:cubicBezTo>
                  <a:lnTo>
                    <a:pt x="863092" y="1573540"/>
                  </a:lnTo>
                  <a:cubicBezTo>
                    <a:pt x="863092" y="1549488"/>
                    <a:pt x="879369" y="1529237"/>
                    <a:pt x="901752" y="1524098"/>
                  </a:cubicBezTo>
                  <a:lnTo>
                    <a:pt x="901752" y="1435225"/>
                  </a:lnTo>
                  <a:cubicBezTo>
                    <a:pt x="750211" y="1383280"/>
                    <a:pt x="623484" y="1256276"/>
                    <a:pt x="547795" y="1087211"/>
                  </a:cubicBezTo>
                  <a:cubicBezTo>
                    <a:pt x="380891" y="1159861"/>
                    <a:pt x="245901" y="1074942"/>
                    <a:pt x="154664" y="974360"/>
                  </a:cubicBezTo>
                  <a:cubicBezTo>
                    <a:pt x="62266" y="872497"/>
                    <a:pt x="3814" y="673942"/>
                    <a:pt x="34" y="473736"/>
                  </a:cubicBezTo>
                  <a:cubicBezTo>
                    <a:pt x="-1856" y="96139"/>
                    <a:pt x="74033" y="-6754"/>
                    <a:pt x="171293" y="338"/>
                  </a:cubicBezTo>
                  <a:close/>
                </a:path>
              </a:pathLst>
            </a:cu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grpSp>
          <p:nvGrpSpPr>
            <p:cNvPr id="103" name="Group 120"/>
            <p:cNvGrpSpPr/>
            <p:nvPr/>
          </p:nvGrpSpPr>
          <p:grpSpPr>
            <a:xfrm>
              <a:off x="6176880" y="2263320"/>
              <a:ext cx="356400" cy="388800"/>
              <a:chOff x="6176880" y="2263320"/>
              <a:chExt cx="356400" cy="388800"/>
            </a:xfrm>
          </p:grpSpPr>
          <p:sp>
            <p:nvSpPr>
              <p:cNvPr id="104" name="Freeform 1399"/>
              <p:cNvSpPr/>
              <p:nvPr/>
            </p:nvSpPr>
            <p:spPr>
              <a:xfrm flipV="1" rot="14097600">
                <a:off x="6395040" y="2307960"/>
                <a:ext cx="56160" cy="27000"/>
              </a:xfrm>
              <a:custGeom>
                <a:avLst/>
                <a:gdLst/>
                <a:ahLst/>
                <a:rect l="l" t="t" r="r" b="b"/>
                <a:pathLst>
                  <a:path w="586" h="343">
                    <a:moveTo>
                      <a:pt x="298" y="0"/>
                    </a:moveTo>
                    <a:lnTo>
                      <a:pt x="337" y="2"/>
                    </a:lnTo>
                    <a:lnTo>
                      <a:pt x="376" y="8"/>
                    </a:lnTo>
                    <a:lnTo>
                      <a:pt x="412" y="18"/>
                    </a:lnTo>
                    <a:lnTo>
                      <a:pt x="446" y="31"/>
                    </a:lnTo>
                    <a:lnTo>
                      <a:pt x="477" y="47"/>
                    </a:lnTo>
                    <a:lnTo>
                      <a:pt x="504" y="67"/>
                    </a:lnTo>
                    <a:lnTo>
                      <a:pt x="528" y="88"/>
                    </a:lnTo>
                    <a:lnTo>
                      <a:pt x="547" y="112"/>
                    </a:lnTo>
                    <a:lnTo>
                      <a:pt x="563" y="138"/>
                    </a:lnTo>
                    <a:lnTo>
                      <a:pt x="573" y="166"/>
                    </a:lnTo>
                    <a:lnTo>
                      <a:pt x="578" y="195"/>
                    </a:lnTo>
                    <a:lnTo>
                      <a:pt x="586" y="260"/>
                    </a:lnTo>
                    <a:lnTo>
                      <a:pt x="585" y="273"/>
                    </a:lnTo>
                    <a:lnTo>
                      <a:pt x="580" y="284"/>
                    </a:lnTo>
                    <a:lnTo>
                      <a:pt x="570" y="292"/>
                    </a:lnTo>
                    <a:lnTo>
                      <a:pt x="558" y="297"/>
                    </a:lnTo>
                    <a:lnTo>
                      <a:pt x="544" y="296"/>
                    </a:lnTo>
                    <a:lnTo>
                      <a:pt x="487" y="284"/>
                    </a:lnTo>
                    <a:lnTo>
                      <a:pt x="428" y="277"/>
                    </a:lnTo>
                    <a:lnTo>
                      <a:pt x="367" y="274"/>
                    </a:lnTo>
                    <a:lnTo>
                      <a:pt x="301" y="277"/>
                    </a:lnTo>
                    <a:lnTo>
                      <a:pt x="237" y="285"/>
                    </a:lnTo>
                    <a:lnTo>
                      <a:pt x="174" y="299"/>
                    </a:lnTo>
                    <a:lnTo>
                      <a:pt x="112" y="317"/>
                    </a:lnTo>
                    <a:lnTo>
                      <a:pt x="53" y="341"/>
                    </a:lnTo>
                    <a:lnTo>
                      <a:pt x="40" y="343"/>
                    </a:lnTo>
                    <a:lnTo>
                      <a:pt x="28" y="341"/>
                    </a:lnTo>
                    <a:lnTo>
                      <a:pt x="18" y="335"/>
                    </a:lnTo>
                    <a:lnTo>
                      <a:pt x="10" y="325"/>
                    </a:lnTo>
                    <a:lnTo>
                      <a:pt x="6" y="312"/>
                    </a:lnTo>
                    <a:lnTo>
                      <a:pt x="0" y="204"/>
                    </a:lnTo>
                    <a:lnTo>
                      <a:pt x="3" y="176"/>
                    </a:lnTo>
                    <a:lnTo>
                      <a:pt x="11" y="149"/>
                    </a:lnTo>
                    <a:lnTo>
                      <a:pt x="25" y="124"/>
                    </a:lnTo>
                    <a:lnTo>
                      <a:pt x="43" y="101"/>
                    </a:lnTo>
                    <a:lnTo>
                      <a:pt x="65" y="79"/>
                    </a:lnTo>
                    <a:lnTo>
                      <a:pt x="91" y="59"/>
                    </a:lnTo>
                    <a:lnTo>
                      <a:pt x="121" y="42"/>
                    </a:lnTo>
                    <a:lnTo>
                      <a:pt x="153" y="27"/>
                    </a:lnTo>
                    <a:lnTo>
                      <a:pt x="187" y="16"/>
                    </a:lnTo>
                    <a:lnTo>
                      <a:pt x="223" y="7"/>
                    </a:lnTo>
                    <a:lnTo>
                      <a:pt x="260" y="1"/>
                    </a:lnTo>
                    <a:lnTo>
                      <a:pt x="298" y="0"/>
                    </a:lnTo>
                    <a:close/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05" name="Freeform 1400"/>
              <p:cNvSpPr/>
              <p:nvPr/>
            </p:nvSpPr>
            <p:spPr>
              <a:xfrm flipV="1" rot="14097600">
                <a:off x="6188040" y="2356920"/>
                <a:ext cx="334080" cy="200880"/>
              </a:xfrm>
              <a:custGeom>
                <a:avLst/>
                <a:gdLst/>
                <a:ahLst/>
                <a:rect l="l" t="t" r="r" b="b"/>
                <a:pathLst>
                  <a:path w="3311" h="2438">
                    <a:moveTo>
                      <a:pt x="2603" y="1542"/>
                    </a:moveTo>
                    <a:lnTo>
                      <a:pt x="2549" y="1544"/>
                    </a:lnTo>
                    <a:lnTo>
                      <a:pt x="2495" y="1551"/>
                    </a:lnTo>
                    <a:lnTo>
                      <a:pt x="2444" y="1560"/>
                    </a:lnTo>
                    <a:lnTo>
                      <a:pt x="2395" y="1574"/>
                    </a:lnTo>
                    <a:lnTo>
                      <a:pt x="2349" y="1591"/>
                    </a:lnTo>
                    <a:lnTo>
                      <a:pt x="2304" y="1611"/>
                    </a:lnTo>
                    <a:lnTo>
                      <a:pt x="2264" y="1633"/>
                    </a:lnTo>
                    <a:lnTo>
                      <a:pt x="2227" y="1659"/>
                    </a:lnTo>
                    <a:lnTo>
                      <a:pt x="2194" y="1687"/>
                    </a:lnTo>
                    <a:lnTo>
                      <a:pt x="2165" y="1717"/>
                    </a:lnTo>
                    <a:lnTo>
                      <a:pt x="2140" y="1749"/>
                    </a:lnTo>
                    <a:lnTo>
                      <a:pt x="2121" y="1782"/>
                    </a:lnTo>
                    <a:lnTo>
                      <a:pt x="2106" y="1818"/>
                    </a:lnTo>
                    <a:lnTo>
                      <a:pt x="2096" y="1854"/>
                    </a:lnTo>
                    <a:lnTo>
                      <a:pt x="2093" y="1891"/>
                    </a:lnTo>
                    <a:lnTo>
                      <a:pt x="2097" y="1932"/>
                    </a:lnTo>
                    <a:lnTo>
                      <a:pt x="2108" y="1970"/>
                    </a:lnTo>
                    <a:lnTo>
                      <a:pt x="2124" y="2008"/>
                    </a:lnTo>
                    <a:lnTo>
                      <a:pt x="2147" y="2043"/>
                    </a:lnTo>
                    <a:lnTo>
                      <a:pt x="2175" y="2077"/>
                    </a:lnTo>
                    <a:lnTo>
                      <a:pt x="2207" y="2109"/>
                    </a:lnTo>
                    <a:lnTo>
                      <a:pt x="2245" y="2138"/>
                    </a:lnTo>
                    <a:lnTo>
                      <a:pt x="2286" y="2164"/>
                    </a:lnTo>
                    <a:lnTo>
                      <a:pt x="2333" y="2186"/>
                    </a:lnTo>
                    <a:lnTo>
                      <a:pt x="2382" y="2205"/>
                    </a:lnTo>
                    <a:lnTo>
                      <a:pt x="2433" y="2221"/>
                    </a:lnTo>
                    <a:lnTo>
                      <a:pt x="2488" y="2232"/>
                    </a:lnTo>
                    <a:lnTo>
                      <a:pt x="2545" y="2239"/>
                    </a:lnTo>
                    <a:lnTo>
                      <a:pt x="2603" y="2242"/>
                    </a:lnTo>
                    <a:lnTo>
                      <a:pt x="2662" y="2239"/>
                    </a:lnTo>
                    <a:lnTo>
                      <a:pt x="2718" y="2232"/>
                    </a:lnTo>
                    <a:lnTo>
                      <a:pt x="2773" y="2221"/>
                    </a:lnTo>
                    <a:lnTo>
                      <a:pt x="2825" y="2205"/>
                    </a:lnTo>
                    <a:lnTo>
                      <a:pt x="2874" y="2186"/>
                    </a:lnTo>
                    <a:lnTo>
                      <a:pt x="2919" y="2164"/>
                    </a:lnTo>
                    <a:lnTo>
                      <a:pt x="2961" y="2138"/>
                    </a:lnTo>
                    <a:lnTo>
                      <a:pt x="2999" y="2109"/>
                    </a:lnTo>
                    <a:lnTo>
                      <a:pt x="3032" y="2077"/>
                    </a:lnTo>
                    <a:lnTo>
                      <a:pt x="3060" y="2043"/>
                    </a:lnTo>
                    <a:lnTo>
                      <a:pt x="3082" y="2008"/>
                    </a:lnTo>
                    <a:lnTo>
                      <a:pt x="3099" y="1970"/>
                    </a:lnTo>
                    <a:lnTo>
                      <a:pt x="3109" y="1932"/>
                    </a:lnTo>
                    <a:lnTo>
                      <a:pt x="3112" y="1891"/>
                    </a:lnTo>
                    <a:lnTo>
                      <a:pt x="3109" y="1851"/>
                    </a:lnTo>
                    <a:lnTo>
                      <a:pt x="3099" y="1813"/>
                    </a:lnTo>
                    <a:lnTo>
                      <a:pt x="3082" y="1775"/>
                    </a:lnTo>
                    <a:lnTo>
                      <a:pt x="3060" y="1740"/>
                    </a:lnTo>
                    <a:lnTo>
                      <a:pt x="3032" y="1706"/>
                    </a:lnTo>
                    <a:lnTo>
                      <a:pt x="2999" y="1675"/>
                    </a:lnTo>
                    <a:lnTo>
                      <a:pt x="2961" y="1646"/>
                    </a:lnTo>
                    <a:lnTo>
                      <a:pt x="2919" y="1620"/>
                    </a:lnTo>
                    <a:lnTo>
                      <a:pt x="2874" y="1598"/>
                    </a:lnTo>
                    <a:lnTo>
                      <a:pt x="2825" y="1579"/>
                    </a:lnTo>
                    <a:lnTo>
                      <a:pt x="2773" y="1563"/>
                    </a:lnTo>
                    <a:lnTo>
                      <a:pt x="2718" y="1552"/>
                    </a:lnTo>
                    <a:lnTo>
                      <a:pt x="2662" y="1545"/>
                    </a:lnTo>
                    <a:lnTo>
                      <a:pt x="2603" y="1542"/>
                    </a:lnTo>
                    <a:close/>
                    <a:moveTo>
                      <a:pt x="707" y="1542"/>
                    </a:moveTo>
                    <a:lnTo>
                      <a:pt x="652" y="1544"/>
                    </a:lnTo>
                    <a:lnTo>
                      <a:pt x="599" y="1551"/>
                    </a:lnTo>
                    <a:lnTo>
                      <a:pt x="547" y="1560"/>
                    </a:lnTo>
                    <a:lnTo>
                      <a:pt x="498" y="1574"/>
                    </a:lnTo>
                    <a:lnTo>
                      <a:pt x="452" y="1591"/>
                    </a:lnTo>
                    <a:lnTo>
                      <a:pt x="408" y="1611"/>
                    </a:lnTo>
                    <a:lnTo>
                      <a:pt x="368" y="1633"/>
                    </a:lnTo>
                    <a:lnTo>
                      <a:pt x="330" y="1659"/>
                    </a:lnTo>
                    <a:lnTo>
                      <a:pt x="297" y="1687"/>
                    </a:lnTo>
                    <a:lnTo>
                      <a:pt x="268" y="1717"/>
                    </a:lnTo>
                    <a:lnTo>
                      <a:pt x="243" y="1749"/>
                    </a:lnTo>
                    <a:lnTo>
                      <a:pt x="224" y="1782"/>
                    </a:lnTo>
                    <a:lnTo>
                      <a:pt x="209" y="1818"/>
                    </a:lnTo>
                    <a:lnTo>
                      <a:pt x="201" y="1854"/>
                    </a:lnTo>
                    <a:lnTo>
                      <a:pt x="197" y="1891"/>
                    </a:lnTo>
                    <a:lnTo>
                      <a:pt x="201" y="1932"/>
                    </a:lnTo>
                    <a:lnTo>
                      <a:pt x="211" y="1970"/>
                    </a:lnTo>
                    <a:lnTo>
                      <a:pt x="228" y="2008"/>
                    </a:lnTo>
                    <a:lnTo>
                      <a:pt x="250" y="2043"/>
                    </a:lnTo>
                    <a:lnTo>
                      <a:pt x="278" y="2077"/>
                    </a:lnTo>
                    <a:lnTo>
                      <a:pt x="311" y="2109"/>
                    </a:lnTo>
                    <a:lnTo>
                      <a:pt x="349" y="2138"/>
                    </a:lnTo>
                    <a:lnTo>
                      <a:pt x="391" y="2164"/>
                    </a:lnTo>
                    <a:lnTo>
                      <a:pt x="436" y="2186"/>
                    </a:lnTo>
                    <a:lnTo>
                      <a:pt x="485" y="2205"/>
                    </a:lnTo>
                    <a:lnTo>
                      <a:pt x="537" y="2221"/>
                    </a:lnTo>
                    <a:lnTo>
                      <a:pt x="592" y="2232"/>
                    </a:lnTo>
                    <a:lnTo>
                      <a:pt x="648" y="2239"/>
                    </a:lnTo>
                    <a:lnTo>
                      <a:pt x="707" y="2242"/>
                    </a:lnTo>
                    <a:lnTo>
                      <a:pt x="765" y="2239"/>
                    </a:lnTo>
                    <a:lnTo>
                      <a:pt x="822" y="2232"/>
                    </a:lnTo>
                    <a:lnTo>
                      <a:pt x="876" y="2221"/>
                    </a:lnTo>
                    <a:lnTo>
                      <a:pt x="928" y="2205"/>
                    </a:lnTo>
                    <a:lnTo>
                      <a:pt x="977" y="2186"/>
                    </a:lnTo>
                    <a:lnTo>
                      <a:pt x="1024" y="2164"/>
                    </a:lnTo>
                    <a:lnTo>
                      <a:pt x="1065" y="2138"/>
                    </a:lnTo>
                    <a:lnTo>
                      <a:pt x="1103" y="2109"/>
                    </a:lnTo>
                    <a:lnTo>
                      <a:pt x="1135" y="2077"/>
                    </a:lnTo>
                    <a:lnTo>
                      <a:pt x="1163" y="2043"/>
                    </a:lnTo>
                    <a:lnTo>
                      <a:pt x="1185" y="2008"/>
                    </a:lnTo>
                    <a:lnTo>
                      <a:pt x="1202" y="1970"/>
                    </a:lnTo>
                    <a:lnTo>
                      <a:pt x="1212" y="1932"/>
                    </a:lnTo>
                    <a:lnTo>
                      <a:pt x="1217" y="1891"/>
                    </a:lnTo>
                    <a:lnTo>
                      <a:pt x="1212" y="1851"/>
                    </a:lnTo>
                    <a:lnTo>
                      <a:pt x="1202" y="1813"/>
                    </a:lnTo>
                    <a:lnTo>
                      <a:pt x="1185" y="1775"/>
                    </a:lnTo>
                    <a:lnTo>
                      <a:pt x="1163" y="1740"/>
                    </a:lnTo>
                    <a:lnTo>
                      <a:pt x="1135" y="1706"/>
                    </a:lnTo>
                    <a:lnTo>
                      <a:pt x="1103" y="1675"/>
                    </a:lnTo>
                    <a:lnTo>
                      <a:pt x="1065" y="1646"/>
                    </a:lnTo>
                    <a:lnTo>
                      <a:pt x="1024" y="1620"/>
                    </a:lnTo>
                    <a:lnTo>
                      <a:pt x="977" y="1598"/>
                    </a:lnTo>
                    <a:lnTo>
                      <a:pt x="928" y="1579"/>
                    </a:lnTo>
                    <a:lnTo>
                      <a:pt x="876" y="1563"/>
                    </a:lnTo>
                    <a:lnTo>
                      <a:pt x="822" y="1552"/>
                    </a:lnTo>
                    <a:lnTo>
                      <a:pt x="765" y="1545"/>
                    </a:lnTo>
                    <a:lnTo>
                      <a:pt x="707" y="1542"/>
                    </a:lnTo>
                    <a:close/>
                    <a:moveTo>
                      <a:pt x="1655" y="1227"/>
                    </a:moveTo>
                    <a:lnTo>
                      <a:pt x="1621" y="1229"/>
                    </a:lnTo>
                    <a:lnTo>
                      <a:pt x="1589" y="1234"/>
                    </a:lnTo>
                    <a:lnTo>
                      <a:pt x="1559" y="1243"/>
                    </a:lnTo>
                    <a:lnTo>
                      <a:pt x="1532" y="1255"/>
                    </a:lnTo>
                    <a:lnTo>
                      <a:pt x="1507" y="1270"/>
                    </a:lnTo>
                    <a:lnTo>
                      <a:pt x="1486" y="1287"/>
                    </a:lnTo>
                    <a:lnTo>
                      <a:pt x="1469" y="1306"/>
                    </a:lnTo>
                    <a:lnTo>
                      <a:pt x="1457" y="1327"/>
                    </a:lnTo>
                    <a:lnTo>
                      <a:pt x="1449" y="1349"/>
                    </a:lnTo>
                    <a:lnTo>
                      <a:pt x="1446" y="1373"/>
                    </a:lnTo>
                    <a:lnTo>
                      <a:pt x="1449" y="1397"/>
                    </a:lnTo>
                    <a:lnTo>
                      <a:pt x="1457" y="1420"/>
                    </a:lnTo>
                    <a:lnTo>
                      <a:pt x="1469" y="1441"/>
                    </a:lnTo>
                    <a:lnTo>
                      <a:pt x="1486" y="1460"/>
                    </a:lnTo>
                    <a:lnTo>
                      <a:pt x="1507" y="1477"/>
                    </a:lnTo>
                    <a:lnTo>
                      <a:pt x="1532" y="1491"/>
                    </a:lnTo>
                    <a:lnTo>
                      <a:pt x="1559" y="1503"/>
                    </a:lnTo>
                    <a:lnTo>
                      <a:pt x="1589" y="1512"/>
                    </a:lnTo>
                    <a:lnTo>
                      <a:pt x="1621" y="1518"/>
                    </a:lnTo>
                    <a:lnTo>
                      <a:pt x="1655" y="1519"/>
                    </a:lnTo>
                    <a:lnTo>
                      <a:pt x="1690" y="1518"/>
                    </a:lnTo>
                    <a:lnTo>
                      <a:pt x="1722" y="1512"/>
                    </a:lnTo>
                    <a:lnTo>
                      <a:pt x="1752" y="1503"/>
                    </a:lnTo>
                    <a:lnTo>
                      <a:pt x="1780" y="1491"/>
                    </a:lnTo>
                    <a:lnTo>
                      <a:pt x="1804" y="1477"/>
                    </a:lnTo>
                    <a:lnTo>
                      <a:pt x="1825" y="1460"/>
                    </a:lnTo>
                    <a:lnTo>
                      <a:pt x="1842" y="1441"/>
                    </a:lnTo>
                    <a:lnTo>
                      <a:pt x="1855" y="1420"/>
                    </a:lnTo>
                    <a:lnTo>
                      <a:pt x="1863" y="1397"/>
                    </a:lnTo>
                    <a:lnTo>
                      <a:pt x="1865" y="1373"/>
                    </a:lnTo>
                    <a:lnTo>
                      <a:pt x="1863" y="1349"/>
                    </a:lnTo>
                    <a:lnTo>
                      <a:pt x="1855" y="1327"/>
                    </a:lnTo>
                    <a:lnTo>
                      <a:pt x="1842" y="1306"/>
                    </a:lnTo>
                    <a:lnTo>
                      <a:pt x="1825" y="1287"/>
                    </a:lnTo>
                    <a:lnTo>
                      <a:pt x="1804" y="1270"/>
                    </a:lnTo>
                    <a:lnTo>
                      <a:pt x="1780" y="1255"/>
                    </a:lnTo>
                    <a:lnTo>
                      <a:pt x="1752" y="1243"/>
                    </a:lnTo>
                    <a:lnTo>
                      <a:pt x="1722" y="1234"/>
                    </a:lnTo>
                    <a:lnTo>
                      <a:pt x="1690" y="1229"/>
                    </a:lnTo>
                    <a:lnTo>
                      <a:pt x="1655" y="1227"/>
                    </a:lnTo>
                    <a:close/>
                    <a:moveTo>
                      <a:pt x="962" y="0"/>
                    </a:moveTo>
                    <a:lnTo>
                      <a:pt x="1016" y="2"/>
                    </a:lnTo>
                    <a:lnTo>
                      <a:pt x="1068" y="8"/>
                    </a:lnTo>
                    <a:lnTo>
                      <a:pt x="1119" y="18"/>
                    </a:lnTo>
                    <a:lnTo>
                      <a:pt x="1168" y="31"/>
                    </a:lnTo>
                    <a:lnTo>
                      <a:pt x="1216" y="48"/>
                    </a:lnTo>
                    <a:lnTo>
                      <a:pt x="1261" y="68"/>
                    </a:lnTo>
                    <a:lnTo>
                      <a:pt x="1303" y="91"/>
                    </a:lnTo>
                    <a:lnTo>
                      <a:pt x="1341" y="117"/>
                    </a:lnTo>
                    <a:lnTo>
                      <a:pt x="1376" y="145"/>
                    </a:lnTo>
                    <a:lnTo>
                      <a:pt x="1407" y="176"/>
                    </a:lnTo>
                    <a:lnTo>
                      <a:pt x="1433" y="208"/>
                    </a:lnTo>
                    <a:lnTo>
                      <a:pt x="1455" y="243"/>
                    </a:lnTo>
                    <a:lnTo>
                      <a:pt x="1470" y="279"/>
                    </a:lnTo>
                    <a:lnTo>
                      <a:pt x="1480" y="316"/>
                    </a:lnTo>
                    <a:lnTo>
                      <a:pt x="1483" y="355"/>
                    </a:lnTo>
                    <a:lnTo>
                      <a:pt x="1482" y="370"/>
                    </a:lnTo>
                    <a:lnTo>
                      <a:pt x="1481" y="384"/>
                    </a:lnTo>
                    <a:lnTo>
                      <a:pt x="1478" y="434"/>
                    </a:lnTo>
                    <a:lnTo>
                      <a:pt x="1519" y="421"/>
                    </a:lnTo>
                    <a:lnTo>
                      <a:pt x="1562" y="412"/>
                    </a:lnTo>
                    <a:lnTo>
                      <a:pt x="1608" y="406"/>
                    </a:lnTo>
                    <a:lnTo>
                      <a:pt x="1655" y="404"/>
                    </a:lnTo>
                    <a:lnTo>
                      <a:pt x="1703" y="406"/>
                    </a:lnTo>
                    <a:lnTo>
                      <a:pt x="1748" y="412"/>
                    </a:lnTo>
                    <a:lnTo>
                      <a:pt x="1792" y="421"/>
                    </a:lnTo>
                    <a:lnTo>
                      <a:pt x="1832" y="434"/>
                    </a:lnTo>
                    <a:lnTo>
                      <a:pt x="1829" y="384"/>
                    </a:lnTo>
                    <a:lnTo>
                      <a:pt x="1827" y="369"/>
                    </a:lnTo>
                    <a:lnTo>
                      <a:pt x="1827" y="355"/>
                    </a:lnTo>
                    <a:lnTo>
                      <a:pt x="1830" y="316"/>
                    </a:lnTo>
                    <a:lnTo>
                      <a:pt x="1840" y="278"/>
                    </a:lnTo>
                    <a:lnTo>
                      <a:pt x="1855" y="242"/>
                    </a:lnTo>
                    <a:lnTo>
                      <a:pt x="1876" y="208"/>
                    </a:lnTo>
                    <a:lnTo>
                      <a:pt x="1903" y="175"/>
                    </a:lnTo>
                    <a:lnTo>
                      <a:pt x="1934" y="145"/>
                    </a:lnTo>
                    <a:lnTo>
                      <a:pt x="1969" y="117"/>
                    </a:lnTo>
                    <a:lnTo>
                      <a:pt x="2007" y="91"/>
                    </a:lnTo>
                    <a:lnTo>
                      <a:pt x="2049" y="68"/>
                    </a:lnTo>
                    <a:lnTo>
                      <a:pt x="2094" y="48"/>
                    </a:lnTo>
                    <a:lnTo>
                      <a:pt x="2142" y="31"/>
                    </a:lnTo>
                    <a:lnTo>
                      <a:pt x="2191" y="18"/>
                    </a:lnTo>
                    <a:lnTo>
                      <a:pt x="2242" y="8"/>
                    </a:lnTo>
                    <a:lnTo>
                      <a:pt x="2294" y="2"/>
                    </a:lnTo>
                    <a:lnTo>
                      <a:pt x="2348" y="0"/>
                    </a:lnTo>
                    <a:lnTo>
                      <a:pt x="2404" y="2"/>
                    </a:lnTo>
                    <a:lnTo>
                      <a:pt x="2458" y="9"/>
                    </a:lnTo>
                    <a:lnTo>
                      <a:pt x="2511" y="20"/>
                    </a:lnTo>
                    <a:lnTo>
                      <a:pt x="2561" y="36"/>
                    </a:lnTo>
                    <a:lnTo>
                      <a:pt x="2608" y="55"/>
                    </a:lnTo>
                    <a:lnTo>
                      <a:pt x="2652" y="78"/>
                    </a:lnTo>
                    <a:lnTo>
                      <a:pt x="2692" y="104"/>
                    </a:lnTo>
                    <a:lnTo>
                      <a:pt x="2728" y="133"/>
                    </a:lnTo>
                    <a:lnTo>
                      <a:pt x="2759" y="165"/>
                    </a:lnTo>
                    <a:lnTo>
                      <a:pt x="2787" y="199"/>
                    </a:lnTo>
                    <a:lnTo>
                      <a:pt x="2808" y="236"/>
                    </a:lnTo>
                    <a:lnTo>
                      <a:pt x="2824" y="274"/>
                    </a:lnTo>
                    <a:lnTo>
                      <a:pt x="2833" y="314"/>
                    </a:lnTo>
                    <a:lnTo>
                      <a:pt x="2837" y="355"/>
                    </a:lnTo>
                    <a:lnTo>
                      <a:pt x="2896" y="818"/>
                    </a:lnTo>
                    <a:lnTo>
                      <a:pt x="2941" y="843"/>
                    </a:lnTo>
                    <a:lnTo>
                      <a:pt x="2984" y="871"/>
                    </a:lnTo>
                    <a:lnTo>
                      <a:pt x="3023" y="901"/>
                    </a:lnTo>
                    <a:lnTo>
                      <a:pt x="3057" y="934"/>
                    </a:lnTo>
                    <a:lnTo>
                      <a:pt x="3088" y="969"/>
                    </a:lnTo>
                    <a:lnTo>
                      <a:pt x="3115" y="1006"/>
                    </a:lnTo>
                    <a:lnTo>
                      <a:pt x="3137" y="1045"/>
                    </a:lnTo>
                    <a:lnTo>
                      <a:pt x="3155" y="1085"/>
                    </a:lnTo>
                    <a:lnTo>
                      <a:pt x="3168" y="1127"/>
                    </a:lnTo>
                    <a:lnTo>
                      <a:pt x="3175" y="1171"/>
                    </a:lnTo>
                    <a:lnTo>
                      <a:pt x="3301" y="1806"/>
                    </a:lnTo>
                    <a:lnTo>
                      <a:pt x="3301" y="1808"/>
                    </a:lnTo>
                    <a:lnTo>
                      <a:pt x="3302" y="1810"/>
                    </a:lnTo>
                    <a:lnTo>
                      <a:pt x="3305" y="1830"/>
                    </a:lnTo>
                    <a:lnTo>
                      <a:pt x="3309" y="1860"/>
                    </a:lnTo>
                    <a:lnTo>
                      <a:pt x="3311" y="1891"/>
                    </a:lnTo>
                    <a:lnTo>
                      <a:pt x="3307" y="1944"/>
                    </a:lnTo>
                    <a:lnTo>
                      <a:pt x="3298" y="1995"/>
                    </a:lnTo>
                    <a:lnTo>
                      <a:pt x="3282" y="2045"/>
                    </a:lnTo>
                    <a:lnTo>
                      <a:pt x="3261" y="2092"/>
                    </a:lnTo>
                    <a:lnTo>
                      <a:pt x="3235" y="2139"/>
                    </a:lnTo>
                    <a:lnTo>
                      <a:pt x="3202" y="2182"/>
                    </a:lnTo>
                    <a:lnTo>
                      <a:pt x="3166" y="2223"/>
                    </a:lnTo>
                    <a:lnTo>
                      <a:pt x="3125" y="2260"/>
                    </a:lnTo>
                    <a:lnTo>
                      <a:pt x="3080" y="2295"/>
                    </a:lnTo>
                    <a:lnTo>
                      <a:pt x="3031" y="2327"/>
                    </a:lnTo>
                    <a:lnTo>
                      <a:pt x="2978" y="2355"/>
                    </a:lnTo>
                    <a:lnTo>
                      <a:pt x="2922" y="2379"/>
                    </a:lnTo>
                    <a:lnTo>
                      <a:pt x="2864" y="2400"/>
                    </a:lnTo>
                    <a:lnTo>
                      <a:pt x="2802" y="2416"/>
                    </a:lnTo>
                    <a:lnTo>
                      <a:pt x="2737" y="2428"/>
                    </a:lnTo>
                    <a:lnTo>
                      <a:pt x="2672" y="2436"/>
                    </a:lnTo>
                    <a:lnTo>
                      <a:pt x="2604" y="2438"/>
                    </a:lnTo>
                    <a:lnTo>
                      <a:pt x="2535" y="2436"/>
                    </a:lnTo>
                    <a:lnTo>
                      <a:pt x="2469" y="2428"/>
                    </a:lnTo>
                    <a:lnTo>
                      <a:pt x="2406" y="2416"/>
                    </a:lnTo>
                    <a:lnTo>
                      <a:pt x="2344" y="2400"/>
                    </a:lnTo>
                    <a:lnTo>
                      <a:pt x="2285" y="2379"/>
                    </a:lnTo>
                    <a:lnTo>
                      <a:pt x="2229" y="2355"/>
                    </a:lnTo>
                    <a:lnTo>
                      <a:pt x="2177" y="2327"/>
                    </a:lnTo>
                    <a:lnTo>
                      <a:pt x="2128" y="2295"/>
                    </a:lnTo>
                    <a:lnTo>
                      <a:pt x="2082" y="2260"/>
                    </a:lnTo>
                    <a:lnTo>
                      <a:pt x="2041" y="2223"/>
                    </a:lnTo>
                    <a:lnTo>
                      <a:pt x="2005" y="2182"/>
                    </a:lnTo>
                    <a:lnTo>
                      <a:pt x="1973" y="2139"/>
                    </a:lnTo>
                    <a:lnTo>
                      <a:pt x="1947" y="2092"/>
                    </a:lnTo>
                    <a:lnTo>
                      <a:pt x="1926" y="2045"/>
                    </a:lnTo>
                    <a:lnTo>
                      <a:pt x="1910" y="1995"/>
                    </a:lnTo>
                    <a:lnTo>
                      <a:pt x="1901" y="1944"/>
                    </a:lnTo>
                    <a:lnTo>
                      <a:pt x="1898" y="1891"/>
                    </a:lnTo>
                    <a:lnTo>
                      <a:pt x="1898" y="1642"/>
                    </a:lnTo>
                    <a:lnTo>
                      <a:pt x="1853" y="1660"/>
                    </a:lnTo>
                    <a:lnTo>
                      <a:pt x="1807" y="1674"/>
                    </a:lnTo>
                    <a:lnTo>
                      <a:pt x="1759" y="1684"/>
                    </a:lnTo>
                    <a:lnTo>
                      <a:pt x="1708" y="1690"/>
                    </a:lnTo>
                    <a:lnTo>
                      <a:pt x="1655" y="1692"/>
                    </a:lnTo>
                    <a:lnTo>
                      <a:pt x="1603" y="1690"/>
                    </a:lnTo>
                    <a:lnTo>
                      <a:pt x="1552" y="1684"/>
                    </a:lnTo>
                    <a:lnTo>
                      <a:pt x="1504" y="1673"/>
                    </a:lnTo>
                    <a:lnTo>
                      <a:pt x="1457" y="1659"/>
                    </a:lnTo>
                    <a:lnTo>
                      <a:pt x="1413" y="1642"/>
                    </a:lnTo>
                    <a:lnTo>
                      <a:pt x="1413" y="1891"/>
                    </a:lnTo>
                    <a:lnTo>
                      <a:pt x="1410" y="1944"/>
                    </a:lnTo>
                    <a:lnTo>
                      <a:pt x="1400" y="1995"/>
                    </a:lnTo>
                    <a:lnTo>
                      <a:pt x="1385" y="2045"/>
                    </a:lnTo>
                    <a:lnTo>
                      <a:pt x="1364" y="2092"/>
                    </a:lnTo>
                    <a:lnTo>
                      <a:pt x="1337" y="2139"/>
                    </a:lnTo>
                    <a:lnTo>
                      <a:pt x="1306" y="2182"/>
                    </a:lnTo>
                    <a:lnTo>
                      <a:pt x="1270" y="2223"/>
                    </a:lnTo>
                    <a:lnTo>
                      <a:pt x="1229" y="2260"/>
                    </a:lnTo>
                    <a:lnTo>
                      <a:pt x="1183" y="2295"/>
                    </a:lnTo>
                    <a:lnTo>
                      <a:pt x="1134" y="2327"/>
                    </a:lnTo>
                    <a:lnTo>
                      <a:pt x="1082" y="2355"/>
                    </a:lnTo>
                    <a:lnTo>
                      <a:pt x="1026" y="2379"/>
                    </a:lnTo>
                    <a:lnTo>
                      <a:pt x="966" y="2400"/>
                    </a:lnTo>
                    <a:lnTo>
                      <a:pt x="905" y="2416"/>
                    </a:lnTo>
                    <a:lnTo>
                      <a:pt x="841" y="2428"/>
                    </a:lnTo>
                    <a:lnTo>
                      <a:pt x="775" y="2436"/>
                    </a:lnTo>
                    <a:lnTo>
                      <a:pt x="707" y="2438"/>
                    </a:lnTo>
                    <a:lnTo>
                      <a:pt x="639" y="2436"/>
                    </a:lnTo>
                    <a:lnTo>
                      <a:pt x="573" y="2428"/>
                    </a:lnTo>
                    <a:lnTo>
                      <a:pt x="508" y="2416"/>
                    </a:lnTo>
                    <a:lnTo>
                      <a:pt x="447" y="2400"/>
                    </a:lnTo>
                    <a:lnTo>
                      <a:pt x="388" y="2379"/>
                    </a:lnTo>
                    <a:lnTo>
                      <a:pt x="332" y="2355"/>
                    </a:lnTo>
                    <a:lnTo>
                      <a:pt x="279" y="2327"/>
                    </a:lnTo>
                    <a:lnTo>
                      <a:pt x="230" y="2295"/>
                    </a:lnTo>
                    <a:lnTo>
                      <a:pt x="185" y="2260"/>
                    </a:lnTo>
                    <a:lnTo>
                      <a:pt x="144" y="2223"/>
                    </a:lnTo>
                    <a:lnTo>
                      <a:pt x="107" y="2182"/>
                    </a:lnTo>
                    <a:lnTo>
                      <a:pt x="76" y="2139"/>
                    </a:lnTo>
                    <a:lnTo>
                      <a:pt x="49" y="2092"/>
                    </a:lnTo>
                    <a:lnTo>
                      <a:pt x="28" y="2045"/>
                    </a:lnTo>
                    <a:lnTo>
                      <a:pt x="13" y="1995"/>
                    </a:lnTo>
                    <a:lnTo>
                      <a:pt x="3" y="1944"/>
                    </a:lnTo>
                    <a:lnTo>
                      <a:pt x="0" y="1891"/>
                    </a:lnTo>
                    <a:lnTo>
                      <a:pt x="1" y="1860"/>
                    </a:lnTo>
                    <a:lnTo>
                      <a:pt x="5" y="1830"/>
                    </a:lnTo>
                    <a:lnTo>
                      <a:pt x="8" y="1810"/>
                    </a:lnTo>
                    <a:lnTo>
                      <a:pt x="8" y="1808"/>
                    </a:lnTo>
                    <a:lnTo>
                      <a:pt x="9" y="1806"/>
                    </a:lnTo>
                    <a:lnTo>
                      <a:pt x="135" y="1171"/>
                    </a:lnTo>
                    <a:lnTo>
                      <a:pt x="142" y="1127"/>
                    </a:lnTo>
                    <a:lnTo>
                      <a:pt x="155" y="1085"/>
                    </a:lnTo>
                    <a:lnTo>
                      <a:pt x="173" y="1045"/>
                    </a:lnTo>
                    <a:lnTo>
                      <a:pt x="195" y="1006"/>
                    </a:lnTo>
                    <a:lnTo>
                      <a:pt x="222" y="969"/>
                    </a:lnTo>
                    <a:lnTo>
                      <a:pt x="253" y="934"/>
                    </a:lnTo>
                    <a:lnTo>
                      <a:pt x="287" y="901"/>
                    </a:lnTo>
                    <a:lnTo>
                      <a:pt x="326" y="870"/>
                    </a:lnTo>
                    <a:lnTo>
                      <a:pt x="369" y="843"/>
                    </a:lnTo>
                    <a:lnTo>
                      <a:pt x="414" y="818"/>
                    </a:lnTo>
                    <a:lnTo>
                      <a:pt x="473" y="355"/>
                    </a:lnTo>
                    <a:lnTo>
                      <a:pt x="477" y="314"/>
                    </a:lnTo>
                    <a:lnTo>
                      <a:pt x="486" y="274"/>
                    </a:lnTo>
                    <a:lnTo>
                      <a:pt x="502" y="236"/>
                    </a:lnTo>
                    <a:lnTo>
                      <a:pt x="523" y="199"/>
                    </a:lnTo>
                    <a:lnTo>
                      <a:pt x="550" y="165"/>
                    </a:lnTo>
                    <a:lnTo>
                      <a:pt x="582" y="133"/>
                    </a:lnTo>
                    <a:lnTo>
                      <a:pt x="618" y="104"/>
                    </a:lnTo>
                    <a:lnTo>
                      <a:pt x="658" y="78"/>
                    </a:lnTo>
                    <a:lnTo>
                      <a:pt x="702" y="55"/>
                    </a:lnTo>
                    <a:lnTo>
                      <a:pt x="749" y="36"/>
                    </a:lnTo>
                    <a:lnTo>
                      <a:pt x="799" y="20"/>
                    </a:lnTo>
                    <a:lnTo>
                      <a:pt x="852" y="9"/>
                    </a:lnTo>
                    <a:lnTo>
                      <a:pt x="906" y="2"/>
                    </a:lnTo>
                    <a:lnTo>
                      <a:pt x="962" y="0"/>
                    </a:lnTo>
                    <a:close/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06" name="Freeform 1401"/>
              <p:cNvSpPr/>
              <p:nvPr/>
            </p:nvSpPr>
            <p:spPr>
              <a:xfrm flipV="1" rot="14097600">
                <a:off x="6453720" y="2411280"/>
                <a:ext cx="56160" cy="27000"/>
              </a:xfrm>
              <a:custGeom>
                <a:avLst/>
                <a:gdLst/>
                <a:ahLst/>
                <a:rect l="l" t="t" r="r" b="b"/>
                <a:pathLst>
                  <a:path w="586" h="343">
                    <a:moveTo>
                      <a:pt x="288" y="0"/>
                    </a:moveTo>
                    <a:lnTo>
                      <a:pt x="326" y="2"/>
                    </a:lnTo>
                    <a:lnTo>
                      <a:pt x="363" y="8"/>
                    </a:lnTo>
                    <a:lnTo>
                      <a:pt x="398" y="16"/>
                    </a:lnTo>
                    <a:lnTo>
                      <a:pt x="432" y="28"/>
                    </a:lnTo>
                    <a:lnTo>
                      <a:pt x="464" y="43"/>
                    </a:lnTo>
                    <a:lnTo>
                      <a:pt x="494" y="60"/>
                    </a:lnTo>
                    <a:lnTo>
                      <a:pt x="520" y="80"/>
                    </a:lnTo>
                    <a:lnTo>
                      <a:pt x="543" y="101"/>
                    </a:lnTo>
                    <a:lnTo>
                      <a:pt x="561" y="125"/>
                    </a:lnTo>
                    <a:lnTo>
                      <a:pt x="575" y="150"/>
                    </a:lnTo>
                    <a:lnTo>
                      <a:pt x="583" y="176"/>
                    </a:lnTo>
                    <a:lnTo>
                      <a:pt x="586" y="204"/>
                    </a:lnTo>
                    <a:lnTo>
                      <a:pt x="579" y="312"/>
                    </a:lnTo>
                    <a:lnTo>
                      <a:pt x="576" y="325"/>
                    </a:lnTo>
                    <a:lnTo>
                      <a:pt x="569" y="335"/>
                    </a:lnTo>
                    <a:lnTo>
                      <a:pt x="558" y="341"/>
                    </a:lnTo>
                    <a:lnTo>
                      <a:pt x="546" y="343"/>
                    </a:lnTo>
                    <a:lnTo>
                      <a:pt x="533" y="341"/>
                    </a:lnTo>
                    <a:lnTo>
                      <a:pt x="475" y="317"/>
                    </a:lnTo>
                    <a:lnTo>
                      <a:pt x="412" y="299"/>
                    </a:lnTo>
                    <a:lnTo>
                      <a:pt x="349" y="285"/>
                    </a:lnTo>
                    <a:lnTo>
                      <a:pt x="285" y="277"/>
                    </a:lnTo>
                    <a:lnTo>
                      <a:pt x="219" y="274"/>
                    </a:lnTo>
                    <a:lnTo>
                      <a:pt x="159" y="277"/>
                    </a:lnTo>
                    <a:lnTo>
                      <a:pt x="99" y="284"/>
                    </a:lnTo>
                    <a:lnTo>
                      <a:pt x="42" y="296"/>
                    </a:lnTo>
                    <a:lnTo>
                      <a:pt x="27" y="297"/>
                    </a:lnTo>
                    <a:lnTo>
                      <a:pt x="16" y="292"/>
                    </a:lnTo>
                    <a:lnTo>
                      <a:pt x="6" y="284"/>
                    </a:lnTo>
                    <a:lnTo>
                      <a:pt x="1" y="273"/>
                    </a:lnTo>
                    <a:lnTo>
                      <a:pt x="0" y="260"/>
                    </a:lnTo>
                    <a:lnTo>
                      <a:pt x="8" y="195"/>
                    </a:lnTo>
                    <a:lnTo>
                      <a:pt x="13" y="167"/>
                    </a:lnTo>
                    <a:lnTo>
                      <a:pt x="23" y="139"/>
                    </a:lnTo>
                    <a:lnTo>
                      <a:pt x="39" y="113"/>
                    </a:lnTo>
                    <a:lnTo>
                      <a:pt x="58" y="89"/>
                    </a:lnTo>
                    <a:lnTo>
                      <a:pt x="82" y="67"/>
                    </a:lnTo>
                    <a:lnTo>
                      <a:pt x="109" y="48"/>
                    </a:lnTo>
                    <a:lnTo>
                      <a:pt x="140" y="32"/>
                    </a:lnTo>
                    <a:lnTo>
                      <a:pt x="173" y="18"/>
                    </a:lnTo>
                    <a:lnTo>
                      <a:pt x="209" y="8"/>
                    </a:lnTo>
                    <a:lnTo>
                      <a:pt x="247" y="2"/>
                    </a:lnTo>
                    <a:lnTo>
                      <a:pt x="288" y="0"/>
                    </a:lnTo>
                    <a:close/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107" name="Group 158"/>
            <p:cNvGrpSpPr/>
            <p:nvPr/>
          </p:nvGrpSpPr>
          <p:grpSpPr>
            <a:xfrm>
              <a:off x="4071240" y="1579320"/>
              <a:ext cx="2698920" cy="1533960"/>
              <a:chOff x="4071240" y="1579320"/>
              <a:chExt cx="2698920" cy="1533960"/>
            </a:xfrm>
          </p:grpSpPr>
          <p:grpSp>
            <p:nvGrpSpPr>
              <p:cNvPr id="108" name="Group 159"/>
              <p:cNvGrpSpPr/>
              <p:nvPr/>
            </p:nvGrpSpPr>
            <p:grpSpPr>
              <a:xfrm>
                <a:off x="4470120" y="1579320"/>
                <a:ext cx="1722600" cy="671040"/>
                <a:chOff x="4470120" y="1579320"/>
                <a:chExt cx="1722600" cy="671040"/>
              </a:xfrm>
            </p:grpSpPr>
            <p:sp>
              <p:nvSpPr>
                <p:cNvPr id="109" name="Rectangle 24"/>
                <p:cNvSpPr/>
                <p:nvPr/>
              </p:nvSpPr>
              <p:spPr>
                <a:xfrm rot="20700000">
                  <a:off x="5563800" y="1617840"/>
                  <a:ext cx="339120" cy="311040"/>
                </a:xfrm>
                <a:custGeom>
                  <a:avLst/>
                  <a:gdLst/>
                  <a:ahLst/>
                  <a:rect l="l" t="t" r="r" b="b"/>
                  <a:pathLst>
                    <a:path w="3805825" h="2998234">
                      <a:moveTo>
                        <a:pt x="571963" y="2092124"/>
                      </a:moveTo>
                      <a:lnTo>
                        <a:pt x="465390" y="2092124"/>
                      </a:lnTo>
                      <a:lnTo>
                        <a:pt x="571963" y="2198697"/>
                      </a:lnTo>
                      <a:close/>
                      <a:moveTo>
                        <a:pt x="571962" y="1939097"/>
                      </a:moveTo>
                      <a:lnTo>
                        <a:pt x="465390" y="2045669"/>
                      </a:lnTo>
                      <a:lnTo>
                        <a:pt x="571962" y="2045669"/>
                      </a:lnTo>
                      <a:close/>
                      <a:moveTo>
                        <a:pt x="724990" y="2092124"/>
                      </a:moveTo>
                      <a:lnTo>
                        <a:pt x="618417" y="2092124"/>
                      </a:lnTo>
                      <a:lnTo>
                        <a:pt x="618418" y="2198697"/>
                      </a:lnTo>
                      <a:close/>
                      <a:moveTo>
                        <a:pt x="618418" y="1939104"/>
                      </a:moveTo>
                      <a:lnTo>
                        <a:pt x="618417" y="2045669"/>
                      </a:lnTo>
                      <a:lnTo>
                        <a:pt x="724982" y="2045669"/>
                      </a:lnTo>
                      <a:close/>
                      <a:moveTo>
                        <a:pt x="760612" y="1901643"/>
                      </a:moveTo>
                      <a:lnTo>
                        <a:pt x="654047" y="1901643"/>
                      </a:lnTo>
                      <a:lnTo>
                        <a:pt x="760612" y="2008208"/>
                      </a:lnTo>
                      <a:close/>
                      <a:moveTo>
                        <a:pt x="760612" y="1748616"/>
                      </a:moveTo>
                      <a:lnTo>
                        <a:pt x="654040" y="1855188"/>
                      </a:lnTo>
                      <a:lnTo>
                        <a:pt x="760612" y="1855188"/>
                      </a:lnTo>
                      <a:close/>
                      <a:moveTo>
                        <a:pt x="913640" y="1901643"/>
                      </a:moveTo>
                      <a:lnTo>
                        <a:pt x="807067" y="1901643"/>
                      </a:lnTo>
                      <a:lnTo>
                        <a:pt x="807067" y="2008216"/>
                      </a:lnTo>
                      <a:close/>
                      <a:moveTo>
                        <a:pt x="807067" y="1748615"/>
                      </a:moveTo>
                      <a:lnTo>
                        <a:pt x="807067" y="1855188"/>
                      </a:lnTo>
                      <a:lnTo>
                        <a:pt x="913640" y="1855188"/>
                      </a:lnTo>
                      <a:close/>
                      <a:moveTo>
                        <a:pt x="953368" y="1708887"/>
                      </a:moveTo>
                      <a:lnTo>
                        <a:pt x="846796" y="1708887"/>
                      </a:lnTo>
                      <a:lnTo>
                        <a:pt x="953368" y="1815459"/>
                      </a:lnTo>
                      <a:close/>
                      <a:moveTo>
                        <a:pt x="953368" y="1555860"/>
                      </a:moveTo>
                      <a:lnTo>
                        <a:pt x="846796" y="1662432"/>
                      </a:lnTo>
                      <a:lnTo>
                        <a:pt x="953368" y="1662432"/>
                      </a:lnTo>
                      <a:close/>
                      <a:moveTo>
                        <a:pt x="1106396" y="1708887"/>
                      </a:moveTo>
                      <a:lnTo>
                        <a:pt x="999823" y="1708887"/>
                      </a:lnTo>
                      <a:lnTo>
                        <a:pt x="999823" y="1815460"/>
                      </a:lnTo>
                      <a:close/>
                      <a:moveTo>
                        <a:pt x="999823" y="1555860"/>
                      </a:moveTo>
                      <a:lnTo>
                        <a:pt x="999823" y="1662432"/>
                      </a:lnTo>
                      <a:lnTo>
                        <a:pt x="1106396" y="1662432"/>
                      </a:lnTo>
                      <a:close/>
                      <a:moveTo>
                        <a:pt x="1144754" y="1514764"/>
                      </a:moveTo>
                      <a:lnTo>
                        <a:pt x="1038182" y="1514764"/>
                      </a:lnTo>
                      <a:lnTo>
                        <a:pt x="1144754" y="1621337"/>
                      </a:lnTo>
                      <a:close/>
                      <a:moveTo>
                        <a:pt x="1144754" y="1361737"/>
                      </a:moveTo>
                      <a:lnTo>
                        <a:pt x="1038182" y="1468309"/>
                      </a:lnTo>
                      <a:lnTo>
                        <a:pt x="1144754" y="1468309"/>
                      </a:lnTo>
                      <a:close/>
                      <a:moveTo>
                        <a:pt x="1297782" y="1514764"/>
                      </a:moveTo>
                      <a:lnTo>
                        <a:pt x="1191209" y="1514764"/>
                      </a:lnTo>
                      <a:lnTo>
                        <a:pt x="1191209" y="1621337"/>
                      </a:lnTo>
                      <a:close/>
                      <a:moveTo>
                        <a:pt x="1191209" y="1361737"/>
                      </a:moveTo>
                      <a:lnTo>
                        <a:pt x="1191209" y="1468309"/>
                      </a:lnTo>
                      <a:lnTo>
                        <a:pt x="1297782" y="1468309"/>
                      </a:lnTo>
                      <a:close/>
                      <a:moveTo>
                        <a:pt x="1335838" y="1323681"/>
                      </a:moveTo>
                      <a:lnTo>
                        <a:pt x="1229266" y="1323681"/>
                      </a:lnTo>
                      <a:lnTo>
                        <a:pt x="1335838" y="1430253"/>
                      </a:lnTo>
                      <a:close/>
                      <a:moveTo>
                        <a:pt x="1335838" y="1170654"/>
                      </a:moveTo>
                      <a:lnTo>
                        <a:pt x="1229266" y="1277226"/>
                      </a:lnTo>
                      <a:lnTo>
                        <a:pt x="1335838" y="1277226"/>
                      </a:lnTo>
                      <a:close/>
                      <a:moveTo>
                        <a:pt x="1488865" y="1323681"/>
                      </a:moveTo>
                      <a:lnTo>
                        <a:pt x="1382293" y="1323681"/>
                      </a:lnTo>
                      <a:lnTo>
                        <a:pt x="1382293" y="1430253"/>
                      </a:lnTo>
                      <a:close/>
                      <a:moveTo>
                        <a:pt x="1382293" y="1170653"/>
                      </a:moveTo>
                      <a:lnTo>
                        <a:pt x="1382293" y="1277226"/>
                      </a:lnTo>
                      <a:lnTo>
                        <a:pt x="1488865" y="1277226"/>
                      </a:lnTo>
                      <a:close/>
                      <a:moveTo>
                        <a:pt x="2914702" y="2523007"/>
                      </a:moveTo>
                      <a:cubicBezTo>
                        <a:pt x="2900642" y="2508947"/>
                        <a:pt x="2877845" y="2508947"/>
                        <a:pt x="2863784" y="2523007"/>
                      </a:cubicBezTo>
                      <a:cubicBezTo>
                        <a:pt x="2849724" y="2537067"/>
                        <a:pt x="2849724" y="2559864"/>
                        <a:pt x="2863784" y="2573924"/>
                      </a:cubicBezTo>
                      <a:cubicBezTo>
                        <a:pt x="2877845" y="2587985"/>
                        <a:pt x="2900642" y="2587985"/>
                        <a:pt x="2914702" y="2573924"/>
                      </a:cubicBezTo>
                      <a:cubicBezTo>
                        <a:pt x="2928762" y="2559864"/>
                        <a:pt x="2928762" y="2537067"/>
                        <a:pt x="2914702" y="2523007"/>
                      </a:cubicBezTo>
                      <a:close/>
                      <a:moveTo>
                        <a:pt x="1526922" y="1132597"/>
                      </a:moveTo>
                      <a:lnTo>
                        <a:pt x="1420350" y="1132596"/>
                      </a:lnTo>
                      <a:lnTo>
                        <a:pt x="1526922" y="1239169"/>
                      </a:lnTo>
                      <a:close/>
                      <a:moveTo>
                        <a:pt x="1526922" y="979569"/>
                      </a:moveTo>
                      <a:lnTo>
                        <a:pt x="1420350" y="1086141"/>
                      </a:lnTo>
                      <a:lnTo>
                        <a:pt x="1526922" y="1086142"/>
                      </a:lnTo>
                      <a:close/>
                      <a:moveTo>
                        <a:pt x="1679950" y="1132597"/>
                      </a:moveTo>
                      <a:lnTo>
                        <a:pt x="1573377" y="1132597"/>
                      </a:lnTo>
                      <a:lnTo>
                        <a:pt x="1573377" y="1239169"/>
                      </a:lnTo>
                      <a:close/>
                      <a:moveTo>
                        <a:pt x="1573377" y="979569"/>
                      </a:moveTo>
                      <a:lnTo>
                        <a:pt x="1573377" y="1086142"/>
                      </a:lnTo>
                      <a:lnTo>
                        <a:pt x="1679950" y="1086142"/>
                      </a:lnTo>
                      <a:close/>
                      <a:moveTo>
                        <a:pt x="1718007" y="941512"/>
                      </a:moveTo>
                      <a:lnTo>
                        <a:pt x="1611434" y="941512"/>
                      </a:lnTo>
                      <a:lnTo>
                        <a:pt x="1718007" y="1048085"/>
                      </a:lnTo>
                      <a:close/>
                      <a:moveTo>
                        <a:pt x="1718006" y="788485"/>
                      </a:moveTo>
                      <a:lnTo>
                        <a:pt x="1611434" y="895057"/>
                      </a:lnTo>
                      <a:lnTo>
                        <a:pt x="1718006" y="895057"/>
                      </a:lnTo>
                      <a:close/>
                      <a:moveTo>
                        <a:pt x="1871034" y="941512"/>
                      </a:moveTo>
                      <a:lnTo>
                        <a:pt x="1764461" y="941512"/>
                      </a:lnTo>
                      <a:lnTo>
                        <a:pt x="1764462" y="1048085"/>
                      </a:lnTo>
                      <a:close/>
                      <a:moveTo>
                        <a:pt x="1764461" y="788485"/>
                      </a:moveTo>
                      <a:lnTo>
                        <a:pt x="1764462" y="895057"/>
                      </a:lnTo>
                      <a:lnTo>
                        <a:pt x="1871034" y="895057"/>
                      </a:lnTo>
                      <a:close/>
                      <a:moveTo>
                        <a:pt x="3382381" y="1946466"/>
                      </a:moveTo>
                      <a:lnTo>
                        <a:pt x="2893361" y="2435486"/>
                      </a:lnTo>
                      <a:lnTo>
                        <a:pt x="2933988" y="2428503"/>
                      </a:lnTo>
                      <a:lnTo>
                        <a:pt x="3009207" y="2503722"/>
                      </a:lnTo>
                      <a:lnTo>
                        <a:pt x="3003173" y="2538827"/>
                      </a:lnTo>
                      <a:lnTo>
                        <a:pt x="3488958" y="2053042"/>
                      </a:lnTo>
                      <a:lnTo>
                        <a:pt x="3388629" y="1952714"/>
                      </a:lnTo>
                      <a:close/>
                      <a:moveTo>
                        <a:pt x="2405874" y="794872"/>
                      </a:moveTo>
                      <a:lnTo>
                        <a:pt x="2299301" y="794872"/>
                      </a:lnTo>
                      <a:lnTo>
                        <a:pt x="2405874" y="901444"/>
                      </a:lnTo>
                      <a:close/>
                      <a:moveTo>
                        <a:pt x="2789111" y="1176277"/>
                      </a:moveTo>
                      <a:lnTo>
                        <a:pt x="2682538" y="1176278"/>
                      </a:lnTo>
                      <a:lnTo>
                        <a:pt x="2789111" y="1282850"/>
                      </a:lnTo>
                      <a:close/>
                      <a:moveTo>
                        <a:pt x="2596355" y="983521"/>
                      </a:moveTo>
                      <a:lnTo>
                        <a:pt x="2489782" y="983522"/>
                      </a:lnTo>
                      <a:lnTo>
                        <a:pt x="2596355" y="1090094"/>
                      </a:lnTo>
                      <a:close/>
                      <a:moveTo>
                        <a:pt x="3174317" y="1558747"/>
                      </a:moveTo>
                      <a:lnTo>
                        <a:pt x="3067745" y="1558747"/>
                      </a:lnTo>
                      <a:lnTo>
                        <a:pt x="3174317" y="1665320"/>
                      </a:lnTo>
                      <a:close/>
                      <a:moveTo>
                        <a:pt x="2983234" y="1367664"/>
                      </a:moveTo>
                      <a:lnTo>
                        <a:pt x="2876661" y="1367664"/>
                      </a:lnTo>
                      <a:lnTo>
                        <a:pt x="2983234" y="1474236"/>
                      </a:lnTo>
                      <a:close/>
                      <a:moveTo>
                        <a:pt x="3556486" y="1940915"/>
                      </a:moveTo>
                      <a:lnTo>
                        <a:pt x="3449914" y="1940915"/>
                      </a:lnTo>
                      <a:lnTo>
                        <a:pt x="3556487" y="2047488"/>
                      </a:lnTo>
                      <a:close/>
                      <a:moveTo>
                        <a:pt x="3365402" y="1749831"/>
                      </a:moveTo>
                      <a:lnTo>
                        <a:pt x="3258830" y="1749831"/>
                      </a:lnTo>
                      <a:lnTo>
                        <a:pt x="3365402" y="1856404"/>
                      </a:lnTo>
                      <a:close/>
                      <a:moveTo>
                        <a:pt x="3761426" y="2144804"/>
                      </a:moveTo>
                      <a:lnTo>
                        <a:pt x="3654853" y="2144804"/>
                      </a:lnTo>
                      <a:lnTo>
                        <a:pt x="3761426" y="2251377"/>
                      </a:lnTo>
                      <a:close/>
                      <a:moveTo>
                        <a:pt x="2405874" y="657532"/>
                      </a:moveTo>
                      <a:lnTo>
                        <a:pt x="2314989" y="748417"/>
                      </a:lnTo>
                      <a:lnTo>
                        <a:pt x="2405874" y="748417"/>
                      </a:lnTo>
                      <a:close/>
                      <a:moveTo>
                        <a:pt x="2558894" y="794872"/>
                      </a:moveTo>
                      <a:lnTo>
                        <a:pt x="2452329" y="794872"/>
                      </a:lnTo>
                      <a:lnTo>
                        <a:pt x="2452329" y="901437"/>
                      </a:lnTo>
                      <a:close/>
                      <a:moveTo>
                        <a:pt x="2596355" y="830501"/>
                      </a:moveTo>
                      <a:lnTo>
                        <a:pt x="2489790" y="937067"/>
                      </a:lnTo>
                      <a:lnTo>
                        <a:pt x="2596355" y="937067"/>
                      </a:lnTo>
                      <a:close/>
                      <a:moveTo>
                        <a:pt x="2942138" y="1176278"/>
                      </a:moveTo>
                      <a:lnTo>
                        <a:pt x="2835566" y="1176277"/>
                      </a:lnTo>
                      <a:lnTo>
                        <a:pt x="2835566" y="1282850"/>
                      </a:lnTo>
                      <a:close/>
                      <a:moveTo>
                        <a:pt x="2789111" y="1023250"/>
                      </a:moveTo>
                      <a:lnTo>
                        <a:pt x="2682538" y="1129823"/>
                      </a:lnTo>
                      <a:lnTo>
                        <a:pt x="2789111" y="1129823"/>
                      </a:lnTo>
                      <a:close/>
                      <a:moveTo>
                        <a:pt x="2749382" y="983521"/>
                      </a:moveTo>
                      <a:lnTo>
                        <a:pt x="2642810" y="983522"/>
                      </a:lnTo>
                      <a:lnTo>
                        <a:pt x="2642810" y="1090094"/>
                      </a:lnTo>
                      <a:close/>
                      <a:moveTo>
                        <a:pt x="3327345" y="1558747"/>
                      </a:moveTo>
                      <a:lnTo>
                        <a:pt x="3220772" y="1558747"/>
                      </a:lnTo>
                      <a:lnTo>
                        <a:pt x="3220772" y="1665320"/>
                      </a:lnTo>
                      <a:close/>
                      <a:moveTo>
                        <a:pt x="3174317" y="1405720"/>
                      </a:moveTo>
                      <a:lnTo>
                        <a:pt x="3067745" y="1512292"/>
                      </a:lnTo>
                      <a:lnTo>
                        <a:pt x="3174317" y="1512292"/>
                      </a:lnTo>
                      <a:close/>
                      <a:moveTo>
                        <a:pt x="3136261" y="1367664"/>
                      </a:moveTo>
                      <a:lnTo>
                        <a:pt x="3029688" y="1367664"/>
                      </a:lnTo>
                      <a:lnTo>
                        <a:pt x="3029689" y="1474236"/>
                      </a:lnTo>
                      <a:close/>
                      <a:moveTo>
                        <a:pt x="2983234" y="1214636"/>
                      </a:moveTo>
                      <a:lnTo>
                        <a:pt x="2876661" y="1321209"/>
                      </a:lnTo>
                      <a:lnTo>
                        <a:pt x="2983234" y="1321209"/>
                      </a:lnTo>
                      <a:close/>
                      <a:moveTo>
                        <a:pt x="3709514" y="1940915"/>
                      </a:moveTo>
                      <a:lnTo>
                        <a:pt x="3602941" y="1940915"/>
                      </a:lnTo>
                      <a:lnTo>
                        <a:pt x="3602942" y="2047488"/>
                      </a:lnTo>
                      <a:close/>
                      <a:moveTo>
                        <a:pt x="3556487" y="1787888"/>
                      </a:moveTo>
                      <a:lnTo>
                        <a:pt x="3449914" y="1894460"/>
                      </a:lnTo>
                      <a:lnTo>
                        <a:pt x="3556486" y="1894460"/>
                      </a:lnTo>
                      <a:close/>
                      <a:moveTo>
                        <a:pt x="3518430" y="1749831"/>
                      </a:moveTo>
                      <a:lnTo>
                        <a:pt x="3411857" y="1749831"/>
                      </a:lnTo>
                      <a:lnTo>
                        <a:pt x="3411857" y="1856403"/>
                      </a:lnTo>
                      <a:close/>
                      <a:moveTo>
                        <a:pt x="3365402" y="1596803"/>
                      </a:moveTo>
                      <a:lnTo>
                        <a:pt x="3258830" y="1703376"/>
                      </a:lnTo>
                      <a:lnTo>
                        <a:pt x="3365402" y="1703376"/>
                      </a:lnTo>
                      <a:close/>
                      <a:moveTo>
                        <a:pt x="3761426" y="1991777"/>
                      </a:moveTo>
                      <a:lnTo>
                        <a:pt x="3654853" y="2098349"/>
                      </a:lnTo>
                      <a:lnTo>
                        <a:pt x="3761426" y="2098349"/>
                      </a:lnTo>
                      <a:close/>
                      <a:moveTo>
                        <a:pt x="2452329" y="641845"/>
                      </a:moveTo>
                      <a:lnTo>
                        <a:pt x="2452329" y="748417"/>
                      </a:lnTo>
                      <a:lnTo>
                        <a:pt x="2558901" y="748417"/>
                      </a:lnTo>
                      <a:close/>
                      <a:moveTo>
                        <a:pt x="2835566" y="1023250"/>
                      </a:moveTo>
                      <a:lnTo>
                        <a:pt x="2835566" y="1129822"/>
                      </a:lnTo>
                      <a:lnTo>
                        <a:pt x="2942138" y="1129822"/>
                      </a:lnTo>
                      <a:close/>
                      <a:moveTo>
                        <a:pt x="2642810" y="830494"/>
                      </a:moveTo>
                      <a:lnTo>
                        <a:pt x="2642810" y="937066"/>
                      </a:lnTo>
                      <a:lnTo>
                        <a:pt x="2749382" y="937066"/>
                      </a:lnTo>
                      <a:close/>
                      <a:moveTo>
                        <a:pt x="3220772" y="1405720"/>
                      </a:moveTo>
                      <a:lnTo>
                        <a:pt x="3220772" y="1512292"/>
                      </a:lnTo>
                      <a:lnTo>
                        <a:pt x="3327344" y="1512292"/>
                      </a:lnTo>
                      <a:close/>
                      <a:moveTo>
                        <a:pt x="3029688" y="1214636"/>
                      </a:moveTo>
                      <a:lnTo>
                        <a:pt x="3029688" y="1321209"/>
                      </a:lnTo>
                      <a:lnTo>
                        <a:pt x="3136261" y="1321209"/>
                      </a:lnTo>
                      <a:close/>
                      <a:moveTo>
                        <a:pt x="3602941" y="1787888"/>
                      </a:moveTo>
                      <a:lnTo>
                        <a:pt x="3602941" y="1894460"/>
                      </a:lnTo>
                      <a:lnTo>
                        <a:pt x="3709514" y="1894460"/>
                      </a:lnTo>
                      <a:close/>
                      <a:moveTo>
                        <a:pt x="3411857" y="1596803"/>
                      </a:moveTo>
                      <a:lnTo>
                        <a:pt x="3411857" y="1703376"/>
                      </a:lnTo>
                      <a:lnTo>
                        <a:pt x="3518429" y="1703376"/>
                      </a:lnTo>
                      <a:close/>
                      <a:moveTo>
                        <a:pt x="2353083" y="150965"/>
                      </a:moveTo>
                      <a:lnTo>
                        <a:pt x="2025288" y="132265"/>
                      </a:lnTo>
                      <a:lnTo>
                        <a:pt x="2071608" y="178585"/>
                      </a:lnTo>
                      <a:lnTo>
                        <a:pt x="2093619" y="156574"/>
                      </a:lnTo>
                      <a:lnTo>
                        <a:pt x="2220546" y="283501"/>
                      </a:lnTo>
                      <a:close/>
                      <a:moveTo>
                        <a:pt x="2523312" y="286240"/>
                      </a:moveTo>
                      <a:lnTo>
                        <a:pt x="2373298" y="436253"/>
                      </a:lnTo>
                      <a:lnTo>
                        <a:pt x="2500225" y="563180"/>
                      </a:lnTo>
                      <a:lnTo>
                        <a:pt x="2473487" y="589919"/>
                      </a:lnTo>
                      <a:lnTo>
                        <a:pt x="2618667" y="735099"/>
                      </a:lnTo>
                      <a:lnTo>
                        <a:pt x="2619582" y="734183"/>
                      </a:lnTo>
                      <a:lnTo>
                        <a:pt x="2812338" y="926939"/>
                      </a:lnTo>
                      <a:lnTo>
                        <a:pt x="2845693" y="960294"/>
                      </a:lnTo>
                      <a:lnTo>
                        <a:pt x="3005093" y="1119693"/>
                      </a:lnTo>
                      <a:lnTo>
                        <a:pt x="3006461" y="1118325"/>
                      </a:lnTo>
                      <a:lnTo>
                        <a:pt x="3197545" y="1309409"/>
                      </a:lnTo>
                      <a:lnTo>
                        <a:pt x="3232572" y="1344436"/>
                      </a:lnTo>
                      <a:lnTo>
                        <a:pt x="3246403" y="1358267"/>
                      </a:lnTo>
                      <a:close/>
                      <a:moveTo>
                        <a:pt x="2523816" y="30335"/>
                      </a:moveTo>
                      <a:lnTo>
                        <a:pt x="2626629" y="133149"/>
                      </a:lnTo>
                      <a:lnTo>
                        <a:pt x="2552082" y="207696"/>
                      </a:lnTo>
                      <a:lnTo>
                        <a:pt x="2576968" y="232583"/>
                      </a:lnTo>
                      <a:lnTo>
                        <a:pt x="2575182" y="234369"/>
                      </a:lnTo>
                      <a:lnTo>
                        <a:pt x="3513251" y="1625113"/>
                      </a:lnTo>
                      <a:lnTo>
                        <a:pt x="3579714" y="1691577"/>
                      </a:lnTo>
                      <a:lnTo>
                        <a:pt x="3614741" y="1726603"/>
                      </a:lnTo>
                      <a:lnTo>
                        <a:pt x="3784128" y="1895991"/>
                      </a:lnTo>
                      <a:lnTo>
                        <a:pt x="3784653" y="1895466"/>
                      </a:lnTo>
                      <a:lnTo>
                        <a:pt x="3802957" y="1913770"/>
                      </a:lnTo>
                      <a:lnTo>
                        <a:pt x="3802957" y="1914820"/>
                      </a:lnTo>
                      <a:lnTo>
                        <a:pt x="3805825" y="1917687"/>
                      </a:lnTo>
                      <a:lnTo>
                        <a:pt x="3802957" y="1920555"/>
                      </a:lnTo>
                      <a:lnTo>
                        <a:pt x="3802957" y="2329384"/>
                      </a:lnTo>
                      <a:lnTo>
                        <a:pt x="3784653" y="2347688"/>
                      </a:lnTo>
                      <a:lnTo>
                        <a:pt x="3580239" y="2143274"/>
                      </a:lnTo>
                      <a:lnTo>
                        <a:pt x="3579714" y="2143798"/>
                      </a:lnTo>
                      <a:lnTo>
                        <a:pt x="3514414" y="2078498"/>
                      </a:lnTo>
                      <a:lnTo>
                        <a:pt x="2992605" y="2600306"/>
                      </a:lnTo>
                      <a:lnTo>
                        <a:pt x="2990741" y="2611151"/>
                      </a:lnTo>
                      <a:lnTo>
                        <a:pt x="2771416" y="2767764"/>
                      </a:lnTo>
                      <a:lnTo>
                        <a:pt x="2746140" y="2742487"/>
                      </a:lnTo>
                      <a:lnTo>
                        <a:pt x="2670170" y="2818456"/>
                      </a:lnTo>
                      <a:lnTo>
                        <a:pt x="2651401" y="2799687"/>
                      </a:lnTo>
                      <a:cubicBezTo>
                        <a:pt x="2625528" y="2785735"/>
                        <a:pt x="2592950" y="2788926"/>
                        <a:pt x="2569612" y="2809139"/>
                      </a:cubicBezTo>
                      <a:cubicBezTo>
                        <a:pt x="2540180" y="2834630"/>
                        <a:pt x="2535445" y="2878528"/>
                        <a:pt x="2558763" y="2909709"/>
                      </a:cubicBezTo>
                      <a:cubicBezTo>
                        <a:pt x="2580225" y="2939886"/>
                        <a:pt x="2602221" y="2944074"/>
                        <a:pt x="2698387" y="2956528"/>
                      </a:cubicBezTo>
                      <a:cubicBezTo>
                        <a:pt x="2612716" y="3019512"/>
                        <a:pt x="2549084" y="3004923"/>
                        <a:pt x="2499317" y="2954166"/>
                      </a:cubicBezTo>
                      <a:cubicBezTo>
                        <a:pt x="2449549" y="2903408"/>
                        <a:pt x="2462151" y="2804007"/>
                        <a:pt x="2521014" y="2753027"/>
                      </a:cubicBezTo>
                      <a:cubicBezTo>
                        <a:pt x="2561003" y="2718393"/>
                        <a:pt x="2614554" y="2708748"/>
                        <a:pt x="2661444" y="2725347"/>
                      </a:cubicBezTo>
                      <a:lnTo>
                        <a:pt x="2695222" y="2691569"/>
                      </a:lnTo>
                      <a:lnTo>
                        <a:pt x="2669947" y="2666294"/>
                      </a:lnTo>
                      <a:lnTo>
                        <a:pt x="2810390" y="2469612"/>
                      </a:lnTo>
                      <a:lnTo>
                        <a:pt x="2809356" y="2468579"/>
                      </a:lnTo>
                      <a:lnTo>
                        <a:pt x="2815551" y="2462385"/>
                      </a:lnTo>
                      <a:lnTo>
                        <a:pt x="2826559" y="2446968"/>
                      </a:lnTo>
                      <a:lnTo>
                        <a:pt x="2831882" y="2446053"/>
                      </a:lnTo>
                      <a:lnTo>
                        <a:pt x="3356925" y="1921010"/>
                      </a:lnTo>
                      <a:lnTo>
                        <a:pt x="3353603" y="1917688"/>
                      </a:lnTo>
                      <a:lnTo>
                        <a:pt x="3197545" y="1761630"/>
                      </a:lnTo>
                      <a:lnTo>
                        <a:pt x="3197544" y="1761631"/>
                      </a:lnTo>
                      <a:lnTo>
                        <a:pt x="3006461" y="1570547"/>
                      </a:lnTo>
                      <a:lnTo>
                        <a:pt x="2971434" y="1535520"/>
                      </a:lnTo>
                      <a:lnTo>
                        <a:pt x="2813706" y="1377793"/>
                      </a:lnTo>
                      <a:lnTo>
                        <a:pt x="2812338" y="1379161"/>
                      </a:lnTo>
                      <a:lnTo>
                        <a:pt x="2619582" y="1186405"/>
                      </a:lnTo>
                      <a:lnTo>
                        <a:pt x="2586227" y="1153050"/>
                      </a:lnTo>
                      <a:lnTo>
                        <a:pt x="2430017" y="996839"/>
                      </a:lnTo>
                      <a:lnTo>
                        <a:pt x="2429101" y="997755"/>
                      </a:lnTo>
                      <a:lnTo>
                        <a:pt x="2247376" y="816030"/>
                      </a:lnTo>
                      <a:lnTo>
                        <a:pt x="2194721" y="868684"/>
                      </a:lnTo>
                      <a:lnTo>
                        <a:pt x="2169629" y="843592"/>
                      </a:lnTo>
                      <a:lnTo>
                        <a:pt x="2012511" y="1000710"/>
                      </a:lnTo>
                      <a:lnTo>
                        <a:pt x="1948715" y="936915"/>
                      </a:lnTo>
                      <a:lnTo>
                        <a:pt x="1776261" y="1109369"/>
                      </a:lnTo>
                      <a:lnTo>
                        <a:pt x="1741234" y="1144396"/>
                      </a:lnTo>
                      <a:lnTo>
                        <a:pt x="1585176" y="1300453"/>
                      </a:lnTo>
                      <a:lnTo>
                        <a:pt x="1550150" y="1335480"/>
                      </a:lnTo>
                      <a:lnTo>
                        <a:pt x="1394093" y="1491537"/>
                      </a:lnTo>
                      <a:lnTo>
                        <a:pt x="1359065" y="1526564"/>
                      </a:lnTo>
                      <a:lnTo>
                        <a:pt x="1201338" y="1684291"/>
                      </a:lnTo>
                      <a:lnTo>
                        <a:pt x="1202706" y="1685660"/>
                      </a:lnTo>
                      <a:lnTo>
                        <a:pt x="1009951" y="1878416"/>
                      </a:lnTo>
                      <a:lnTo>
                        <a:pt x="976596" y="1911771"/>
                      </a:lnTo>
                      <a:lnTo>
                        <a:pt x="820385" y="2067981"/>
                      </a:lnTo>
                      <a:lnTo>
                        <a:pt x="821301" y="2068897"/>
                      </a:lnTo>
                      <a:lnTo>
                        <a:pt x="612116" y="2278081"/>
                      </a:lnTo>
                      <a:lnTo>
                        <a:pt x="673628" y="2339593"/>
                      </a:lnTo>
                      <a:lnTo>
                        <a:pt x="567426" y="2445795"/>
                      </a:lnTo>
                      <a:lnTo>
                        <a:pt x="672230" y="2550598"/>
                      </a:lnTo>
                      <a:lnTo>
                        <a:pt x="566028" y="2656800"/>
                      </a:lnTo>
                      <a:lnTo>
                        <a:pt x="0" y="2090772"/>
                      </a:lnTo>
                      <a:lnTo>
                        <a:pt x="106202" y="1984570"/>
                      </a:lnTo>
                      <a:lnTo>
                        <a:pt x="211005" y="2089373"/>
                      </a:lnTo>
                      <a:lnTo>
                        <a:pt x="317206" y="1983171"/>
                      </a:lnTo>
                      <a:lnTo>
                        <a:pt x="386005" y="2051970"/>
                      </a:lnTo>
                      <a:lnTo>
                        <a:pt x="558644" y="1879331"/>
                      </a:lnTo>
                      <a:lnTo>
                        <a:pt x="557729" y="1878415"/>
                      </a:lnTo>
                      <a:lnTo>
                        <a:pt x="750485" y="1685660"/>
                      </a:lnTo>
                      <a:lnTo>
                        <a:pt x="783839" y="1652305"/>
                      </a:lnTo>
                      <a:lnTo>
                        <a:pt x="943239" y="1492905"/>
                      </a:lnTo>
                      <a:lnTo>
                        <a:pt x="941871" y="1491537"/>
                      </a:lnTo>
                      <a:lnTo>
                        <a:pt x="1132954" y="1300453"/>
                      </a:lnTo>
                      <a:lnTo>
                        <a:pt x="1167982" y="1265426"/>
                      </a:lnTo>
                      <a:lnTo>
                        <a:pt x="1324039" y="1109369"/>
                      </a:lnTo>
                      <a:lnTo>
                        <a:pt x="1359065" y="1074342"/>
                      </a:lnTo>
                      <a:lnTo>
                        <a:pt x="1515123" y="918285"/>
                      </a:lnTo>
                      <a:lnTo>
                        <a:pt x="1550150" y="883258"/>
                      </a:lnTo>
                      <a:lnTo>
                        <a:pt x="1722604" y="710804"/>
                      </a:lnTo>
                      <a:lnTo>
                        <a:pt x="1656089" y="644289"/>
                      </a:lnTo>
                      <a:lnTo>
                        <a:pt x="1813208" y="487170"/>
                      </a:lnTo>
                      <a:lnTo>
                        <a:pt x="1788115" y="462078"/>
                      </a:lnTo>
                      <a:lnTo>
                        <a:pt x="1817021" y="433172"/>
                      </a:lnTo>
                      <a:lnTo>
                        <a:pt x="1638436" y="254587"/>
                      </a:lnTo>
                      <a:lnTo>
                        <a:pt x="1893022" y="0"/>
                      </a:lnTo>
                      <a:lnTo>
                        <a:pt x="1948799" y="55777"/>
                      </a:lnTo>
                      <a:lnTo>
                        <a:pt x="2421315" y="82732"/>
                      </a:lnTo>
                      <a:lnTo>
                        <a:pt x="2424216" y="79831"/>
                      </a:lnTo>
                      <a:lnTo>
                        <a:pt x="2449269" y="104883"/>
                      </a:lnTo>
                      <a:close/>
                    </a:path>
                  </a:pathLst>
                </a:cu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</p:sp>
            <p:sp>
              <p:nvSpPr>
                <p:cNvPr id="110" name="Rectangle 41"/>
                <p:cNvSpPr/>
                <p:nvPr/>
              </p:nvSpPr>
              <p:spPr>
                <a:xfrm rot="19193400">
                  <a:off x="4538880" y="1889640"/>
                  <a:ext cx="266760" cy="311040"/>
                </a:xfrm>
                <a:custGeom>
                  <a:avLst/>
                  <a:gdLst/>
                  <a:ahLst/>
                  <a:rect l="l" t="t" r="r" b="b"/>
                  <a:pathLst>
                    <a:path w="3888423" h="3970014">
                      <a:moveTo>
                        <a:pt x="1259577" y="2471243"/>
                      </a:moveTo>
                      <a:cubicBezTo>
                        <a:pt x="1293292" y="2471243"/>
                        <a:pt x="1320623" y="2543205"/>
                        <a:pt x="1320623" y="2631975"/>
                      </a:cubicBezTo>
                      <a:cubicBezTo>
                        <a:pt x="1320623" y="2720745"/>
                        <a:pt x="1293292" y="2792707"/>
                        <a:pt x="1259577" y="2792707"/>
                      </a:cubicBezTo>
                      <a:cubicBezTo>
                        <a:pt x="1225862" y="2792707"/>
                        <a:pt x="1198531" y="2720745"/>
                        <a:pt x="1198531" y="2631975"/>
                      </a:cubicBezTo>
                      <a:cubicBezTo>
                        <a:pt x="1198531" y="2543205"/>
                        <a:pt x="1225862" y="2471243"/>
                        <a:pt x="1259577" y="2471243"/>
                      </a:cubicBezTo>
                      <a:close/>
                      <a:moveTo>
                        <a:pt x="1710471" y="2470362"/>
                      </a:moveTo>
                      <a:cubicBezTo>
                        <a:pt x="1741030" y="2470028"/>
                        <a:pt x="1768823" y="2488083"/>
                        <a:pt x="1781169" y="2516203"/>
                      </a:cubicBezTo>
                      <a:cubicBezTo>
                        <a:pt x="1793845" y="2545068"/>
                        <a:pt x="1787700" y="2578742"/>
                        <a:pt x="1765642" y="2601268"/>
                      </a:cubicBezTo>
                      <a:cubicBezTo>
                        <a:pt x="1750827" y="2616399"/>
                        <a:pt x="1730831" y="2624459"/>
                        <a:pt x="1710472" y="2623745"/>
                      </a:cubicBezTo>
                      <a:close/>
                      <a:moveTo>
                        <a:pt x="2456093" y="2374056"/>
                      </a:moveTo>
                      <a:lnTo>
                        <a:pt x="2456093" y="2889893"/>
                      </a:lnTo>
                      <a:lnTo>
                        <a:pt x="2566690" y="2889893"/>
                      </a:lnTo>
                      <a:lnTo>
                        <a:pt x="2566690" y="2706284"/>
                      </a:lnTo>
                      <a:lnTo>
                        <a:pt x="2632197" y="2884955"/>
                      </a:lnTo>
                      <a:lnTo>
                        <a:pt x="2635843" y="2883618"/>
                      </a:lnTo>
                      <a:lnTo>
                        <a:pt x="2635843" y="2889893"/>
                      </a:lnTo>
                      <a:lnTo>
                        <a:pt x="2746439" y="2889893"/>
                      </a:lnTo>
                      <a:lnTo>
                        <a:pt x="2746439" y="2374056"/>
                      </a:lnTo>
                      <a:lnTo>
                        <a:pt x="2635843" y="2374056"/>
                      </a:lnTo>
                      <a:lnTo>
                        <a:pt x="2635843" y="2573614"/>
                      </a:lnTo>
                      <a:lnTo>
                        <a:pt x="2566690" y="2385000"/>
                      </a:lnTo>
                      <a:lnTo>
                        <a:pt x="2566690" y="2374056"/>
                      </a:lnTo>
                      <a:close/>
                      <a:moveTo>
                        <a:pt x="2032426" y="2374056"/>
                      </a:moveTo>
                      <a:lnTo>
                        <a:pt x="2032426" y="2889895"/>
                      </a:lnTo>
                      <a:lnTo>
                        <a:pt x="2115405" y="2889895"/>
                      </a:lnTo>
                      <a:lnTo>
                        <a:pt x="2143023" y="2889895"/>
                      </a:lnTo>
                      <a:lnTo>
                        <a:pt x="2308949" y="2889895"/>
                      </a:lnTo>
                      <a:lnTo>
                        <a:pt x="2308949" y="2779299"/>
                      </a:lnTo>
                      <a:lnTo>
                        <a:pt x="2143023" y="2779299"/>
                      </a:lnTo>
                      <a:lnTo>
                        <a:pt x="2143023" y="2686401"/>
                      </a:lnTo>
                      <a:lnTo>
                        <a:pt x="2308949" y="2686401"/>
                      </a:lnTo>
                      <a:lnTo>
                        <a:pt x="2308949" y="2575804"/>
                      </a:lnTo>
                      <a:lnTo>
                        <a:pt x="2143023" y="2575804"/>
                      </a:lnTo>
                      <a:lnTo>
                        <a:pt x="2143023" y="2484653"/>
                      </a:lnTo>
                      <a:lnTo>
                        <a:pt x="2308949" y="2484653"/>
                      </a:lnTo>
                      <a:lnTo>
                        <a:pt x="2308949" y="2374056"/>
                      </a:lnTo>
                      <a:lnTo>
                        <a:pt x="2143023" y="2374056"/>
                      </a:lnTo>
                      <a:lnTo>
                        <a:pt x="2115405" y="2374056"/>
                      </a:lnTo>
                      <a:close/>
                      <a:moveTo>
                        <a:pt x="1259577" y="2374056"/>
                      </a:moveTo>
                      <a:cubicBezTo>
                        <a:pt x="1172187" y="2374056"/>
                        <a:pt x="1101344" y="2489530"/>
                        <a:pt x="1101344" y="2631975"/>
                      </a:cubicBezTo>
                      <a:cubicBezTo>
                        <a:pt x="1101344" y="2774420"/>
                        <a:pt x="1172187" y="2889894"/>
                        <a:pt x="1259577" y="2889894"/>
                      </a:cubicBezTo>
                      <a:cubicBezTo>
                        <a:pt x="1346967" y="2889894"/>
                        <a:pt x="1417810" y="2774420"/>
                        <a:pt x="1417810" y="2631975"/>
                      </a:cubicBezTo>
                      <a:cubicBezTo>
                        <a:pt x="1417810" y="2489530"/>
                        <a:pt x="1346967" y="2374056"/>
                        <a:pt x="1259577" y="2374056"/>
                      </a:cubicBezTo>
                      <a:close/>
                      <a:moveTo>
                        <a:pt x="1599876" y="2366688"/>
                      </a:moveTo>
                      <a:lnTo>
                        <a:pt x="1599875" y="2882524"/>
                      </a:lnTo>
                      <a:lnTo>
                        <a:pt x="1710472" y="2882525"/>
                      </a:lnTo>
                      <a:lnTo>
                        <a:pt x="1710472" y="2723975"/>
                      </a:lnTo>
                      <a:cubicBezTo>
                        <a:pt x="1757507" y="2725624"/>
                        <a:pt x="1803701" y="2707003"/>
                        <a:pt x="1837929" y="2672047"/>
                      </a:cubicBezTo>
                      <a:cubicBezTo>
                        <a:pt x="1888884" y="2620006"/>
                        <a:pt x="1903084" y="2542214"/>
                        <a:pt x="1873801" y="2475527"/>
                      </a:cubicBezTo>
                      <a:cubicBezTo>
                        <a:pt x="1845275" y="2410565"/>
                        <a:pt x="1781067" y="2368851"/>
                        <a:pt x="1710472" y="2369624"/>
                      </a:cubicBezTo>
                      <a:lnTo>
                        <a:pt x="1710471" y="2366688"/>
                      </a:lnTo>
                      <a:close/>
                      <a:moveTo>
                        <a:pt x="920754" y="2169815"/>
                      </a:moveTo>
                      <a:lnTo>
                        <a:pt x="3008986" y="2169815"/>
                      </a:lnTo>
                      <a:lnTo>
                        <a:pt x="3008986" y="3105919"/>
                      </a:lnTo>
                      <a:lnTo>
                        <a:pt x="920754" y="3105919"/>
                      </a:lnTo>
                      <a:close/>
                      <a:moveTo>
                        <a:pt x="632722" y="1985007"/>
                      </a:moveTo>
                      <a:lnTo>
                        <a:pt x="632722" y="3321943"/>
                      </a:lnTo>
                      <a:lnTo>
                        <a:pt x="3297018" y="3321943"/>
                      </a:lnTo>
                      <a:lnTo>
                        <a:pt x="3297018" y="1985007"/>
                      </a:lnTo>
                      <a:close/>
                      <a:moveTo>
                        <a:pt x="2657019" y="761679"/>
                      </a:moveTo>
                      <a:lnTo>
                        <a:pt x="2760733" y="1606387"/>
                      </a:lnTo>
                      <a:lnTo>
                        <a:pt x="2761762" y="1614761"/>
                      </a:lnTo>
                      <a:lnTo>
                        <a:pt x="2762330" y="1614691"/>
                      </a:lnTo>
                      <a:cubicBezTo>
                        <a:pt x="2780335" y="1740615"/>
                        <a:pt x="2862522" y="1833408"/>
                        <a:pt x="2948897" y="1824230"/>
                      </a:cubicBezTo>
                      <a:cubicBezTo>
                        <a:pt x="3036464" y="1814924"/>
                        <a:pt x="3095979" y="1704243"/>
                        <a:pt x="3083047" y="1575312"/>
                      </a:cubicBezTo>
                      <a:lnTo>
                        <a:pt x="3083347" y="1575275"/>
                      </a:lnTo>
                      <a:lnTo>
                        <a:pt x="2983448" y="761679"/>
                      </a:lnTo>
                      <a:close/>
                      <a:moveTo>
                        <a:pt x="2205921" y="761679"/>
                      </a:moveTo>
                      <a:lnTo>
                        <a:pt x="2264137" y="1594263"/>
                      </a:lnTo>
                      <a:cubicBezTo>
                        <a:pt x="2264333" y="1597068"/>
                        <a:pt x="2264530" y="1599874"/>
                        <a:pt x="2264726" y="1602679"/>
                      </a:cubicBezTo>
                      <a:lnTo>
                        <a:pt x="2265297" y="1602640"/>
                      </a:lnTo>
                      <a:cubicBezTo>
                        <a:pt x="2276686" y="1729333"/>
                        <a:pt x="2353905" y="1826300"/>
                        <a:pt x="2440641" y="1821655"/>
                      </a:cubicBezTo>
                      <a:cubicBezTo>
                        <a:pt x="2528577" y="1816945"/>
                        <a:pt x="2593802" y="1709530"/>
                        <a:pt x="2587636" y="1580099"/>
                      </a:cubicBezTo>
                      <a:lnTo>
                        <a:pt x="2587937" y="1580078"/>
                      </a:lnTo>
                      <a:lnTo>
                        <a:pt x="2530706" y="761679"/>
                      </a:lnTo>
                      <a:close/>
                      <a:moveTo>
                        <a:pt x="1761700" y="761679"/>
                      </a:moveTo>
                      <a:cubicBezTo>
                        <a:pt x="1761699" y="1032443"/>
                        <a:pt x="1761699" y="1303208"/>
                        <a:pt x="1761698" y="1573972"/>
                      </a:cubicBezTo>
                      <a:lnTo>
                        <a:pt x="1761698" y="1582410"/>
                      </a:lnTo>
                      <a:lnTo>
                        <a:pt x="1762270" y="1582410"/>
                      </a:lnTo>
                      <a:cubicBezTo>
                        <a:pt x="1764795" y="1709590"/>
                        <a:pt x="1835062" y="1811707"/>
                        <a:pt x="1921910" y="1813122"/>
                      </a:cubicBezTo>
                      <a:cubicBezTo>
                        <a:pt x="2009960" y="1814558"/>
                        <a:pt x="2082519" y="1711955"/>
                        <a:pt x="2085398" y="1582410"/>
                      </a:cubicBezTo>
                      <a:lnTo>
                        <a:pt x="2085698" y="1582410"/>
                      </a:lnTo>
                      <a:cubicBezTo>
                        <a:pt x="2085698" y="1308834"/>
                        <a:pt x="2085698" y="1035256"/>
                        <a:pt x="2085696" y="761679"/>
                      </a:cubicBezTo>
                      <a:close/>
                      <a:moveTo>
                        <a:pt x="3411320" y="761678"/>
                      </a:moveTo>
                      <a:lnTo>
                        <a:pt x="3078803" y="761679"/>
                      </a:lnTo>
                      <a:lnTo>
                        <a:pt x="3277545" y="1622538"/>
                      </a:lnTo>
                      <a:lnTo>
                        <a:pt x="3279443" y="1630759"/>
                      </a:lnTo>
                      <a:lnTo>
                        <a:pt x="3280000" y="1630631"/>
                      </a:lnTo>
                      <a:cubicBezTo>
                        <a:pt x="3311069" y="1753983"/>
                        <a:pt x="3402507" y="1837676"/>
                        <a:pt x="3487448" y="1819520"/>
                      </a:cubicBezTo>
                      <a:cubicBezTo>
                        <a:pt x="3573564" y="1801112"/>
                        <a:pt x="3621183" y="1684815"/>
                        <a:pt x="3594846" y="1557943"/>
                      </a:cubicBezTo>
                      <a:lnTo>
                        <a:pt x="3595140" y="1557876"/>
                      </a:lnTo>
                      <a:close/>
                      <a:moveTo>
                        <a:pt x="1633002" y="761678"/>
                      </a:moveTo>
                      <a:lnTo>
                        <a:pt x="1308563" y="761679"/>
                      </a:lnTo>
                      <a:lnTo>
                        <a:pt x="1266057" y="1572672"/>
                      </a:lnTo>
                      <a:lnTo>
                        <a:pt x="1265616" y="1581099"/>
                      </a:lnTo>
                      <a:lnTo>
                        <a:pt x="1266187" y="1581128"/>
                      </a:lnTo>
                      <a:cubicBezTo>
                        <a:pt x="1262052" y="1708267"/>
                        <a:pt x="1326878" y="1813921"/>
                        <a:pt x="1413534" y="1819881"/>
                      </a:cubicBezTo>
                      <a:cubicBezTo>
                        <a:pt x="1501387" y="1825922"/>
                        <a:pt x="1579217" y="1727257"/>
                        <a:pt x="1588872" y="1598040"/>
                      </a:cubicBezTo>
                      <a:lnTo>
                        <a:pt x="1589172" y="1598055"/>
                      </a:lnTo>
                      <a:close/>
                      <a:moveTo>
                        <a:pt x="863949" y="761678"/>
                      </a:moveTo>
                      <a:lnTo>
                        <a:pt x="765078" y="1566901"/>
                      </a:lnTo>
                      <a:lnTo>
                        <a:pt x="764050" y="1575275"/>
                      </a:lnTo>
                      <a:lnTo>
                        <a:pt x="764617" y="1575345"/>
                      </a:lnTo>
                      <a:cubicBezTo>
                        <a:pt x="751624" y="1701884"/>
                        <a:pt x="808922" y="1811803"/>
                        <a:pt x="894951" y="1823794"/>
                      </a:cubicBezTo>
                      <a:cubicBezTo>
                        <a:pt x="982168" y="1835949"/>
                        <a:pt x="1066691" y="1742953"/>
                        <a:pt x="1085336" y="1614724"/>
                      </a:cubicBezTo>
                      <a:lnTo>
                        <a:pt x="1085635" y="1614761"/>
                      </a:lnTo>
                      <a:lnTo>
                        <a:pt x="1190378" y="761679"/>
                      </a:lnTo>
                      <a:close/>
                      <a:moveTo>
                        <a:pt x="295535" y="441623"/>
                      </a:moveTo>
                      <a:lnTo>
                        <a:pt x="3583899" y="441623"/>
                      </a:lnTo>
                      <a:cubicBezTo>
                        <a:pt x="3610412" y="441623"/>
                        <a:pt x="3631905" y="463116"/>
                        <a:pt x="3631905" y="489629"/>
                      </a:cubicBezTo>
                      <a:lnTo>
                        <a:pt x="3631905" y="655863"/>
                      </a:lnTo>
                      <a:lnTo>
                        <a:pt x="3884522" y="1666330"/>
                      </a:lnTo>
                      <a:cubicBezTo>
                        <a:pt x="3909974" y="1748325"/>
                        <a:pt x="3809191" y="1900953"/>
                        <a:pt x="3631905" y="1666330"/>
                      </a:cubicBezTo>
                      <a:lnTo>
                        <a:pt x="3631905" y="3970014"/>
                      </a:lnTo>
                      <a:lnTo>
                        <a:pt x="247529" y="3970014"/>
                      </a:lnTo>
                      <a:lnTo>
                        <a:pt x="247529" y="1768425"/>
                      </a:lnTo>
                      <a:cubicBezTo>
                        <a:pt x="263724" y="1795996"/>
                        <a:pt x="288366" y="1813812"/>
                        <a:pt x="317369" y="1820473"/>
                      </a:cubicBezTo>
                      <a:cubicBezTo>
                        <a:pt x="403196" y="1840184"/>
                        <a:pt x="495502" y="1754908"/>
                        <a:pt x="525251" y="1628793"/>
                      </a:cubicBezTo>
                      <a:lnTo>
                        <a:pt x="525545" y="1628855"/>
                      </a:lnTo>
                      <a:lnTo>
                        <a:pt x="709866" y="761679"/>
                      </a:lnTo>
                      <a:lnTo>
                        <a:pt x="378634" y="761679"/>
                      </a:lnTo>
                      <a:lnTo>
                        <a:pt x="210380" y="1553239"/>
                      </a:lnTo>
                      <a:lnTo>
                        <a:pt x="208625" y="1561492"/>
                      </a:lnTo>
                      <a:lnTo>
                        <a:pt x="209185" y="1561611"/>
                      </a:lnTo>
                      <a:cubicBezTo>
                        <a:pt x="202164" y="1598200"/>
                        <a:pt x="201274" y="1633895"/>
                        <a:pt x="207433" y="1666330"/>
                      </a:cubicBezTo>
                      <a:cubicBezTo>
                        <a:pt x="113985" y="1883037"/>
                        <a:pt x="-32319" y="1816968"/>
                        <a:pt x="6372" y="1666330"/>
                      </a:cubicBezTo>
                      <a:lnTo>
                        <a:pt x="249769" y="692744"/>
                      </a:lnTo>
                      <a:cubicBezTo>
                        <a:pt x="247993" y="689334"/>
                        <a:pt x="247529" y="685546"/>
                        <a:pt x="247529" y="681649"/>
                      </a:cubicBezTo>
                      <a:lnTo>
                        <a:pt x="247529" y="489629"/>
                      </a:lnTo>
                      <a:cubicBezTo>
                        <a:pt x="247529" y="463116"/>
                        <a:pt x="269022" y="441623"/>
                        <a:pt x="295535" y="441623"/>
                      </a:cubicBezTo>
                      <a:close/>
                      <a:moveTo>
                        <a:pt x="307785" y="0"/>
                      </a:moveTo>
                      <a:lnTo>
                        <a:pt x="3571649" y="0"/>
                      </a:lnTo>
                      <a:cubicBezTo>
                        <a:pt x="3604927" y="0"/>
                        <a:pt x="3631905" y="26978"/>
                        <a:pt x="3631905" y="60256"/>
                      </a:cubicBezTo>
                      <a:lnTo>
                        <a:pt x="3631905" y="301273"/>
                      </a:lnTo>
                      <a:cubicBezTo>
                        <a:pt x="3631905" y="334551"/>
                        <a:pt x="3604927" y="361529"/>
                        <a:pt x="3571649" y="361529"/>
                      </a:cubicBezTo>
                      <a:lnTo>
                        <a:pt x="307785" y="361529"/>
                      </a:lnTo>
                      <a:cubicBezTo>
                        <a:pt x="274507" y="361529"/>
                        <a:pt x="247529" y="334551"/>
                        <a:pt x="247529" y="301273"/>
                      </a:cubicBezTo>
                      <a:lnTo>
                        <a:pt x="247529" y="60256"/>
                      </a:lnTo>
                      <a:cubicBezTo>
                        <a:pt x="247529" y="26978"/>
                        <a:pt x="274507" y="0"/>
                        <a:pt x="307785" y="0"/>
                      </a:cubicBezTo>
                      <a:close/>
                    </a:path>
                  </a:pathLst>
                </a:cu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</p:sp>
            <p:sp>
              <p:nvSpPr>
                <p:cNvPr id="111" name="Isosceles Triangle 3"/>
                <p:cNvSpPr/>
                <p:nvPr/>
              </p:nvSpPr>
              <p:spPr>
                <a:xfrm rot="2229000">
                  <a:off x="5859360" y="1811520"/>
                  <a:ext cx="266400" cy="311040"/>
                </a:xfrm>
                <a:custGeom>
                  <a:avLst/>
                  <a:gdLst/>
                  <a:ahLst/>
                  <a:rect l="l" t="t" r="r" b="b"/>
                  <a:pathLst>
                    <a:path w="3935086" h="3938802">
                      <a:moveTo>
                        <a:pt x="1861742" y="3314001"/>
                      </a:moveTo>
                      <a:cubicBezTo>
                        <a:pt x="1921395" y="3314001"/>
                        <a:pt x="1969754" y="3362360"/>
                        <a:pt x="1969754" y="3422013"/>
                      </a:cubicBezTo>
                      <a:cubicBezTo>
                        <a:pt x="1969754" y="3481666"/>
                        <a:pt x="1921395" y="3530025"/>
                        <a:pt x="1861742" y="3530025"/>
                      </a:cubicBezTo>
                      <a:cubicBezTo>
                        <a:pt x="1802089" y="3530025"/>
                        <a:pt x="1753730" y="3481666"/>
                        <a:pt x="1753730" y="3422013"/>
                      </a:cubicBezTo>
                      <a:cubicBezTo>
                        <a:pt x="1753730" y="3362360"/>
                        <a:pt x="1802089" y="3314001"/>
                        <a:pt x="1861742" y="3314001"/>
                      </a:cubicBezTo>
                      <a:close/>
                      <a:moveTo>
                        <a:pt x="2097646" y="2118753"/>
                      </a:moveTo>
                      <a:lnTo>
                        <a:pt x="2097646" y="2478753"/>
                      </a:lnTo>
                      <a:lnTo>
                        <a:pt x="2457646" y="2478753"/>
                      </a:lnTo>
                      <a:lnTo>
                        <a:pt x="2457646" y="2118753"/>
                      </a:lnTo>
                      <a:close/>
                      <a:moveTo>
                        <a:pt x="1476536" y="2118753"/>
                      </a:moveTo>
                      <a:lnTo>
                        <a:pt x="1476536" y="2478753"/>
                      </a:lnTo>
                      <a:lnTo>
                        <a:pt x="1836536" y="2478753"/>
                      </a:lnTo>
                      <a:lnTo>
                        <a:pt x="1836536" y="2118753"/>
                      </a:lnTo>
                      <a:close/>
                      <a:moveTo>
                        <a:pt x="2097646" y="1539638"/>
                      </a:moveTo>
                      <a:lnTo>
                        <a:pt x="2097646" y="1899638"/>
                      </a:lnTo>
                      <a:lnTo>
                        <a:pt x="2457646" y="1899638"/>
                      </a:lnTo>
                      <a:lnTo>
                        <a:pt x="2457646" y="1539638"/>
                      </a:lnTo>
                      <a:close/>
                      <a:moveTo>
                        <a:pt x="1476536" y="1539638"/>
                      </a:moveTo>
                      <a:lnTo>
                        <a:pt x="1476536" y="1899638"/>
                      </a:lnTo>
                      <a:lnTo>
                        <a:pt x="1836536" y="1899638"/>
                      </a:lnTo>
                      <a:lnTo>
                        <a:pt x="1836536" y="1539638"/>
                      </a:lnTo>
                      <a:close/>
                      <a:moveTo>
                        <a:pt x="1989788" y="770570"/>
                      </a:moveTo>
                      <a:lnTo>
                        <a:pt x="3429788" y="1850570"/>
                      </a:lnTo>
                      <a:lnTo>
                        <a:pt x="3430108" y="1850570"/>
                      </a:lnTo>
                      <a:lnTo>
                        <a:pt x="3430108" y="3938802"/>
                      </a:lnTo>
                      <a:lnTo>
                        <a:pt x="2265771" y="3938802"/>
                      </a:lnTo>
                      <a:lnTo>
                        <a:pt x="2265771" y="2786674"/>
                      </a:lnTo>
                      <a:lnTo>
                        <a:pt x="1669844" y="2786674"/>
                      </a:lnTo>
                      <a:lnTo>
                        <a:pt x="1669844" y="3938802"/>
                      </a:lnTo>
                      <a:lnTo>
                        <a:pt x="549788" y="3938802"/>
                      </a:lnTo>
                      <a:lnTo>
                        <a:pt x="549788" y="1850570"/>
                      </a:lnTo>
                      <a:close/>
                      <a:moveTo>
                        <a:pt x="1969233" y="1003"/>
                      </a:moveTo>
                      <a:cubicBezTo>
                        <a:pt x="1995162" y="-2644"/>
                        <a:pt x="2022483" y="3601"/>
                        <a:pt x="2045048" y="20601"/>
                      </a:cubicBezTo>
                      <a:lnTo>
                        <a:pt x="3894333" y="1413834"/>
                      </a:lnTo>
                      <a:cubicBezTo>
                        <a:pt x="3939464" y="1447835"/>
                        <a:pt x="3948486" y="1511986"/>
                        <a:pt x="3914485" y="1557117"/>
                      </a:cubicBezTo>
                      <a:lnTo>
                        <a:pt x="3756006" y="1767472"/>
                      </a:lnTo>
                      <a:cubicBezTo>
                        <a:pt x="3722004" y="1812603"/>
                        <a:pt x="3657854" y="1821626"/>
                        <a:pt x="3612722" y="1787625"/>
                      </a:cubicBezTo>
                      <a:lnTo>
                        <a:pt x="1967544" y="548164"/>
                      </a:lnTo>
                      <a:lnTo>
                        <a:pt x="322364" y="1787626"/>
                      </a:lnTo>
                      <a:cubicBezTo>
                        <a:pt x="277233" y="1821627"/>
                        <a:pt x="213082" y="1812604"/>
                        <a:pt x="179080" y="1767473"/>
                      </a:cubicBezTo>
                      <a:lnTo>
                        <a:pt x="20601" y="1557118"/>
                      </a:lnTo>
                      <a:cubicBezTo>
                        <a:pt x="-13400" y="1511987"/>
                        <a:pt x="-4378" y="1447836"/>
                        <a:pt x="40754" y="1413835"/>
                      </a:cubicBezTo>
                      <a:lnTo>
                        <a:pt x="1890038" y="20602"/>
                      </a:lnTo>
                      <a:cubicBezTo>
                        <a:pt x="1912604" y="3602"/>
                        <a:pt x="1939924" y="-2643"/>
                        <a:pt x="1965854" y="1004"/>
                      </a:cubicBezTo>
                      <a:lnTo>
                        <a:pt x="1967542" y="1586"/>
                      </a:lnTo>
                      <a:cubicBezTo>
                        <a:pt x="1968071" y="1171"/>
                        <a:pt x="1968652" y="1085"/>
                        <a:pt x="1969233" y="1003"/>
                      </a:cubicBezTo>
                      <a:close/>
                    </a:path>
                  </a:pathLst>
                </a:cu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</p:sp>
          </p:grpSp>
          <p:sp>
            <p:nvSpPr>
              <p:cNvPr id="112" name="Right Triangle 13"/>
              <p:cNvSpPr/>
              <p:nvPr/>
            </p:nvSpPr>
            <p:spPr>
              <a:xfrm rot="4990800">
                <a:off x="6329880" y="2678400"/>
                <a:ext cx="454680" cy="374040"/>
              </a:xfrm>
              <a:custGeom>
                <a:avLst/>
                <a:gdLst/>
                <a:ahLst/>
                <a:rect l="l" t="t" r="r" b="b"/>
                <a:pathLst>
                  <a:path w="3888432" h="3921971">
                    <a:moveTo>
                      <a:pt x="3379043" y="3254688"/>
                    </a:moveTo>
                    <a:lnTo>
                      <a:pt x="3379043" y="3462328"/>
                    </a:lnTo>
                    <a:lnTo>
                      <a:pt x="3628183" y="3462328"/>
                    </a:lnTo>
                    <a:lnTo>
                      <a:pt x="3628183" y="3254688"/>
                    </a:lnTo>
                    <a:close/>
                    <a:moveTo>
                      <a:pt x="2945132" y="3254688"/>
                    </a:moveTo>
                    <a:lnTo>
                      <a:pt x="2945132" y="3462328"/>
                    </a:lnTo>
                    <a:lnTo>
                      <a:pt x="3194272" y="3462328"/>
                    </a:lnTo>
                    <a:lnTo>
                      <a:pt x="3194272" y="3254688"/>
                    </a:lnTo>
                    <a:close/>
                    <a:moveTo>
                      <a:pt x="2514947" y="3254688"/>
                    </a:moveTo>
                    <a:lnTo>
                      <a:pt x="2514947" y="3462328"/>
                    </a:lnTo>
                    <a:lnTo>
                      <a:pt x="2764087" y="3462328"/>
                    </a:lnTo>
                    <a:lnTo>
                      <a:pt x="2764087" y="3254688"/>
                    </a:lnTo>
                    <a:close/>
                    <a:moveTo>
                      <a:pt x="3379043" y="2864535"/>
                    </a:moveTo>
                    <a:lnTo>
                      <a:pt x="3379043" y="3072175"/>
                    </a:lnTo>
                    <a:lnTo>
                      <a:pt x="3628183" y="3072175"/>
                    </a:lnTo>
                    <a:lnTo>
                      <a:pt x="3628183" y="2864535"/>
                    </a:lnTo>
                    <a:close/>
                    <a:moveTo>
                      <a:pt x="2945132" y="2864535"/>
                    </a:moveTo>
                    <a:lnTo>
                      <a:pt x="2945132" y="3072175"/>
                    </a:lnTo>
                    <a:lnTo>
                      <a:pt x="3194272" y="3072175"/>
                    </a:lnTo>
                    <a:lnTo>
                      <a:pt x="3194272" y="2864535"/>
                    </a:lnTo>
                    <a:close/>
                    <a:moveTo>
                      <a:pt x="2514947" y="2864535"/>
                    </a:moveTo>
                    <a:lnTo>
                      <a:pt x="2514947" y="3072175"/>
                    </a:lnTo>
                    <a:lnTo>
                      <a:pt x="2764087" y="3072175"/>
                    </a:lnTo>
                    <a:lnTo>
                      <a:pt x="2764087" y="2864535"/>
                    </a:lnTo>
                    <a:close/>
                    <a:moveTo>
                      <a:pt x="1945832" y="2577619"/>
                    </a:moveTo>
                    <a:lnTo>
                      <a:pt x="1945832" y="2937659"/>
                    </a:lnTo>
                    <a:lnTo>
                      <a:pt x="2124754" y="2937659"/>
                    </a:lnTo>
                    <a:lnTo>
                      <a:pt x="2124754" y="2577619"/>
                    </a:lnTo>
                    <a:close/>
                    <a:moveTo>
                      <a:pt x="1531681" y="2577619"/>
                    </a:moveTo>
                    <a:lnTo>
                      <a:pt x="1531681" y="2937659"/>
                    </a:lnTo>
                    <a:lnTo>
                      <a:pt x="1710603" y="2937659"/>
                    </a:lnTo>
                    <a:lnTo>
                      <a:pt x="1710603" y="2577619"/>
                    </a:lnTo>
                    <a:close/>
                    <a:moveTo>
                      <a:pt x="1117528" y="2577619"/>
                    </a:moveTo>
                    <a:lnTo>
                      <a:pt x="1117528" y="2937659"/>
                    </a:lnTo>
                    <a:lnTo>
                      <a:pt x="1296450" y="2937659"/>
                    </a:lnTo>
                    <a:lnTo>
                      <a:pt x="1296450" y="2577619"/>
                    </a:lnTo>
                    <a:close/>
                    <a:moveTo>
                      <a:pt x="703375" y="2577619"/>
                    </a:moveTo>
                    <a:lnTo>
                      <a:pt x="703375" y="2937659"/>
                    </a:lnTo>
                    <a:lnTo>
                      <a:pt x="882297" y="2937659"/>
                    </a:lnTo>
                    <a:lnTo>
                      <a:pt x="882297" y="2577619"/>
                    </a:lnTo>
                    <a:close/>
                    <a:moveTo>
                      <a:pt x="289222" y="2577619"/>
                    </a:moveTo>
                    <a:lnTo>
                      <a:pt x="289222" y="2937659"/>
                    </a:lnTo>
                    <a:lnTo>
                      <a:pt x="468144" y="2937659"/>
                    </a:lnTo>
                    <a:lnTo>
                      <a:pt x="468144" y="2577619"/>
                    </a:lnTo>
                    <a:close/>
                    <a:moveTo>
                      <a:pt x="3379043" y="2474382"/>
                    </a:moveTo>
                    <a:lnTo>
                      <a:pt x="3379043" y="2682022"/>
                    </a:lnTo>
                    <a:lnTo>
                      <a:pt x="3628183" y="2682022"/>
                    </a:lnTo>
                    <a:lnTo>
                      <a:pt x="3628183" y="2474382"/>
                    </a:lnTo>
                    <a:close/>
                    <a:moveTo>
                      <a:pt x="2945132" y="2474382"/>
                    </a:moveTo>
                    <a:lnTo>
                      <a:pt x="2945132" y="2682022"/>
                    </a:lnTo>
                    <a:lnTo>
                      <a:pt x="3194272" y="2682022"/>
                    </a:lnTo>
                    <a:lnTo>
                      <a:pt x="3194272" y="2474382"/>
                    </a:lnTo>
                    <a:close/>
                    <a:moveTo>
                      <a:pt x="2514947" y="2474382"/>
                    </a:moveTo>
                    <a:lnTo>
                      <a:pt x="2514947" y="2682022"/>
                    </a:lnTo>
                    <a:lnTo>
                      <a:pt x="2764087" y="2682022"/>
                    </a:lnTo>
                    <a:lnTo>
                      <a:pt x="2764087" y="2474382"/>
                    </a:lnTo>
                    <a:close/>
                    <a:moveTo>
                      <a:pt x="3379043" y="2084229"/>
                    </a:moveTo>
                    <a:lnTo>
                      <a:pt x="3379043" y="2291869"/>
                    </a:lnTo>
                    <a:lnTo>
                      <a:pt x="3628183" y="2291869"/>
                    </a:lnTo>
                    <a:lnTo>
                      <a:pt x="3628183" y="2084229"/>
                    </a:lnTo>
                    <a:close/>
                    <a:moveTo>
                      <a:pt x="2945132" y="2084229"/>
                    </a:moveTo>
                    <a:lnTo>
                      <a:pt x="2945132" y="2291869"/>
                    </a:lnTo>
                    <a:lnTo>
                      <a:pt x="3194272" y="2291869"/>
                    </a:lnTo>
                    <a:lnTo>
                      <a:pt x="3194272" y="2084229"/>
                    </a:lnTo>
                    <a:close/>
                    <a:moveTo>
                      <a:pt x="2514947" y="2084229"/>
                    </a:moveTo>
                    <a:lnTo>
                      <a:pt x="2514947" y="2291869"/>
                    </a:lnTo>
                    <a:lnTo>
                      <a:pt x="2764087" y="2291869"/>
                    </a:lnTo>
                    <a:lnTo>
                      <a:pt x="2764087" y="2084229"/>
                    </a:lnTo>
                    <a:close/>
                    <a:moveTo>
                      <a:pt x="2124144" y="1714020"/>
                    </a:moveTo>
                    <a:lnTo>
                      <a:pt x="2124144" y="2164020"/>
                    </a:lnTo>
                    <a:lnTo>
                      <a:pt x="1296144" y="2164020"/>
                    </a:lnTo>
                    <a:close/>
                    <a:moveTo>
                      <a:pt x="197090" y="609603"/>
                    </a:moveTo>
                    <a:lnTo>
                      <a:pt x="525322" y="609603"/>
                    </a:lnTo>
                    <a:lnTo>
                      <a:pt x="584058" y="2101023"/>
                    </a:lnTo>
                    <a:lnTo>
                      <a:pt x="1296144" y="1714020"/>
                    </a:lnTo>
                    <a:lnTo>
                      <a:pt x="1296144" y="2164020"/>
                    </a:lnTo>
                    <a:lnTo>
                      <a:pt x="586539" y="2164020"/>
                    </a:lnTo>
                    <a:lnTo>
                      <a:pt x="590547" y="2265787"/>
                    </a:lnTo>
                    <a:lnTo>
                      <a:pt x="2232248" y="2265787"/>
                    </a:lnTo>
                    <a:lnTo>
                      <a:pt x="2232248" y="1954513"/>
                    </a:lnTo>
                    <a:lnTo>
                      <a:pt x="2232248" y="1054513"/>
                    </a:lnTo>
                    <a:lnTo>
                      <a:pt x="3888248" y="1954513"/>
                    </a:lnTo>
                    <a:lnTo>
                      <a:pt x="3888432" y="1954513"/>
                    </a:lnTo>
                    <a:lnTo>
                      <a:pt x="3888432" y="3921971"/>
                    </a:lnTo>
                    <a:lnTo>
                      <a:pt x="2304256" y="3921971"/>
                    </a:lnTo>
                    <a:lnTo>
                      <a:pt x="2232248" y="3921971"/>
                    </a:lnTo>
                    <a:lnTo>
                      <a:pt x="772857" y="3921971"/>
                    </a:lnTo>
                    <a:lnTo>
                      <a:pt x="772857" y="3290059"/>
                    </a:lnTo>
                    <a:lnTo>
                      <a:pt x="361206" y="3290059"/>
                    </a:lnTo>
                    <a:lnTo>
                      <a:pt x="361206" y="3921971"/>
                    </a:lnTo>
                    <a:lnTo>
                      <a:pt x="0" y="3921971"/>
                    </a:lnTo>
                    <a:lnTo>
                      <a:pt x="0" y="2265787"/>
                    </a:lnTo>
                    <a:lnTo>
                      <a:pt x="131865" y="2265787"/>
                    </a:lnTo>
                    <a:close/>
                    <a:moveTo>
                      <a:pt x="929888" y="0"/>
                    </a:moveTo>
                    <a:cubicBezTo>
                      <a:pt x="1019595" y="0"/>
                      <a:pt x="1124659" y="30463"/>
                      <a:pt x="1166726" y="102575"/>
                    </a:cubicBezTo>
                    <a:cubicBezTo>
                      <a:pt x="1212070" y="48192"/>
                      <a:pt x="1255094" y="19511"/>
                      <a:pt x="1304210" y="14210"/>
                    </a:cubicBezTo>
                    <a:cubicBezTo>
                      <a:pt x="1353326" y="8909"/>
                      <a:pt x="1418945" y="35057"/>
                      <a:pt x="1461423" y="70767"/>
                    </a:cubicBezTo>
                    <a:cubicBezTo>
                      <a:pt x="1500648" y="39845"/>
                      <a:pt x="1550404" y="23049"/>
                      <a:pt x="1604082" y="23049"/>
                    </a:cubicBezTo>
                    <a:cubicBezTo>
                      <a:pt x="1692530" y="23049"/>
                      <a:pt x="1770327" y="68651"/>
                      <a:pt x="1814928" y="137833"/>
                    </a:cubicBezTo>
                    <a:cubicBezTo>
                      <a:pt x="1859765" y="69447"/>
                      <a:pt x="1937139" y="24416"/>
                      <a:pt x="2025031" y="24416"/>
                    </a:cubicBezTo>
                    <a:cubicBezTo>
                      <a:pt x="2135143" y="24416"/>
                      <a:pt x="2228747" y="95092"/>
                      <a:pt x="2261925" y="193913"/>
                    </a:cubicBezTo>
                    <a:cubicBezTo>
                      <a:pt x="2262329" y="193791"/>
                      <a:pt x="2262735" y="193790"/>
                      <a:pt x="2263140" y="193790"/>
                    </a:cubicBezTo>
                    <a:cubicBezTo>
                      <a:pt x="2402209" y="193790"/>
                      <a:pt x="2514947" y="306528"/>
                      <a:pt x="2514947" y="445597"/>
                    </a:cubicBezTo>
                    <a:cubicBezTo>
                      <a:pt x="2514947" y="584666"/>
                      <a:pt x="2402209" y="697404"/>
                      <a:pt x="2263140" y="697404"/>
                    </a:cubicBezTo>
                    <a:cubicBezTo>
                      <a:pt x="2176391" y="697404"/>
                      <a:pt x="2099888" y="653537"/>
                      <a:pt x="2054640" y="586750"/>
                    </a:cubicBezTo>
                    <a:cubicBezTo>
                      <a:pt x="2010395" y="653762"/>
                      <a:pt x="1934062" y="697404"/>
                      <a:pt x="1847535" y="697404"/>
                    </a:cubicBezTo>
                    <a:cubicBezTo>
                      <a:pt x="1789311" y="697404"/>
                      <a:pt x="1735702" y="677642"/>
                      <a:pt x="1693695" y="643630"/>
                    </a:cubicBezTo>
                    <a:cubicBezTo>
                      <a:pt x="1651689" y="677642"/>
                      <a:pt x="1598080" y="697404"/>
                      <a:pt x="1539855" y="697404"/>
                    </a:cubicBezTo>
                    <a:cubicBezTo>
                      <a:pt x="1441551" y="697404"/>
                      <a:pt x="1356403" y="641072"/>
                      <a:pt x="1315888" y="558445"/>
                    </a:cubicBezTo>
                    <a:cubicBezTo>
                      <a:pt x="1272229" y="598661"/>
                      <a:pt x="1206400" y="634839"/>
                      <a:pt x="1149712" y="622576"/>
                    </a:cubicBezTo>
                    <a:cubicBezTo>
                      <a:pt x="1096483" y="611061"/>
                      <a:pt x="1025744" y="572014"/>
                      <a:pt x="984978" y="498638"/>
                    </a:cubicBezTo>
                    <a:cubicBezTo>
                      <a:pt x="959504" y="574665"/>
                      <a:pt x="887516" y="629050"/>
                      <a:pt x="802824" y="629050"/>
                    </a:cubicBezTo>
                    <a:cubicBezTo>
                      <a:pt x="724492" y="629050"/>
                      <a:pt x="657026" y="582526"/>
                      <a:pt x="627413" y="515210"/>
                    </a:cubicBezTo>
                    <a:cubicBezTo>
                      <a:pt x="584988" y="553591"/>
                      <a:pt x="527392" y="574026"/>
                      <a:pt x="479717" y="567162"/>
                    </a:cubicBezTo>
                    <a:cubicBezTo>
                      <a:pt x="439788" y="561414"/>
                      <a:pt x="406466" y="547383"/>
                      <a:pt x="379767" y="527160"/>
                    </a:cubicBezTo>
                    <a:cubicBezTo>
                      <a:pt x="310874" y="498171"/>
                      <a:pt x="262300" y="430445"/>
                      <a:pt x="261518" y="351249"/>
                    </a:cubicBezTo>
                    <a:cubicBezTo>
                      <a:pt x="261425" y="351089"/>
                      <a:pt x="261381" y="350918"/>
                      <a:pt x="261338" y="350746"/>
                    </a:cubicBezTo>
                    <a:cubicBezTo>
                      <a:pt x="228153" y="316942"/>
                      <a:pt x="208360" y="270473"/>
                      <a:pt x="208360" y="219381"/>
                    </a:cubicBezTo>
                    <a:cubicBezTo>
                      <a:pt x="208360" y="112466"/>
                      <a:pt x="295031" y="25795"/>
                      <a:pt x="401946" y="25795"/>
                    </a:cubicBezTo>
                    <a:cubicBezTo>
                      <a:pt x="425158" y="25795"/>
                      <a:pt x="447416" y="29880"/>
                      <a:pt x="467791" y="38056"/>
                    </a:cubicBezTo>
                    <a:cubicBezTo>
                      <a:pt x="585794" y="17893"/>
                      <a:pt x="696162" y="87852"/>
                      <a:pt x="737322" y="124235"/>
                    </a:cubicBezTo>
                    <a:cubicBezTo>
                      <a:pt x="782627" y="68126"/>
                      <a:pt x="852143" y="0"/>
                      <a:pt x="929888" y="0"/>
                    </a:cubicBezTo>
                    <a:close/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  <p:sp>
            <p:nvSpPr>
              <p:cNvPr id="113" name="Rectangle 14"/>
              <p:cNvSpPr/>
              <p:nvPr/>
            </p:nvSpPr>
            <p:spPr>
              <a:xfrm rot="18144000">
                <a:off x="4130640" y="2178000"/>
                <a:ext cx="460440" cy="394200"/>
              </a:xfrm>
              <a:custGeom>
                <a:avLst/>
                <a:gdLst/>
                <a:ahLst/>
                <a:rect l="l" t="t" r="r" b="b"/>
                <a:pathLst>
                  <a:path w="3942192" h="3931865">
                    <a:moveTo>
                      <a:pt x="2826148" y="3448804"/>
                    </a:moveTo>
                    <a:lnTo>
                      <a:pt x="2826148" y="3556804"/>
                    </a:lnTo>
                    <a:lnTo>
                      <a:pt x="3042148" y="3556804"/>
                    </a:lnTo>
                    <a:lnTo>
                      <a:pt x="3042148" y="3448804"/>
                    </a:lnTo>
                    <a:close/>
                    <a:moveTo>
                      <a:pt x="890988" y="3448804"/>
                    </a:moveTo>
                    <a:lnTo>
                      <a:pt x="890988" y="3556804"/>
                    </a:lnTo>
                    <a:lnTo>
                      <a:pt x="1106988" y="3556804"/>
                    </a:lnTo>
                    <a:lnTo>
                      <a:pt x="1106988" y="3448804"/>
                    </a:lnTo>
                    <a:close/>
                    <a:moveTo>
                      <a:pt x="3528192" y="3439467"/>
                    </a:moveTo>
                    <a:lnTo>
                      <a:pt x="3528192" y="3547467"/>
                    </a:lnTo>
                    <a:lnTo>
                      <a:pt x="3744192" y="3547467"/>
                    </a:lnTo>
                    <a:lnTo>
                      <a:pt x="3744192" y="3439467"/>
                    </a:lnTo>
                    <a:close/>
                    <a:moveTo>
                      <a:pt x="198000" y="3439467"/>
                    </a:moveTo>
                    <a:lnTo>
                      <a:pt x="198000" y="3547467"/>
                    </a:lnTo>
                    <a:lnTo>
                      <a:pt x="414000" y="3547467"/>
                    </a:lnTo>
                    <a:lnTo>
                      <a:pt x="414000" y="3439467"/>
                    </a:lnTo>
                    <a:close/>
                    <a:moveTo>
                      <a:pt x="2826148" y="3206154"/>
                    </a:moveTo>
                    <a:lnTo>
                      <a:pt x="2826148" y="3314154"/>
                    </a:lnTo>
                    <a:lnTo>
                      <a:pt x="3042148" y="3314154"/>
                    </a:lnTo>
                    <a:lnTo>
                      <a:pt x="3042148" y="3206154"/>
                    </a:lnTo>
                    <a:close/>
                    <a:moveTo>
                      <a:pt x="890988" y="3206154"/>
                    </a:moveTo>
                    <a:lnTo>
                      <a:pt x="890988" y="3314154"/>
                    </a:lnTo>
                    <a:lnTo>
                      <a:pt x="1106988" y="3314154"/>
                    </a:lnTo>
                    <a:lnTo>
                      <a:pt x="1106988" y="3206154"/>
                    </a:lnTo>
                    <a:close/>
                    <a:moveTo>
                      <a:pt x="3528192" y="3196817"/>
                    </a:moveTo>
                    <a:lnTo>
                      <a:pt x="3528192" y="3304817"/>
                    </a:lnTo>
                    <a:lnTo>
                      <a:pt x="3744192" y="3304817"/>
                    </a:lnTo>
                    <a:lnTo>
                      <a:pt x="3744192" y="3196817"/>
                    </a:lnTo>
                    <a:close/>
                    <a:moveTo>
                      <a:pt x="198000" y="3196817"/>
                    </a:moveTo>
                    <a:lnTo>
                      <a:pt x="198000" y="3304817"/>
                    </a:lnTo>
                    <a:lnTo>
                      <a:pt x="414000" y="3304817"/>
                    </a:lnTo>
                    <a:lnTo>
                      <a:pt x="414000" y="3196817"/>
                    </a:lnTo>
                    <a:close/>
                    <a:moveTo>
                      <a:pt x="2070064" y="3046635"/>
                    </a:moveTo>
                    <a:lnTo>
                      <a:pt x="2070064" y="3154635"/>
                    </a:lnTo>
                    <a:lnTo>
                      <a:pt x="2286064" y="3154635"/>
                    </a:lnTo>
                    <a:lnTo>
                      <a:pt x="2286064" y="3046635"/>
                    </a:lnTo>
                    <a:close/>
                    <a:moveTo>
                      <a:pt x="1638016" y="3037298"/>
                    </a:moveTo>
                    <a:lnTo>
                      <a:pt x="1638016" y="3145298"/>
                    </a:lnTo>
                    <a:lnTo>
                      <a:pt x="1854016" y="3145298"/>
                    </a:lnTo>
                    <a:lnTo>
                      <a:pt x="1854016" y="3037298"/>
                    </a:lnTo>
                    <a:close/>
                    <a:moveTo>
                      <a:pt x="2826148" y="2963504"/>
                    </a:moveTo>
                    <a:lnTo>
                      <a:pt x="2826148" y="3071504"/>
                    </a:lnTo>
                    <a:lnTo>
                      <a:pt x="3042148" y="3071504"/>
                    </a:lnTo>
                    <a:lnTo>
                      <a:pt x="3042148" y="2963504"/>
                    </a:lnTo>
                    <a:close/>
                    <a:moveTo>
                      <a:pt x="890988" y="2963504"/>
                    </a:moveTo>
                    <a:lnTo>
                      <a:pt x="890988" y="3071504"/>
                    </a:lnTo>
                    <a:lnTo>
                      <a:pt x="1106988" y="3071504"/>
                    </a:lnTo>
                    <a:lnTo>
                      <a:pt x="1106988" y="2963504"/>
                    </a:lnTo>
                    <a:close/>
                    <a:moveTo>
                      <a:pt x="3528192" y="2954167"/>
                    </a:moveTo>
                    <a:lnTo>
                      <a:pt x="3528192" y="3062167"/>
                    </a:lnTo>
                    <a:lnTo>
                      <a:pt x="3744192" y="3062167"/>
                    </a:lnTo>
                    <a:lnTo>
                      <a:pt x="3744192" y="2954167"/>
                    </a:lnTo>
                    <a:close/>
                    <a:moveTo>
                      <a:pt x="198000" y="2954167"/>
                    </a:moveTo>
                    <a:lnTo>
                      <a:pt x="198000" y="3062167"/>
                    </a:lnTo>
                    <a:lnTo>
                      <a:pt x="414000" y="3062167"/>
                    </a:lnTo>
                    <a:lnTo>
                      <a:pt x="414000" y="2954167"/>
                    </a:lnTo>
                    <a:close/>
                    <a:moveTo>
                      <a:pt x="2070064" y="2803981"/>
                    </a:moveTo>
                    <a:lnTo>
                      <a:pt x="2070064" y="2911981"/>
                    </a:lnTo>
                    <a:lnTo>
                      <a:pt x="2286064" y="2911981"/>
                    </a:lnTo>
                    <a:lnTo>
                      <a:pt x="2286064" y="2803981"/>
                    </a:lnTo>
                    <a:close/>
                    <a:moveTo>
                      <a:pt x="1638016" y="2794644"/>
                    </a:moveTo>
                    <a:lnTo>
                      <a:pt x="1638016" y="2902644"/>
                    </a:lnTo>
                    <a:lnTo>
                      <a:pt x="1854016" y="2902644"/>
                    </a:lnTo>
                    <a:lnTo>
                      <a:pt x="1854016" y="2794644"/>
                    </a:lnTo>
                    <a:close/>
                    <a:moveTo>
                      <a:pt x="2826148" y="2720854"/>
                    </a:moveTo>
                    <a:lnTo>
                      <a:pt x="2826148" y="2828854"/>
                    </a:lnTo>
                    <a:lnTo>
                      <a:pt x="3042148" y="2828854"/>
                    </a:lnTo>
                    <a:lnTo>
                      <a:pt x="3042148" y="2720854"/>
                    </a:lnTo>
                    <a:close/>
                    <a:moveTo>
                      <a:pt x="890988" y="2720854"/>
                    </a:moveTo>
                    <a:lnTo>
                      <a:pt x="890988" y="2828854"/>
                    </a:lnTo>
                    <a:lnTo>
                      <a:pt x="1106988" y="2828854"/>
                    </a:lnTo>
                    <a:lnTo>
                      <a:pt x="1106988" y="2720854"/>
                    </a:lnTo>
                    <a:close/>
                    <a:moveTo>
                      <a:pt x="3528192" y="2711517"/>
                    </a:moveTo>
                    <a:lnTo>
                      <a:pt x="3528192" y="2819517"/>
                    </a:lnTo>
                    <a:lnTo>
                      <a:pt x="3744192" y="2819517"/>
                    </a:lnTo>
                    <a:lnTo>
                      <a:pt x="3744192" y="2711517"/>
                    </a:lnTo>
                    <a:close/>
                    <a:moveTo>
                      <a:pt x="198000" y="2711517"/>
                    </a:moveTo>
                    <a:lnTo>
                      <a:pt x="198000" y="2819517"/>
                    </a:lnTo>
                    <a:lnTo>
                      <a:pt x="414000" y="2819517"/>
                    </a:lnTo>
                    <a:lnTo>
                      <a:pt x="414000" y="2711517"/>
                    </a:lnTo>
                    <a:close/>
                    <a:moveTo>
                      <a:pt x="2070064" y="2561331"/>
                    </a:moveTo>
                    <a:lnTo>
                      <a:pt x="2070064" y="2669331"/>
                    </a:lnTo>
                    <a:lnTo>
                      <a:pt x="2286064" y="2669331"/>
                    </a:lnTo>
                    <a:lnTo>
                      <a:pt x="2286064" y="2561331"/>
                    </a:lnTo>
                    <a:close/>
                    <a:moveTo>
                      <a:pt x="1638016" y="2551994"/>
                    </a:moveTo>
                    <a:lnTo>
                      <a:pt x="1638016" y="2659994"/>
                    </a:lnTo>
                    <a:lnTo>
                      <a:pt x="1854016" y="2659994"/>
                    </a:lnTo>
                    <a:lnTo>
                      <a:pt x="1854016" y="2551994"/>
                    </a:lnTo>
                    <a:close/>
                    <a:moveTo>
                      <a:pt x="2826148" y="2478204"/>
                    </a:moveTo>
                    <a:lnTo>
                      <a:pt x="2826148" y="2586204"/>
                    </a:lnTo>
                    <a:lnTo>
                      <a:pt x="3042148" y="2586204"/>
                    </a:lnTo>
                    <a:lnTo>
                      <a:pt x="3042148" y="2478204"/>
                    </a:lnTo>
                    <a:close/>
                    <a:moveTo>
                      <a:pt x="890988" y="2478204"/>
                    </a:moveTo>
                    <a:lnTo>
                      <a:pt x="890988" y="2586204"/>
                    </a:lnTo>
                    <a:lnTo>
                      <a:pt x="1106988" y="2586204"/>
                    </a:lnTo>
                    <a:lnTo>
                      <a:pt x="1106988" y="2478204"/>
                    </a:lnTo>
                    <a:close/>
                    <a:moveTo>
                      <a:pt x="3528192" y="2468867"/>
                    </a:moveTo>
                    <a:lnTo>
                      <a:pt x="3528192" y="2576867"/>
                    </a:lnTo>
                    <a:lnTo>
                      <a:pt x="3744192" y="2576867"/>
                    </a:lnTo>
                    <a:lnTo>
                      <a:pt x="3744192" y="2468867"/>
                    </a:lnTo>
                    <a:close/>
                    <a:moveTo>
                      <a:pt x="198000" y="2468867"/>
                    </a:moveTo>
                    <a:lnTo>
                      <a:pt x="198000" y="2576867"/>
                    </a:lnTo>
                    <a:lnTo>
                      <a:pt x="414000" y="2576867"/>
                    </a:lnTo>
                    <a:lnTo>
                      <a:pt x="414000" y="2468867"/>
                    </a:lnTo>
                    <a:close/>
                    <a:moveTo>
                      <a:pt x="2070064" y="2318681"/>
                    </a:moveTo>
                    <a:lnTo>
                      <a:pt x="2070064" y="2426681"/>
                    </a:lnTo>
                    <a:lnTo>
                      <a:pt x="2286064" y="2426681"/>
                    </a:lnTo>
                    <a:lnTo>
                      <a:pt x="2286064" y="2318681"/>
                    </a:lnTo>
                    <a:close/>
                    <a:moveTo>
                      <a:pt x="1638016" y="2309344"/>
                    </a:moveTo>
                    <a:lnTo>
                      <a:pt x="1638016" y="2417344"/>
                    </a:lnTo>
                    <a:lnTo>
                      <a:pt x="1854016" y="2417344"/>
                    </a:lnTo>
                    <a:lnTo>
                      <a:pt x="1854016" y="2309344"/>
                    </a:lnTo>
                    <a:close/>
                    <a:moveTo>
                      <a:pt x="2826148" y="2235554"/>
                    </a:moveTo>
                    <a:lnTo>
                      <a:pt x="2826148" y="2343554"/>
                    </a:lnTo>
                    <a:lnTo>
                      <a:pt x="3042148" y="2343554"/>
                    </a:lnTo>
                    <a:lnTo>
                      <a:pt x="3042148" y="2235554"/>
                    </a:lnTo>
                    <a:close/>
                    <a:moveTo>
                      <a:pt x="890988" y="2235554"/>
                    </a:moveTo>
                    <a:lnTo>
                      <a:pt x="890988" y="2343554"/>
                    </a:lnTo>
                    <a:lnTo>
                      <a:pt x="1106988" y="2343554"/>
                    </a:lnTo>
                    <a:lnTo>
                      <a:pt x="1106988" y="2235554"/>
                    </a:lnTo>
                    <a:close/>
                    <a:moveTo>
                      <a:pt x="3528192" y="2226217"/>
                    </a:moveTo>
                    <a:lnTo>
                      <a:pt x="3528192" y="2334217"/>
                    </a:lnTo>
                    <a:lnTo>
                      <a:pt x="3744192" y="2334217"/>
                    </a:lnTo>
                    <a:lnTo>
                      <a:pt x="3744192" y="2226217"/>
                    </a:lnTo>
                    <a:close/>
                    <a:moveTo>
                      <a:pt x="198000" y="2226217"/>
                    </a:moveTo>
                    <a:lnTo>
                      <a:pt x="198000" y="2334217"/>
                    </a:lnTo>
                    <a:lnTo>
                      <a:pt x="414000" y="2334217"/>
                    </a:lnTo>
                    <a:lnTo>
                      <a:pt x="414000" y="2226217"/>
                    </a:lnTo>
                    <a:close/>
                    <a:moveTo>
                      <a:pt x="2070064" y="2076031"/>
                    </a:moveTo>
                    <a:lnTo>
                      <a:pt x="2070064" y="2184031"/>
                    </a:lnTo>
                    <a:lnTo>
                      <a:pt x="2286064" y="2184031"/>
                    </a:lnTo>
                    <a:lnTo>
                      <a:pt x="2286064" y="2076031"/>
                    </a:lnTo>
                    <a:close/>
                    <a:moveTo>
                      <a:pt x="1638016" y="2066694"/>
                    </a:moveTo>
                    <a:lnTo>
                      <a:pt x="1638016" y="2174694"/>
                    </a:lnTo>
                    <a:lnTo>
                      <a:pt x="1854016" y="2174694"/>
                    </a:lnTo>
                    <a:lnTo>
                      <a:pt x="1854016" y="2066694"/>
                    </a:lnTo>
                    <a:close/>
                    <a:moveTo>
                      <a:pt x="2826148" y="1992904"/>
                    </a:moveTo>
                    <a:lnTo>
                      <a:pt x="2826148" y="2100904"/>
                    </a:lnTo>
                    <a:lnTo>
                      <a:pt x="3042148" y="2100904"/>
                    </a:lnTo>
                    <a:lnTo>
                      <a:pt x="3042148" y="1992904"/>
                    </a:lnTo>
                    <a:close/>
                    <a:moveTo>
                      <a:pt x="890988" y="1992904"/>
                    </a:moveTo>
                    <a:lnTo>
                      <a:pt x="890988" y="2100904"/>
                    </a:lnTo>
                    <a:lnTo>
                      <a:pt x="1106988" y="2100904"/>
                    </a:lnTo>
                    <a:lnTo>
                      <a:pt x="1106988" y="1992904"/>
                    </a:lnTo>
                    <a:close/>
                    <a:moveTo>
                      <a:pt x="3528192" y="1983567"/>
                    </a:moveTo>
                    <a:lnTo>
                      <a:pt x="3528192" y="2091567"/>
                    </a:lnTo>
                    <a:lnTo>
                      <a:pt x="3744192" y="2091567"/>
                    </a:lnTo>
                    <a:lnTo>
                      <a:pt x="3744192" y="1983567"/>
                    </a:lnTo>
                    <a:close/>
                    <a:moveTo>
                      <a:pt x="198000" y="1983567"/>
                    </a:moveTo>
                    <a:lnTo>
                      <a:pt x="198000" y="2091567"/>
                    </a:lnTo>
                    <a:lnTo>
                      <a:pt x="414000" y="2091567"/>
                    </a:lnTo>
                    <a:lnTo>
                      <a:pt x="414000" y="1983567"/>
                    </a:lnTo>
                    <a:close/>
                    <a:moveTo>
                      <a:pt x="2070064" y="1833381"/>
                    </a:moveTo>
                    <a:lnTo>
                      <a:pt x="2070064" y="1941381"/>
                    </a:lnTo>
                    <a:lnTo>
                      <a:pt x="2286064" y="1941381"/>
                    </a:lnTo>
                    <a:lnTo>
                      <a:pt x="2286064" y="1833381"/>
                    </a:lnTo>
                    <a:close/>
                    <a:moveTo>
                      <a:pt x="1638016" y="1824044"/>
                    </a:moveTo>
                    <a:lnTo>
                      <a:pt x="1638016" y="1932044"/>
                    </a:lnTo>
                    <a:lnTo>
                      <a:pt x="1854016" y="1932044"/>
                    </a:lnTo>
                    <a:lnTo>
                      <a:pt x="1854016" y="1824044"/>
                    </a:lnTo>
                    <a:close/>
                    <a:moveTo>
                      <a:pt x="2826148" y="1750254"/>
                    </a:moveTo>
                    <a:lnTo>
                      <a:pt x="2826148" y="1858254"/>
                    </a:lnTo>
                    <a:lnTo>
                      <a:pt x="3042148" y="1858254"/>
                    </a:lnTo>
                    <a:lnTo>
                      <a:pt x="3042148" y="1750254"/>
                    </a:lnTo>
                    <a:close/>
                    <a:moveTo>
                      <a:pt x="890988" y="1750254"/>
                    </a:moveTo>
                    <a:lnTo>
                      <a:pt x="890988" y="1858254"/>
                    </a:lnTo>
                    <a:lnTo>
                      <a:pt x="1106988" y="1858254"/>
                    </a:lnTo>
                    <a:lnTo>
                      <a:pt x="1106988" y="1750254"/>
                    </a:lnTo>
                    <a:close/>
                    <a:moveTo>
                      <a:pt x="3528192" y="1740917"/>
                    </a:moveTo>
                    <a:lnTo>
                      <a:pt x="3528192" y="1848917"/>
                    </a:lnTo>
                    <a:lnTo>
                      <a:pt x="3744192" y="1848917"/>
                    </a:lnTo>
                    <a:lnTo>
                      <a:pt x="3744192" y="1740917"/>
                    </a:lnTo>
                    <a:close/>
                    <a:moveTo>
                      <a:pt x="198000" y="1740917"/>
                    </a:moveTo>
                    <a:lnTo>
                      <a:pt x="198000" y="1848917"/>
                    </a:lnTo>
                    <a:lnTo>
                      <a:pt x="414000" y="1848917"/>
                    </a:lnTo>
                    <a:lnTo>
                      <a:pt x="414000" y="1740917"/>
                    </a:lnTo>
                    <a:close/>
                    <a:moveTo>
                      <a:pt x="2070064" y="1590731"/>
                    </a:moveTo>
                    <a:lnTo>
                      <a:pt x="2070064" y="1698731"/>
                    </a:lnTo>
                    <a:lnTo>
                      <a:pt x="2286064" y="1698731"/>
                    </a:lnTo>
                    <a:lnTo>
                      <a:pt x="2286064" y="1590731"/>
                    </a:lnTo>
                    <a:close/>
                    <a:moveTo>
                      <a:pt x="1638016" y="1581394"/>
                    </a:moveTo>
                    <a:lnTo>
                      <a:pt x="1638016" y="1689394"/>
                    </a:lnTo>
                    <a:lnTo>
                      <a:pt x="1854016" y="1689394"/>
                    </a:lnTo>
                    <a:lnTo>
                      <a:pt x="1854016" y="1581394"/>
                    </a:lnTo>
                    <a:close/>
                    <a:moveTo>
                      <a:pt x="3330192" y="1507604"/>
                    </a:moveTo>
                    <a:lnTo>
                      <a:pt x="3942192" y="1507604"/>
                    </a:lnTo>
                    <a:lnTo>
                      <a:pt x="3942192" y="3931865"/>
                    </a:lnTo>
                    <a:lnTo>
                      <a:pt x="3330192" y="3931865"/>
                    </a:lnTo>
                    <a:close/>
                    <a:moveTo>
                      <a:pt x="2826148" y="1507604"/>
                    </a:moveTo>
                    <a:lnTo>
                      <a:pt x="2826148" y="1615604"/>
                    </a:lnTo>
                    <a:lnTo>
                      <a:pt x="3042148" y="1615604"/>
                    </a:lnTo>
                    <a:lnTo>
                      <a:pt x="3042148" y="1507604"/>
                    </a:lnTo>
                    <a:close/>
                    <a:moveTo>
                      <a:pt x="890988" y="1507604"/>
                    </a:moveTo>
                    <a:lnTo>
                      <a:pt x="890988" y="1615604"/>
                    </a:lnTo>
                    <a:lnTo>
                      <a:pt x="1106988" y="1615604"/>
                    </a:lnTo>
                    <a:lnTo>
                      <a:pt x="1106988" y="1507604"/>
                    </a:lnTo>
                    <a:close/>
                    <a:moveTo>
                      <a:pt x="0" y="1507604"/>
                    </a:moveTo>
                    <a:lnTo>
                      <a:pt x="612000" y="1507604"/>
                    </a:lnTo>
                    <a:lnTo>
                      <a:pt x="612000" y="3931865"/>
                    </a:lnTo>
                    <a:lnTo>
                      <a:pt x="0" y="3931865"/>
                    </a:lnTo>
                    <a:close/>
                    <a:moveTo>
                      <a:pt x="2070064" y="1348081"/>
                    </a:moveTo>
                    <a:lnTo>
                      <a:pt x="2070064" y="1456081"/>
                    </a:lnTo>
                    <a:lnTo>
                      <a:pt x="2286064" y="1456081"/>
                    </a:lnTo>
                    <a:lnTo>
                      <a:pt x="2286064" y="1348081"/>
                    </a:lnTo>
                    <a:close/>
                    <a:moveTo>
                      <a:pt x="1638016" y="1338744"/>
                    </a:moveTo>
                    <a:lnTo>
                      <a:pt x="1638016" y="1446744"/>
                    </a:lnTo>
                    <a:lnTo>
                      <a:pt x="1854016" y="1446744"/>
                    </a:lnTo>
                    <a:lnTo>
                      <a:pt x="1854016" y="1338744"/>
                    </a:lnTo>
                    <a:close/>
                    <a:moveTo>
                      <a:pt x="2628148" y="1267865"/>
                    </a:moveTo>
                    <a:lnTo>
                      <a:pt x="3240148" y="1267865"/>
                    </a:lnTo>
                    <a:lnTo>
                      <a:pt x="3240148" y="3931865"/>
                    </a:lnTo>
                    <a:lnTo>
                      <a:pt x="2628148" y="3931865"/>
                    </a:lnTo>
                    <a:close/>
                    <a:moveTo>
                      <a:pt x="692988" y="1267865"/>
                    </a:moveTo>
                    <a:lnTo>
                      <a:pt x="1304988" y="1267865"/>
                    </a:lnTo>
                    <a:lnTo>
                      <a:pt x="1304988" y="3931865"/>
                    </a:lnTo>
                    <a:lnTo>
                      <a:pt x="692988" y="3931865"/>
                    </a:lnTo>
                    <a:close/>
                    <a:moveTo>
                      <a:pt x="2070064" y="1105431"/>
                    </a:moveTo>
                    <a:lnTo>
                      <a:pt x="2070064" y="1213431"/>
                    </a:lnTo>
                    <a:lnTo>
                      <a:pt x="2286064" y="1213431"/>
                    </a:lnTo>
                    <a:lnTo>
                      <a:pt x="2286064" y="1105431"/>
                    </a:lnTo>
                    <a:close/>
                    <a:moveTo>
                      <a:pt x="1638016" y="1096094"/>
                    </a:moveTo>
                    <a:lnTo>
                      <a:pt x="1638016" y="1204094"/>
                    </a:lnTo>
                    <a:lnTo>
                      <a:pt x="1854016" y="1204094"/>
                    </a:lnTo>
                    <a:lnTo>
                      <a:pt x="1854016" y="1096094"/>
                    </a:lnTo>
                    <a:close/>
                    <a:moveTo>
                      <a:pt x="2070064" y="862781"/>
                    </a:moveTo>
                    <a:lnTo>
                      <a:pt x="2070064" y="970781"/>
                    </a:lnTo>
                    <a:lnTo>
                      <a:pt x="2286064" y="970781"/>
                    </a:lnTo>
                    <a:lnTo>
                      <a:pt x="2286064" y="862781"/>
                    </a:lnTo>
                    <a:close/>
                    <a:moveTo>
                      <a:pt x="1638016" y="853444"/>
                    </a:moveTo>
                    <a:lnTo>
                      <a:pt x="1638016" y="961444"/>
                    </a:lnTo>
                    <a:lnTo>
                      <a:pt x="1854016" y="961444"/>
                    </a:lnTo>
                    <a:lnTo>
                      <a:pt x="1854016" y="853444"/>
                    </a:lnTo>
                    <a:close/>
                    <a:moveTo>
                      <a:pt x="1883174" y="0"/>
                    </a:moveTo>
                    <a:lnTo>
                      <a:pt x="2040907" y="0"/>
                    </a:lnTo>
                    <a:lnTo>
                      <a:pt x="2040907" y="355600"/>
                    </a:lnTo>
                    <a:lnTo>
                      <a:pt x="2178064" y="355600"/>
                    </a:lnTo>
                    <a:lnTo>
                      <a:pt x="2178064" y="596007"/>
                    </a:lnTo>
                    <a:lnTo>
                      <a:pt x="2538104" y="596007"/>
                    </a:lnTo>
                    <a:lnTo>
                      <a:pt x="2538104" y="3931865"/>
                    </a:lnTo>
                    <a:lnTo>
                      <a:pt x="2142040" y="3931865"/>
                    </a:lnTo>
                    <a:lnTo>
                      <a:pt x="2142040" y="3291036"/>
                    </a:lnTo>
                    <a:lnTo>
                      <a:pt x="1782040" y="3291036"/>
                    </a:lnTo>
                    <a:lnTo>
                      <a:pt x="1782040" y="3931865"/>
                    </a:lnTo>
                    <a:lnTo>
                      <a:pt x="1385976" y="3931865"/>
                    </a:lnTo>
                    <a:lnTo>
                      <a:pt x="1385976" y="596007"/>
                    </a:lnTo>
                    <a:lnTo>
                      <a:pt x="1746016" y="596007"/>
                    </a:lnTo>
                    <a:lnTo>
                      <a:pt x="1746016" y="355600"/>
                    </a:lnTo>
                    <a:lnTo>
                      <a:pt x="1883174" y="355600"/>
                    </a:lnTo>
                    <a:close/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</p:grp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c3d69b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c3d69b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5064</TotalTime>
  <Application>Редактор_презентаций/2.0.1.1.0$Windows_x86 LibreOffice_project/d0d8e81a49852e7a5f8211f54689b073ecddc193</Application>
  <AppVersion>15.0000</AppVersion>
  <Words>320</Words>
  <Paragraphs>50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2019-05-30T05:58:30Z</dcterms:created>
  <dc:creator>Верисокин Владимир Юрьевич</dc:creator>
  <dc:description/>
  <dc:language>ru-RU</dc:language>
  <cp:lastModifiedBy/>
  <dcterms:modified xsi:type="dcterms:W3CDTF">2024-04-23T12:20:42Z</dcterms:modified>
  <cp:revision>462</cp:revision>
  <dc:subject/>
  <dc:title>Презентация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Лист A4 (210x297 мм)</vt:lpwstr>
  </property>
  <property fmtid="{D5CDD505-2E9C-101B-9397-08002B2CF9AE}" pid="4" name="Slides">
    <vt:i4>2</vt:i4>
  </property>
</Properties>
</file>