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4"/>
  </p:notesMasterIdLst>
  <p:sldIdLst>
    <p:sldId id="321" r:id="rId2"/>
    <p:sldId id="257" r:id="rId3"/>
    <p:sldId id="259" r:id="rId4"/>
    <p:sldId id="265" r:id="rId5"/>
    <p:sldId id="262" r:id="rId6"/>
    <p:sldId id="267" r:id="rId7"/>
    <p:sldId id="312" r:id="rId8"/>
    <p:sldId id="258" r:id="rId9"/>
    <p:sldId id="314" r:id="rId10"/>
    <p:sldId id="271" r:id="rId11"/>
    <p:sldId id="315" r:id="rId12"/>
    <p:sldId id="311" r:id="rId13"/>
    <p:sldId id="317" r:id="rId14"/>
    <p:sldId id="292" r:id="rId15"/>
    <p:sldId id="276" r:id="rId16"/>
    <p:sldId id="287" r:id="rId17"/>
    <p:sldId id="319" r:id="rId18"/>
    <p:sldId id="263" r:id="rId19"/>
    <p:sldId id="318" r:id="rId20"/>
    <p:sldId id="266" r:id="rId21"/>
    <p:sldId id="320" r:id="rId22"/>
    <p:sldId id="256" r:id="rId23"/>
  </p:sldIdLst>
  <p:sldSz cx="9144000" cy="5143500" type="screen16x9"/>
  <p:notesSz cx="6858000" cy="9144000"/>
  <p:embeddedFontLst>
    <p:embeddedFont>
      <p:font typeface="Anaheim" panose="020B0604020202020204" charset="0"/>
      <p:regular r:id="rId25"/>
      <p:bold r:id="rId26"/>
    </p:embeddedFont>
    <p:embeddedFont>
      <p:font typeface="Be Vietnam Pro" panose="020B0604020202020204" charset="0"/>
      <p:regular r:id="rId27"/>
      <p:bold r:id="rId28"/>
      <p:italic r:id="rId29"/>
      <p:boldItalic r:id="rId30"/>
    </p:embeddedFont>
    <p:embeddedFont>
      <p:font typeface="Changa One" panose="020B0604020202020204" charset="0"/>
      <p:regular r:id="rId31"/>
      <p:italic r:id="rId32"/>
    </p:embeddedFont>
    <p:embeddedFont>
      <p:font typeface="Nunito Light" pitchFamily="2" charset="-52"/>
      <p:regular r:id="rId33"/>
      <p: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5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F70550-777C-4365-990A-B3AF30056E2C}">
  <a:tblStyle styleId="{09F70550-777C-4365-990A-B3AF30056E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032" y="60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1" name="Google Shape;134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7313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" name="Google Shape;2241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2" name="Google Shape;2242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8" name="Google Shape;1898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9447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2" name="Google Shape;1982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4469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8" name="Google Shape;1898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2804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8" name="Google Shape;3418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9" name="Google Shape;3419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1" name="Google Shape;3031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8" name="Google Shape;1898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127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0" name="Google Shape;195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8" name="Google Shape;1898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0252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" name="Google Shape;2017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8" name="Google Shape;2018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8" name="Google Shape;1898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0880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1" name="Google Shape;134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4" name="Google Shape;158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2" name="Google Shape;1982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8" name="Google Shape;1898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gd5260bdd85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5" name="Google Shape;2035;gd5260bdd85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8" name="Google Shape;1898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5353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8" name="Google Shape;1898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767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22394" y="861725"/>
            <a:ext cx="6499200" cy="233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22394" y="3179153"/>
            <a:ext cx="64992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03" y="4432800"/>
            <a:ext cx="9149472" cy="723525"/>
            <a:chOff x="203" y="4432800"/>
            <a:chExt cx="9149472" cy="72352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203" y="4438125"/>
              <a:ext cx="9143803" cy="718200"/>
              <a:chOff x="-98100" y="4438125"/>
              <a:chExt cx="6746700" cy="718200"/>
            </a:xfrm>
          </p:grpSpPr>
          <p:sp>
            <p:nvSpPr>
              <p:cNvPr id="13" name="Google Shape;13;p2"/>
              <p:cNvSpPr/>
              <p:nvPr/>
            </p:nvSpPr>
            <p:spPr>
              <a:xfrm rot="10800000" flipH="1">
                <a:off x="-98100" y="4438125"/>
                <a:ext cx="6746700" cy="718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" name="Google Shape;14;p2"/>
              <p:cNvGrpSpPr/>
              <p:nvPr/>
            </p:nvGrpSpPr>
            <p:grpSpPr>
              <a:xfrm>
                <a:off x="-98098" y="4619350"/>
                <a:ext cx="6746554" cy="357575"/>
                <a:chOff x="-107825" y="4793063"/>
                <a:chExt cx="9417300" cy="357575"/>
              </a:xfrm>
            </p:grpSpPr>
            <p:cxnSp>
              <p:nvCxnSpPr>
                <p:cNvPr id="15" name="Google Shape;15;p2"/>
                <p:cNvCxnSpPr/>
                <p:nvPr/>
              </p:nvCxnSpPr>
              <p:spPr>
                <a:xfrm>
                  <a:off x="-107825" y="4793063"/>
                  <a:ext cx="94173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-107825" y="4971850"/>
                  <a:ext cx="94173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-107825" y="5150638"/>
                  <a:ext cx="94173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8" name="Google Shape;18;p2"/>
            <p:cNvGrpSpPr/>
            <p:nvPr/>
          </p:nvGrpSpPr>
          <p:grpSpPr>
            <a:xfrm>
              <a:off x="6649175" y="4432800"/>
              <a:ext cx="2500500" cy="714375"/>
              <a:chOff x="6649175" y="4432800"/>
              <a:chExt cx="2500500" cy="714375"/>
            </a:xfrm>
          </p:grpSpPr>
          <p:sp>
            <p:nvSpPr>
              <p:cNvPr id="19" name="Google Shape;19;p2"/>
              <p:cNvSpPr/>
              <p:nvPr/>
            </p:nvSpPr>
            <p:spPr>
              <a:xfrm rot="10800000" flipH="1">
                <a:off x="6649175" y="4437975"/>
                <a:ext cx="2500500" cy="709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" name="Google Shape;20;p2"/>
              <p:cNvCxnSpPr/>
              <p:nvPr/>
            </p:nvCxnSpPr>
            <p:spPr>
              <a:xfrm>
                <a:off x="6904295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7352236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7576207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7800177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8024148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8248118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8472089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8696059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8920030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128266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0" name="Google Shape;30;p2"/>
          <p:cNvGrpSpPr/>
          <p:nvPr/>
        </p:nvGrpSpPr>
        <p:grpSpPr>
          <a:xfrm>
            <a:off x="540085" y="274044"/>
            <a:ext cx="7613482" cy="2297706"/>
            <a:chOff x="540085" y="274044"/>
            <a:chExt cx="7613482" cy="2297706"/>
          </a:xfrm>
        </p:grpSpPr>
        <p:grpSp>
          <p:nvGrpSpPr>
            <p:cNvPr id="31" name="Google Shape;31;p2"/>
            <p:cNvGrpSpPr/>
            <p:nvPr/>
          </p:nvGrpSpPr>
          <p:grpSpPr>
            <a:xfrm>
              <a:off x="7510324" y="274044"/>
              <a:ext cx="643243" cy="423065"/>
              <a:chOff x="1185024" y="98719"/>
              <a:chExt cx="643243" cy="423065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1198164" y="110325"/>
                <a:ext cx="617794" cy="404271"/>
              </a:xfrm>
              <a:custGeom>
                <a:avLst/>
                <a:gdLst/>
                <a:ahLst/>
                <a:cxnLst/>
                <a:rect l="l" t="t" r="r" b="b"/>
                <a:pathLst>
                  <a:path w="13399" h="8768" extrusionOk="0">
                    <a:moveTo>
                      <a:pt x="1549" y="0"/>
                    </a:moveTo>
                    <a:cubicBezTo>
                      <a:pt x="1414" y="0"/>
                      <a:pt x="1312" y="119"/>
                      <a:pt x="1275" y="262"/>
                    </a:cubicBezTo>
                    <a:lnTo>
                      <a:pt x="709" y="1797"/>
                    </a:lnTo>
                    <a:lnTo>
                      <a:pt x="211" y="3713"/>
                    </a:lnTo>
                    <a:lnTo>
                      <a:pt x="43" y="5296"/>
                    </a:lnTo>
                    <a:cubicBezTo>
                      <a:pt x="0" y="5459"/>
                      <a:pt x="16" y="5594"/>
                      <a:pt x="182" y="5637"/>
                    </a:cubicBezTo>
                    <a:lnTo>
                      <a:pt x="1717" y="6279"/>
                    </a:lnTo>
                    <a:lnTo>
                      <a:pt x="10104" y="8462"/>
                    </a:lnTo>
                    <a:lnTo>
                      <a:pt x="11724" y="8749"/>
                    </a:lnTo>
                    <a:cubicBezTo>
                      <a:pt x="11768" y="8761"/>
                      <a:pt x="11812" y="8768"/>
                      <a:pt x="11854" y="8768"/>
                    </a:cubicBezTo>
                    <a:cubicBezTo>
                      <a:pt x="11969" y="8768"/>
                      <a:pt x="12068" y="8719"/>
                      <a:pt x="12099" y="8597"/>
                    </a:cubicBezTo>
                    <a:lnTo>
                      <a:pt x="12671" y="6956"/>
                    </a:lnTo>
                    <a:lnTo>
                      <a:pt x="13169" y="5037"/>
                    </a:lnTo>
                    <a:lnTo>
                      <a:pt x="13353" y="3370"/>
                    </a:lnTo>
                    <a:cubicBezTo>
                      <a:pt x="13396" y="3204"/>
                      <a:pt x="13398" y="3159"/>
                      <a:pt x="13232" y="3114"/>
                    </a:cubicBezTo>
                    <a:lnTo>
                      <a:pt x="11664" y="2472"/>
                    </a:lnTo>
                    <a:lnTo>
                      <a:pt x="3279" y="291"/>
                    </a:lnTo>
                    <a:lnTo>
                      <a:pt x="1611" y="8"/>
                    </a:lnTo>
                    <a:cubicBezTo>
                      <a:pt x="1590" y="3"/>
                      <a:pt x="1569" y="0"/>
                      <a:pt x="1549" y="0"/>
                    </a:cubicBezTo>
                    <a:close/>
                  </a:path>
                </a:pathLst>
              </a:custGeom>
              <a:solidFill>
                <a:srgbClr val="C7D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614005" y="306371"/>
                <a:ext cx="104480" cy="94382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2047" extrusionOk="0">
                    <a:moveTo>
                      <a:pt x="1134" y="506"/>
                    </a:moveTo>
                    <a:cubicBezTo>
                      <a:pt x="1177" y="506"/>
                      <a:pt x="1221" y="512"/>
                      <a:pt x="1264" y="523"/>
                    </a:cubicBezTo>
                    <a:cubicBezTo>
                      <a:pt x="1540" y="595"/>
                      <a:pt x="1706" y="877"/>
                      <a:pt x="1635" y="1156"/>
                    </a:cubicBezTo>
                    <a:cubicBezTo>
                      <a:pt x="1574" y="1388"/>
                      <a:pt x="1364" y="1543"/>
                      <a:pt x="1133" y="1543"/>
                    </a:cubicBezTo>
                    <a:cubicBezTo>
                      <a:pt x="1090" y="1543"/>
                      <a:pt x="1046" y="1537"/>
                      <a:pt x="1002" y="1526"/>
                    </a:cubicBezTo>
                    <a:cubicBezTo>
                      <a:pt x="726" y="1454"/>
                      <a:pt x="560" y="1171"/>
                      <a:pt x="631" y="893"/>
                    </a:cubicBezTo>
                    <a:cubicBezTo>
                      <a:pt x="692" y="661"/>
                      <a:pt x="904" y="506"/>
                      <a:pt x="1134" y="506"/>
                    </a:cubicBezTo>
                    <a:close/>
                    <a:moveTo>
                      <a:pt x="1134" y="1"/>
                    </a:moveTo>
                    <a:cubicBezTo>
                      <a:pt x="680" y="1"/>
                      <a:pt x="263" y="308"/>
                      <a:pt x="142" y="768"/>
                    </a:cubicBezTo>
                    <a:cubicBezTo>
                      <a:pt x="1" y="1313"/>
                      <a:pt x="331" y="1872"/>
                      <a:pt x="876" y="2015"/>
                    </a:cubicBezTo>
                    <a:cubicBezTo>
                      <a:pt x="961" y="2038"/>
                      <a:pt x="1049" y="2047"/>
                      <a:pt x="1134" y="2047"/>
                    </a:cubicBezTo>
                    <a:cubicBezTo>
                      <a:pt x="1587" y="2047"/>
                      <a:pt x="2003" y="1742"/>
                      <a:pt x="2124" y="1281"/>
                    </a:cubicBezTo>
                    <a:cubicBezTo>
                      <a:pt x="2265" y="736"/>
                      <a:pt x="1938" y="177"/>
                      <a:pt x="1390" y="34"/>
                    </a:cubicBezTo>
                    <a:cubicBezTo>
                      <a:pt x="1305" y="12"/>
                      <a:pt x="1219" y="1"/>
                      <a:pt x="113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298125" y="223333"/>
                <a:ext cx="97702" cy="94428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2048" extrusionOk="0">
                    <a:moveTo>
                      <a:pt x="1059" y="506"/>
                    </a:moveTo>
                    <a:cubicBezTo>
                      <a:pt x="1104" y="506"/>
                      <a:pt x="1147" y="511"/>
                      <a:pt x="1192" y="522"/>
                    </a:cubicBezTo>
                    <a:cubicBezTo>
                      <a:pt x="1324" y="558"/>
                      <a:pt x="1436" y="643"/>
                      <a:pt x="1506" y="762"/>
                    </a:cubicBezTo>
                    <a:cubicBezTo>
                      <a:pt x="1578" y="881"/>
                      <a:pt x="1596" y="1020"/>
                      <a:pt x="1562" y="1155"/>
                    </a:cubicBezTo>
                    <a:cubicBezTo>
                      <a:pt x="1526" y="1287"/>
                      <a:pt x="1441" y="1399"/>
                      <a:pt x="1322" y="1471"/>
                    </a:cubicBezTo>
                    <a:cubicBezTo>
                      <a:pt x="1242" y="1518"/>
                      <a:pt x="1152" y="1541"/>
                      <a:pt x="1061" y="1541"/>
                    </a:cubicBezTo>
                    <a:cubicBezTo>
                      <a:pt x="1017" y="1541"/>
                      <a:pt x="973" y="1536"/>
                      <a:pt x="929" y="1525"/>
                    </a:cubicBezTo>
                    <a:cubicBezTo>
                      <a:pt x="797" y="1489"/>
                      <a:pt x="685" y="1404"/>
                      <a:pt x="615" y="1285"/>
                    </a:cubicBezTo>
                    <a:cubicBezTo>
                      <a:pt x="543" y="1166"/>
                      <a:pt x="525" y="1027"/>
                      <a:pt x="559" y="892"/>
                    </a:cubicBezTo>
                    <a:cubicBezTo>
                      <a:pt x="595" y="760"/>
                      <a:pt x="680" y="647"/>
                      <a:pt x="799" y="578"/>
                    </a:cubicBezTo>
                    <a:cubicBezTo>
                      <a:pt x="880" y="531"/>
                      <a:pt x="970" y="506"/>
                      <a:pt x="1059" y="506"/>
                    </a:cubicBezTo>
                    <a:close/>
                    <a:moveTo>
                      <a:pt x="1060" y="0"/>
                    </a:moveTo>
                    <a:cubicBezTo>
                      <a:pt x="879" y="0"/>
                      <a:pt x="701" y="47"/>
                      <a:pt x="543" y="140"/>
                    </a:cubicBezTo>
                    <a:cubicBezTo>
                      <a:pt x="308" y="279"/>
                      <a:pt x="139" y="502"/>
                      <a:pt x="70" y="766"/>
                    </a:cubicBezTo>
                    <a:cubicBezTo>
                      <a:pt x="0" y="1031"/>
                      <a:pt x="40" y="1305"/>
                      <a:pt x="177" y="1541"/>
                    </a:cubicBezTo>
                    <a:cubicBezTo>
                      <a:pt x="317" y="1776"/>
                      <a:pt x="539" y="1945"/>
                      <a:pt x="804" y="2014"/>
                    </a:cubicBezTo>
                    <a:cubicBezTo>
                      <a:pt x="889" y="2037"/>
                      <a:pt x="976" y="2048"/>
                      <a:pt x="1062" y="2048"/>
                    </a:cubicBezTo>
                    <a:cubicBezTo>
                      <a:pt x="1241" y="2048"/>
                      <a:pt x="1418" y="1998"/>
                      <a:pt x="1578" y="1906"/>
                    </a:cubicBezTo>
                    <a:cubicBezTo>
                      <a:pt x="1813" y="1767"/>
                      <a:pt x="1982" y="1545"/>
                      <a:pt x="2049" y="1280"/>
                    </a:cubicBezTo>
                    <a:cubicBezTo>
                      <a:pt x="2119" y="1016"/>
                      <a:pt x="2080" y="742"/>
                      <a:pt x="1941" y="506"/>
                    </a:cubicBezTo>
                    <a:cubicBezTo>
                      <a:pt x="1804" y="270"/>
                      <a:pt x="1582" y="102"/>
                      <a:pt x="1317" y="33"/>
                    </a:cubicBezTo>
                    <a:cubicBezTo>
                      <a:pt x="1232" y="11"/>
                      <a:pt x="1145" y="0"/>
                      <a:pt x="10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722357" y="224301"/>
                <a:ext cx="105909" cy="118404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568" extrusionOk="0">
                    <a:moveTo>
                      <a:pt x="295" y="0"/>
                    </a:moveTo>
                    <a:cubicBezTo>
                      <a:pt x="1" y="1125"/>
                      <a:pt x="676" y="2274"/>
                      <a:pt x="1800" y="2568"/>
                    </a:cubicBezTo>
                    <a:lnTo>
                      <a:pt x="2254" y="828"/>
                    </a:lnTo>
                    <a:cubicBezTo>
                      <a:pt x="2296" y="665"/>
                      <a:pt x="2198" y="494"/>
                      <a:pt x="2032" y="451"/>
                    </a:cubicBez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663986" y="427863"/>
                <a:ext cx="118450" cy="93921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2037" extrusionOk="0">
                    <a:moveTo>
                      <a:pt x="2035" y="1"/>
                    </a:moveTo>
                    <a:cubicBezTo>
                      <a:pt x="1100" y="1"/>
                      <a:pt x="248" y="629"/>
                      <a:pt x="1" y="1575"/>
                    </a:cubicBezTo>
                    <a:lnTo>
                      <a:pt x="1738" y="2026"/>
                    </a:lnTo>
                    <a:cubicBezTo>
                      <a:pt x="1764" y="2033"/>
                      <a:pt x="1790" y="2036"/>
                      <a:pt x="1816" y="2036"/>
                    </a:cubicBezTo>
                    <a:cubicBezTo>
                      <a:pt x="1954" y="2036"/>
                      <a:pt x="2079" y="1944"/>
                      <a:pt x="2115" y="1806"/>
                    </a:cubicBezTo>
                    <a:lnTo>
                      <a:pt x="2568" y="69"/>
                    </a:lnTo>
                    <a:cubicBezTo>
                      <a:pt x="2390" y="23"/>
                      <a:pt x="2211" y="1"/>
                      <a:pt x="2035" y="1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185024" y="281520"/>
                <a:ext cx="105863" cy="118312"/>
              </a:xfrm>
              <a:custGeom>
                <a:avLst/>
                <a:gdLst/>
                <a:ahLst/>
                <a:cxnLst/>
                <a:rect l="l" t="t" r="r" b="b"/>
                <a:pathLst>
                  <a:path w="2296" h="2566" extrusionOk="0">
                    <a:moveTo>
                      <a:pt x="496" y="0"/>
                    </a:moveTo>
                    <a:lnTo>
                      <a:pt x="45" y="1737"/>
                    </a:lnTo>
                    <a:cubicBezTo>
                      <a:pt x="0" y="1904"/>
                      <a:pt x="101" y="2072"/>
                      <a:pt x="265" y="2114"/>
                    </a:cubicBezTo>
                    <a:lnTo>
                      <a:pt x="2002" y="2566"/>
                    </a:lnTo>
                    <a:cubicBezTo>
                      <a:pt x="2296" y="1441"/>
                      <a:pt x="1620" y="292"/>
                      <a:pt x="496" y="0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425980" y="239194"/>
                <a:ext cx="161192" cy="145700"/>
              </a:xfrm>
              <a:custGeom>
                <a:avLst/>
                <a:gdLst/>
                <a:ahLst/>
                <a:cxnLst/>
                <a:rect l="l" t="t" r="r" b="b"/>
                <a:pathLst>
                  <a:path w="3496" h="3160" extrusionOk="0">
                    <a:moveTo>
                      <a:pt x="1748" y="1"/>
                    </a:moveTo>
                    <a:cubicBezTo>
                      <a:pt x="1046" y="1"/>
                      <a:pt x="406" y="473"/>
                      <a:pt x="221" y="1183"/>
                    </a:cubicBezTo>
                    <a:cubicBezTo>
                      <a:pt x="1" y="2027"/>
                      <a:pt x="508" y="2889"/>
                      <a:pt x="1352" y="3109"/>
                    </a:cubicBezTo>
                    <a:cubicBezTo>
                      <a:pt x="1485" y="3143"/>
                      <a:pt x="1618" y="3159"/>
                      <a:pt x="1749" y="3159"/>
                    </a:cubicBezTo>
                    <a:cubicBezTo>
                      <a:pt x="2451" y="3159"/>
                      <a:pt x="3092" y="2689"/>
                      <a:pt x="3278" y="1978"/>
                    </a:cubicBezTo>
                    <a:cubicBezTo>
                      <a:pt x="3495" y="1134"/>
                      <a:pt x="2990" y="272"/>
                      <a:pt x="2146" y="52"/>
                    </a:cubicBezTo>
                    <a:cubicBezTo>
                      <a:pt x="2013" y="17"/>
                      <a:pt x="1879" y="1"/>
                      <a:pt x="1748" y="1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5400000">
                <a:off x="1238224" y="92495"/>
                <a:ext cx="105863" cy="118312"/>
              </a:xfrm>
              <a:custGeom>
                <a:avLst/>
                <a:gdLst/>
                <a:ahLst/>
                <a:cxnLst/>
                <a:rect l="l" t="t" r="r" b="b"/>
                <a:pathLst>
                  <a:path w="2296" h="2566" extrusionOk="0">
                    <a:moveTo>
                      <a:pt x="496" y="0"/>
                    </a:moveTo>
                    <a:lnTo>
                      <a:pt x="45" y="1737"/>
                    </a:lnTo>
                    <a:cubicBezTo>
                      <a:pt x="0" y="1904"/>
                      <a:pt x="101" y="2072"/>
                      <a:pt x="265" y="2114"/>
                    </a:cubicBezTo>
                    <a:lnTo>
                      <a:pt x="2002" y="2566"/>
                    </a:lnTo>
                    <a:cubicBezTo>
                      <a:pt x="2296" y="1441"/>
                      <a:pt x="1620" y="292"/>
                      <a:pt x="496" y="0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" name="Google Shape;40;p2"/>
            <p:cNvGrpSpPr/>
            <p:nvPr/>
          </p:nvGrpSpPr>
          <p:grpSpPr>
            <a:xfrm rot="-468991">
              <a:off x="569532" y="2051981"/>
              <a:ext cx="652459" cy="477621"/>
              <a:chOff x="230649" y="98842"/>
              <a:chExt cx="652464" cy="477625"/>
            </a:xfrm>
          </p:grpSpPr>
          <p:sp>
            <p:nvSpPr>
              <p:cNvPr id="41" name="Google Shape;41;p2"/>
              <p:cNvSpPr/>
              <p:nvPr/>
            </p:nvSpPr>
            <p:spPr>
              <a:xfrm>
                <a:off x="240470" y="110694"/>
                <a:ext cx="635592" cy="453052"/>
              </a:xfrm>
              <a:custGeom>
                <a:avLst/>
                <a:gdLst/>
                <a:ahLst/>
                <a:cxnLst/>
                <a:rect l="l" t="t" r="r" b="b"/>
                <a:pathLst>
                  <a:path w="13785" h="9826" extrusionOk="0">
                    <a:moveTo>
                      <a:pt x="11492" y="1"/>
                    </a:moveTo>
                    <a:cubicBezTo>
                      <a:pt x="11463" y="1"/>
                      <a:pt x="11427" y="10"/>
                      <a:pt x="11379" y="29"/>
                    </a:cubicBezTo>
                    <a:lnTo>
                      <a:pt x="9734" y="444"/>
                    </a:lnTo>
                    <a:lnTo>
                      <a:pt x="1693" y="3663"/>
                    </a:lnTo>
                    <a:lnTo>
                      <a:pt x="182" y="4428"/>
                    </a:lnTo>
                    <a:lnTo>
                      <a:pt x="185" y="4428"/>
                    </a:lnTo>
                    <a:cubicBezTo>
                      <a:pt x="25" y="4491"/>
                      <a:pt x="1" y="4673"/>
                      <a:pt x="63" y="4832"/>
                    </a:cubicBezTo>
                    <a:lnTo>
                      <a:pt x="519" y="6401"/>
                    </a:lnTo>
                    <a:lnTo>
                      <a:pt x="1255" y="8239"/>
                    </a:lnTo>
                    <a:lnTo>
                      <a:pt x="2061" y="9612"/>
                    </a:lnTo>
                    <a:cubicBezTo>
                      <a:pt x="2110" y="9738"/>
                      <a:pt x="2178" y="9826"/>
                      <a:pt x="2281" y="9826"/>
                    </a:cubicBezTo>
                    <a:cubicBezTo>
                      <a:pt x="2309" y="9826"/>
                      <a:pt x="2339" y="9819"/>
                      <a:pt x="2373" y="9805"/>
                    </a:cubicBezTo>
                    <a:lnTo>
                      <a:pt x="3991" y="9410"/>
                    </a:lnTo>
                    <a:lnTo>
                      <a:pt x="12036" y="6190"/>
                    </a:lnTo>
                    <a:lnTo>
                      <a:pt x="13511" y="5460"/>
                    </a:lnTo>
                    <a:cubicBezTo>
                      <a:pt x="13668" y="5395"/>
                      <a:pt x="13785" y="5272"/>
                      <a:pt x="13722" y="5115"/>
                    </a:cubicBezTo>
                    <a:lnTo>
                      <a:pt x="13206" y="3454"/>
                    </a:lnTo>
                    <a:lnTo>
                      <a:pt x="12470" y="1614"/>
                    </a:lnTo>
                    <a:lnTo>
                      <a:pt x="11628" y="164"/>
                    </a:lnTo>
                    <a:cubicBezTo>
                      <a:pt x="11584" y="53"/>
                      <a:pt x="11558" y="1"/>
                      <a:pt x="11492" y="1"/>
                    </a:cubicBezTo>
                    <a:close/>
                  </a:path>
                </a:pathLst>
              </a:custGeom>
              <a:solidFill>
                <a:srgbClr val="C7D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661522" y="229327"/>
                <a:ext cx="96918" cy="9447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2049" extrusionOk="0">
                    <a:moveTo>
                      <a:pt x="1051" y="506"/>
                    </a:moveTo>
                    <a:cubicBezTo>
                      <a:pt x="1120" y="506"/>
                      <a:pt x="1190" y="520"/>
                      <a:pt x="1255" y="549"/>
                    </a:cubicBezTo>
                    <a:cubicBezTo>
                      <a:pt x="1383" y="603"/>
                      <a:pt x="1479" y="704"/>
                      <a:pt x="1531" y="832"/>
                    </a:cubicBezTo>
                    <a:cubicBezTo>
                      <a:pt x="1636" y="1096"/>
                      <a:pt x="1509" y="1399"/>
                      <a:pt x="1244" y="1505"/>
                    </a:cubicBezTo>
                    <a:cubicBezTo>
                      <a:pt x="1182" y="1530"/>
                      <a:pt x="1117" y="1542"/>
                      <a:pt x="1052" y="1542"/>
                    </a:cubicBezTo>
                    <a:cubicBezTo>
                      <a:pt x="982" y="1542"/>
                      <a:pt x="912" y="1528"/>
                      <a:pt x="846" y="1500"/>
                    </a:cubicBezTo>
                    <a:cubicBezTo>
                      <a:pt x="721" y="1447"/>
                      <a:pt x="622" y="1346"/>
                      <a:pt x="570" y="1218"/>
                    </a:cubicBezTo>
                    <a:cubicBezTo>
                      <a:pt x="465" y="951"/>
                      <a:pt x="593" y="650"/>
                      <a:pt x="858" y="544"/>
                    </a:cubicBezTo>
                    <a:cubicBezTo>
                      <a:pt x="921" y="520"/>
                      <a:pt x="986" y="506"/>
                      <a:pt x="1051" y="506"/>
                    </a:cubicBezTo>
                    <a:close/>
                    <a:moveTo>
                      <a:pt x="1050" y="1"/>
                    </a:moveTo>
                    <a:cubicBezTo>
                      <a:pt x="922" y="1"/>
                      <a:pt x="794" y="25"/>
                      <a:pt x="671" y="75"/>
                    </a:cubicBezTo>
                    <a:cubicBezTo>
                      <a:pt x="418" y="176"/>
                      <a:pt x="218" y="369"/>
                      <a:pt x="110" y="621"/>
                    </a:cubicBezTo>
                    <a:cubicBezTo>
                      <a:pt x="3" y="872"/>
                      <a:pt x="0" y="1150"/>
                      <a:pt x="101" y="1404"/>
                    </a:cubicBezTo>
                    <a:cubicBezTo>
                      <a:pt x="202" y="1658"/>
                      <a:pt x="398" y="1857"/>
                      <a:pt x="649" y="1965"/>
                    </a:cubicBezTo>
                    <a:cubicBezTo>
                      <a:pt x="777" y="2021"/>
                      <a:pt x="914" y="2048"/>
                      <a:pt x="1051" y="2048"/>
                    </a:cubicBezTo>
                    <a:cubicBezTo>
                      <a:pt x="1179" y="2048"/>
                      <a:pt x="1309" y="2023"/>
                      <a:pt x="1432" y="1974"/>
                    </a:cubicBezTo>
                    <a:cubicBezTo>
                      <a:pt x="1684" y="1873"/>
                      <a:pt x="1883" y="1678"/>
                      <a:pt x="1991" y="1426"/>
                    </a:cubicBezTo>
                    <a:cubicBezTo>
                      <a:pt x="2099" y="1175"/>
                      <a:pt x="2101" y="897"/>
                      <a:pt x="2000" y="643"/>
                    </a:cubicBezTo>
                    <a:cubicBezTo>
                      <a:pt x="1899" y="390"/>
                      <a:pt x="1704" y="192"/>
                      <a:pt x="1452" y="84"/>
                    </a:cubicBezTo>
                    <a:cubicBezTo>
                      <a:pt x="1323" y="29"/>
                      <a:pt x="1186" y="1"/>
                      <a:pt x="10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355231" y="351971"/>
                <a:ext cx="97010" cy="94428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2048" extrusionOk="0">
                    <a:moveTo>
                      <a:pt x="1053" y="506"/>
                    </a:moveTo>
                    <a:cubicBezTo>
                      <a:pt x="1120" y="506"/>
                      <a:pt x="1190" y="519"/>
                      <a:pt x="1255" y="548"/>
                    </a:cubicBezTo>
                    <a:cubicBezTo>
                      <a:pt x="1383" y="602"/>
                      <a:pt x="1482" y="703"/>
                      <a:pt x="1533" y="831"/>
                    </a:cubicBezTo>
                    <a:cubicBezTo>
                      <a:pt x="1639" y="1096"/>
                      <a:pt x="1509" y="1399"/>
                      <a:pt x="1244" y="1504"/>
                    </a:cubicBezTo>
                    <a:cubicBezTo>
                      <a:pt x="1182" y="1529"/>
                      <a:pt x="1117" y="1542"/>
                      <a:pt x="1052" y="1542"/>
                    </a:cubicBezTo>
                    <a:cubicBezTo>
                      <a:pt x="983" y="1542"/>
                      <a:pt x="914" y="1528"/>
                      <a:pt x="849" y="1500"/>
                    </a:cubicBezTo>
                    <a:cubicBezTo>
                      <a:pt x="721" y="1446"/>
                      <a:pt x="622" y="1345"/>
                      <a:pt x="570" y="1217"/>
                    </a:cubicBezTo>
                    <a:cubicBezTo>
                      <a:pt x="465" y="952"/>
                      <a:pt x="595" y="649"/>
                      <a:pt x="860" y="544"/>
                    </a:cubicBezTo>
                    <a:cubicBezTo>
                      <a:pt x="923" y="519"/>
                      <a:pt x="988" y="506"/>
                      <a:pt x="1053" y="506"/>
                    </a:cubicBezTo>
                    <a:close/>
                    <a:moveTo>
                      <a:pt x="1051" y="0"/>
                    </a:moveTo>
                    <a:cubicBezTo>
                      <a:pt x="923" y="0"/>
                      <a:pt x="794" y="25"/>
                      <a:pt x="671" y="75"/>
                    </a:cubicBezTo>
                    <a:cubicBezTo>
                      <a:pt x="418" y="176"/>
                      <a:pt x="220" y="371"/>
                      <a:pt x="113" y="622"/>
                    </a:cubicBezTo>
                    <a:cubicBezTo>
                      <a:pt x="5" y="874"/>
                      <a:pt x="0" y="1150"/>
                      <a:pt x="104" y="1403"/>
                    </a:cubicBezTo>
                    <a:cubicBezTo>
                      <a:pt x="205" y="1657"/>
                      <a:pt x="398" y="1857"/>
                      <a:pt x="649" y="1964"/>
                    </a:cubicBezTo>
                    <a:cubicBezTo>
                      <a:pt x="779" y="2021"/>
                      <a:pt x="916" y="2047"/>
                      <a:pt x="1053" y="2047"/>
                    </a:cubicBezTo>
                    <a:cubicBezTo>
                      <a:pt x="1181" y="2047"/>
                      <a:pt x="1309" y="2023"/>
                      <a:pt x="1432" y="1973"/>
                    </a:cubicBezTo>
                    <a:cubicBezTo>
                      <a:pt x="1686" y="1872"/>
                      <a:pt x="1886" y="1677"/>
                      <a:pt x="1993" y="1426"/>
                    </a:cubicBezTo>
                    <a:cubicBezTo>
                      <a:pt x="2101" y="1174"/>
                      <a:pt x="2103" y="898"/>
                      <a:pt x="2002" y="645"/>
                    </a:cubicBezTo>
                    <a:cubicBezTo>
                      <a:pt x="1901" y="391"/>
                      <a:pt x="1706" y="191"/>
                      <a:pt x="1455" y="84"/>
                    </a:cubicBezTo>
                    <a:cubicBezTo>
                      <a:pt x="1325" y="28"/>
                      <a:pt x="1188" y="0"/>
                      <a:pt x="10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75453" y="269947"/>
                <a:ext cx="107661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736" extrusionOk="0">
                    <a:moveTo>
                      <a:pt x="1603" y="0"/>
                    </a:moveTo>
                    <a:cubicBezTo>
                      <a:pt x="523" y="431"/>
                      <a:pt x="0" y="1656"/>
                      <a:pt x="431" y="2736"/>
                    </a:cubicBezTo>
                    <a:lnTo>
                      <a:pt x="2099" y="2069"/>
                    </a:lnTo>
                    <a:cubicBezTo>
                      <a:pt x="2258" y="2004"/>
                      <a:pt x="2334" y="1825"/>
                      <a:pt x="2272" y="1665"/>
                    </a:cubicBezTo>
                    <a:lnTo>
                      <a:pt x="1603" y="0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230649" y="279629"/>
                <a:ext cx="107661" cy="126196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737" extrusionOk="0">
                    <a:moveTo>
                      <a:pt x="1901" y="1"/>
                    </a:moveTo>
                    <a:lnTo>
                      <a:pt x="236" y="668"/>
                    </a:lnTo>
                    <a:cubicBezTo>
                      <a:pt x="77" y="733"/>
                      <a:pt x="0" y="912"/>
                      <a:pt x="63" y="1071"/>
                    </a:cubicBezTo>
                    <a:lnTo>
                      <a:pt x="732" y="2736"/>
                    </a:lnTo>
                    <a:lnTo>
                      <a:pt x="732" y="2736"/>
                    </a:lnTo>
                    <a:cubicBezTo>
                      <a:pt x="1810" y="2304"/>
                      <a:pt x="2334" y="1080"/>
                      <a:pt x="1901" y="1"/>
                    </a:cubicBezTo>
                    <a:close/>
                    <a:moveTo>
                      <a:pt x="732" y="2736"/>
                    </a:moveTo>
                    <a:cubicBezTo>
                      <a:pt x="731" y="2736"/>
                      <a:pt x="730" y="2736"/>
                      <a:pt x="730" y="2737"/>
                    </a:cubicBezTo>
                    <a:lnTo>
                      <a:pt x="732" y="2737"/>
                    </a:lnTo>
                    <a:lnTo>
                      <a:pt x="732" y="2736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298335" y="483560"/>
                <a:ext cx="126150" cy="92907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015" extrusionOk="0">
                    <a:moveTo>
                      <a:pt x="781" y="1"/>
                    </a:moveTo>
                    <a:cubicBezTo>
                      <a:pt x="520" y="1"/>
                      <a:pt x="256" y="49"/>
                      <a:pt x="0" y="152"/>
                    </a:cubicBezTo>
                    <a:lnTo>
                      <a:pt x="667" y="1819"/>
                    </a:lnTo>
                    <a:cubicBezTo>
                      <a:pt x="715" y="1941"/>
                      <a:pt x="832" y="2014"/>
                      <a:pt x="954" y="2014"/>
                    </a:cubicBezTo>
                    <a:cubicBezTo>
                      <a:pt x="992" y="2014"/>
                      <a:pt x="1031" y="2007"/>
                      <a:pt x="1068" y="1992"/>
                    </a:cubicBezTo>
                    <a:lnTo>
                      <a:pt x="2736" y="1323"/>
                    </a:lnTo>
                    <a:cubicBezTo>
                      <a:pt x="2406" y="500"/>
                      <a:pt x="1615" y="1"/>
                      <a:pt x="781" y="1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74326" y="265014"/>
                <a:ext cx="165111" cy="145654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159" extrusionOk="0">
                    <a:moveTo>
                      <a:pt x="1789" y="1"/>
                    </a:moveTo>
                    <a:cubicBezTo>
                      <a:pt x="1594" y="1"/>
                      <a:pt x="1396" y="37"/>
                      <a:pt x="1203" y="114"/>
                    </a:cubicBezTo>
                    <a:cubicBezTo>
                      <a:pt x="393" y="439"/>
                      <a:pt x="1" y="1357"/>
                      <a:pt x="326" y="2167"/>
                    </a:cubicBezTo>
                    <a:cubicBezTo>
                      <a:pt x="572" y="2783"/>
                      <a:pt x="1164" y="3159"/>
                      <a:pt x="1790" y="3159"/>
                    </a:cubicBezTo>
                    <a:cubicBezTo>
                      <a:pt x="1986" y="3159"/>
                      <a:pt x="2184" y="3122"/>
                      <a:pt x="2377" y="3045"/>
                    </a:cubicBezTo>
                    <a:cubicBezTo>
                      <a:pt x="3185" y="2722"/>
                      <a:pt x="3580" y="1801"/>
                      <a:pt x="3255" y="993"/>
                    </a:cubicBezTo>
                    <a:cubicBezTo>
                      <a:pt x="3008" y="376"/>
                      <a:pt x="2416" y="1"/>
                      <a:pt x="1789" y="1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-5400000">
                <a:off x="697978" y="89597"/>
                <a:ext cx="107661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736" extrusionOk="0">
                    <a:moveTo>
                      <a:pt x="1603" y="0"/>
                    </a:moveTo>
                    <a:cubicBezTo>
                      <a:pt x="523" y="431"/>
                      <a:pt x="0" y="1656"/>
                      <a:pt x="431" y="2736"/>
                    </a:cubicBezTo>
                    <a:lnTo>
                      <a:pt x="2099" y="2069"/>
                    </a:lnTo>
                    <a:cubicBezTo>
                      <a:pt x="2258" y="2004"/>
                      <a:pt x="2334" y="1825"/>
                      <a:pt x="2272" y="1665"/>
                    </a:cubicBezTo>
                    <a:lnTo>
                      <a:pt x="1603" y="0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" name="Google Shape;49;p2"/>
          <p:cNvGrpSpPr/>
          <p:nvPr/>
        </p:nvGrpSpPr>
        <p:grpSpPr>
          <a:xfrm>
            <a:off x="406200" y="442481"/>
            <a:ext cx="8593247" cy="1366936"/>
            <a:chOff x="406200" y="442481"/>
            <a:chExt cx="8593247" cy="1366936"/>
          </a:xfrm>
        </p:grpSpPr>
        <p:grpSp>
          <p:nvGrpSpPr>
            <p:cNvPr id="50" name="Google Shape;50;p2"/>
            <p:cNvGrpSpPr/>
            <p:nvPr/>
          </p:nvGrpSpPr>
          <p:grpSpPr>
            <a:xfrm>
              <a:off x="8497362" y="1307381"/>
              <a:ext cx="502084" cy="502036"/>
              <a:chOff x="7230875" y="3437056"/>
              <a:chExt cx="502084" cy="502036"/>
            </a:xfrm>
          </p:grpSpPr>
          <p:sp>
            <p:nvSpPr>
              <p:cNvPr id="51" name="Google Shape;51;p2"/>
              <p:cNvSpPr/>
              <p:nvPr/>
            </p:nvSpPr>
            <p:spPr>
              <a:xfrm rot="-4301683">
                <a:off x="7283200" y="3489563"/>
                <a:ext cx="397327" cy="396987"/>
              </a:xfrm>
              <a:custGeom>
                <a:avLst/>
                <a:gdLst/>
                <a:ahLst/>
                <a:cxnLst/>
                <a:rect l="l" t="t" r="r" b="b"/>
                <a:pathLst>
                  <a:path w="10531" h="10522" extrusionOk="0">
                    <a:moveTo>
                      <a:pt x="5017" y="1"/>
                    </a:moveTo>
                    <a:cubicBezTo>
                      <a:pt x="5016" y="1"/>
                      <a:pt x="5015" y="1"/>
                      <a:pt x="5014" y="1"/>
                    </a:cubicBezTo>
                    <a:cubicBezTo>
                      <a:pt x="3768" y="59"/>
                      <a:pt x="2635" y="553"/>
                      <a:pt x="1762" y="1329"/>
                    </a:cubicBezTo>
                    <a:cubicBezTo>
                      <a:pt x="1697" y="1388"/>
                      <a:pt x="1730" y="1540"/>
                      <a:pt x="1668" y="1601"/>
                    </a:cubicBezTo>
                    <a:cubicBezTo>
                      <a:pt x="1612" y="1657"/>
                      <a:pt x="1461" y="1621"/>
                      <a:pt x="1407" y="1677"/>
                    </a:cubicBezTo>
                    <a:cubicBezTo>
                      <a:pt x="602" y="2543"/>
                      <a:pt x="85" y="3679"/>
                      <a:pt x="9" y="4936"/>
                    </a:cubicBezTo>
                    <a:cubicBezTo>
                      <a:pt x="2" y="5043"/>
                      <a:pt x="142" y="5097"/>
                      <a:pt x="142" y="5207"/>
                    </a:cubicBezTo>
                    <a:cubicBezTo>
                      <a:pt x="142" y="5266"/>
                      <a:pt x="0" y="5376"/>
                      <a:pt x="2" y="5434"/>
                    </a:cubicBezTo>
                    <a:cubicBezTo>
                      <a:pt x="43" y="6711"/>
                      <a:pt x="539" y="7876"/>
                      <a:pt x="1333" y="8767"/>
                    </a:cubicBezTo>
                    <a:cubicBezTo>
                      <a:pt x="1357" y="8792"/>
                      <a:pt x="1414" y="8796"/>
                      <a:pt x="1476" y="8796"/>
                    </a:cubicBezTo>
                    <a:cubicBezTo>
                      <a:pt x="1500" y="8796"/>
                      <a:pt x="1526" y="8795"/>
                      <a:pt x="1550" y="8795"/>
                    </a:cubicBezTo>
                    <a:cubicBezTo>
                      <a:pt x="1611" y="8795"/>
                      <a:pt x="1666" y="8799"/>
                      <a:pt x="1690" y="8823"/>
                    </a:cubicBezTo>
                    <a:cubicBezTo>
                      <a:pt x="1746" y="8881"/>
                      <a:pt x="1620" y="9063"/>
                      <a:pt x="1681" y="9119"/>
                    </a:cubicBezTo>
                    <a:cubicBezTo>
                      <a:pt x="2563" y="9940"/>
                      <a:pt x="3730" y="10461"/>
                      <a:pt x="5016" y="10522"/>
                    </a:cubicBezTo>
                    <a:cubicBezTo>
                      <a:pt x="5018" y="10522"/>
                      <a:pt x="5019" y="10522"/>
                      <a:pt x="5021" y="10522"/>
                    </a:cubicBezTo>
                    <a:cubicBezTo>
                      <a:pt x="5102" y="10522"/>
                      <a:pt x="5184" y="10409"/>
                      <a:pt x="5265" y="10409"/>
                    </a:cubicBezTo>
                    <a:cubicBezTo>
                      <a:pt x="5347" y="10409"/>
                      <a:pt x="5428" y="10522"/>
                      <a:pt x="5507" y="10522"/>
                    </a:cubicBezTo>
                    <a:cubicBezTo>
                      <a:pt x="5509" y="10522"/>
                      <a:pt x="5511" y="10522"/>
                      <a:pt x="5512" y="10522"/>
                    </a:cubicBezTo>
                    <a:cubicBezTo>
                      <a:pt x="6800" y="10463"/>
                      <a:pt x="7967" y="9940"/>
                      <a:pt x="8851" y="9119"/>
                    </a:cubicBezTo>
                    <a:cubicBezTo>
                      <a:pt x="8903" y="9070"/>
                      <a:pt x="8881" y="8921"/>
                      <a:pt x="8932" y="8872"/>
                    </a:cubicBezTo>
                    <a:cubicBezTo>
                      <a:pt x="8997" y="8805"/>
                      <a:pt x="9137" y="8834"/>
                      <a:pt x="9199" y="8764"/>
                    </a:cubicBezTo>
                    <a:cubicBezTo>
                      <a:pt x="9992" y="7873"/>
                      <a:pt x="10488" y="6711"/>
                      <a:pt x="10530" y="5432"/>
                    </a:cubicBezTo>
                    <a:cubicBezTo>
                      <a:pt x="10530" y="5376"/>
                      <a:pt x="10405" y="5268"/>
                      <a:pt x="10405" y="5209"/>
                    </a:cubicBezTo>
                    <a:cubicBezTo>
                      <a:pt x="10405" y="5102"/>
                      <a:pt x="10528" y="5046"/>
                      <a:pt x="10521" y="4938"/>
                    </a:cubicBezTo>
                    <a:cubicBezTo>
                      <a:pt x="10447" y="3681"/>
                      <a:pt x="9929" y="2543"/>
                      <a:pt x="9125" y="1677"/>
                    </a:cubicBezTo>
                    <a:cubicBezTo>
                      <a:pt x="9067" y="1616"/>
                      <a:pt x="8903" y="1675"/>
                      <a:pt x="8845" y="1616"/>
                    </a:cubicBezTo>
                    <a:cubicBezTo>
                      <a:pt x="8786" y="1558"/>
                      <a:pt x="8831" y="1385"/>
                      <a:pt x="8771" y="1331"/>
                    </a:cubicBezTo>
                    <a:cubicBezTo>
                      <a:pt x="7898" y="553"/>
                      <a:pt x="6762" y="59"/>
                      <a:pt x="5514" y="1"/>
                    </a:cubicBezTo>
                    <a:cubicBezTo>
                      <a:pt x="5513" y="1"/>
                      <a:pt x="5512" y="1"/>
                      <a:pt x="5511" y="1"/>
                    </a:cubicBezTo>
                    <a:cubicBezTo>
                      <a:pt x="5429" y="1"/>
                      <a:pt x="5349" y="93"/>
                      <a:pt x="5267" y="93"/>
                    </a:cubicBezTo>
                    <a:cubicBezTo>
                      <a:pt x="5183" y="93"/>
                      <a:pt x="5099" y="1"/>
                      <a:pt x="5017" y="1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 rot="-4301683">
                <a:off x="7283254" y="3489373"/>
                <a:ext cx="397327" cy="397402"/>
              </a:xfrm>
              <a:custGeom>
                <a:avLst/>
                <a:gdLst/>
                <a:ahLst/>
                <a:cxnLst/>
                <a:rect l="l" t="t" r="r" b="b"/>
                <a:pathLst>
                  <a:path w="10531" h="10533" extrusionOk="0">
                    <a:moveTo>
                      <a:pt x="5265" y="0"/>
                    </a:moveTo>
                    <a:cubicBezTo>
                      <a:pt x="5182" y="0"/>
                      <a:pt x="5101" y="2"/>
                      <a:pt x="5018" y="5"/>
                    </a:cubicBezTo>
                    <a:lnTo>
                      <a:pt x="5018" y="4590"/>
                    </a:lnTo>
                    <a:lnTo>
                      <a:pt x="1762" y="1333"/>
                    </a:lnTo>
                    <a:cubicBezTo>
                      <a:pt x="1638" y="1443"/>
                      <a:pt x="1520" y="1560"/>
                      <a:pt x="1407" y="1681"/>
                    </a:cubicBezTo>
                    <a:lnTo>
                      <a:pt x="4666" y="4940"/>
                    </a:lnTo>
                    <a:lnTo>
                      <a:pt x="9" y="4940"/>
                    </a:lnTo>
                    <a:cubicBezTo>
                      <a:pt x="2" y="5047"/>
                      <a:pt x="0" y="5157"/>
                      <a:pt x="0" y="5265"/>
                    </a:cubicBezTo>
                    <a:cubicBezTo>
                      <a:pt x="0" y="5323"/>
                      <a:pt x="0" y="5380"/>
                      <a:pt x="2" y="5436"/>
                    </a:cubicBezTo>
                    <a:lnTo>
                      <a:pt x="4666" y="5436"/>
                    </a:lnTo>
                    <a:lnTo>
                      <a:pt x="1333" y="8771"/>
                    </a:lnTo>
                    <a:cubicBezTo>
                      <a:pt x="1443" y="8892"/>
                      <a:pt x="1560" y="9013"/>
                      <a:pt x="1681" y="9123"/>
                    </a:cubicBezTo>
                    <a:lnTo>
                      <a:pt x="5018" y="5788"/>
                    </a:lnTo>
                    <a:lnTo>
                      <a:pt x="5018" y="10526"/>
                    </a:lnTo>
                    <a:cubicBezTo>
                      <a:pt x="5099" y="10530"/>
                      <a:pt x="5182" y="10532"/>
                      <a:pt x="5265" y="10532"/>
                    </a:cubicBezTo>
                    <a:cubicBezTo>
                      <a:pt x="5348" y="10532"/>
                      <a:pt x="5431" y="10530"/>
                      <a:pt x="5514" y="10526"/>
                    </a:cubicBezTo>
                    <a:lnTo>
                      <a:pt x="5514" y="5788"/>
                    </a:lnTo>
                    <a:lnTo>
                      <a:pt x="8849" y="9123"/>
                    </a:lnTo>
                    <a:cubicBezTo>
                      <a:pt x="8970" y="9011"/>
                      <a:pt x="9087" y="8892"/>
                      <a:pt x="9197" y="8768"/>
                    </a:cubicBezTo>
                    <a:lnTo>
                      <a:pt x="5864" y="5436"/>
                    </a:lnTo>
                    <a:lnTo>
                      <a:pt x="10528" y="5436"/>
                    </a:lnTo>
                    <a:cubicBezTo>
                      <a:pt x="10530" y="5380"/>
                      <a:pt x="10530" y="5323"/>
                      <a:pt x="10530" y="5265"/>
                    </a:cubicBezTo>
                    <a:cubicBezTo>
                      <a:pt x="10530" y="5157"/>
                      <a:pt x="10528" y="5047"/>
                      <a:pt x="10521" y="4940"/>
                    </a:cubicBezTo>
                    <a:lnTo>
                      <a:pt x="5864" y="4940"/>
                    </a:lnTo>
                    <a:lnTo>
                      <a:pt x="9123" y="1681"/>
                    </a:lnTo>
                    <a:cubicBezTo>
                      <a:pt x="9011" y="1560"/>
                      <a:pt x="8892" y="1445"/>
                      <a:pt x="8768" y="1333"/>
                    </a:cubicBezTo>
                    <a:lnTo>
                      <a:pt x="5514" y="4590"/>
                    </a:lnTo>
                    <a:lnTo>
                      <a:pt x="5514" y="5"/>
                    </a:lnTo>
                    <a:cubicBezTo>
                      <a:pt x="5431" y="2"/>
                      <a:pt x="5348" y="0"/>
                      <a:pt x="5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rot="-4301683">
                <a:off x="7341395" y="3547549"/>
                <a:ext cx="281007" cy="281083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450" extrusionOk="0">
                    <a:moveTo>
                      <a:pt x="3724" y="1"/>
                    </a:moveTo>
                    <a:cubicBezTo>
                      <a:pt x="1668" y="1"/>
                      <a:pt x="1" y="1668"/>
                      <a:pt x="1" y="3724"/>
                    </a:cubicBezTo>
                    <a:cubicBezTo>
                      <a:pt x="1" y="5782"/>
                      <a:pt x="1668" y="7450"/>
                      <a:pt x="3724" y="7450"/>
                    </a:cubicBezTo>
                    <a:cubicBezTo>
                      <a:pt x="5782" y="7450"/>
                      <a:pt x="7447" y="5782"/>
                      <a:pt x="7447" y="3724"/>
                    </a:cubicBezTo>
                    <a:cubicBezTo>
                      <a:pt x="7447" y="1668"/>
                      <a:pt x="5782" y="1"/>
                      <a:pt x="3724" y="1"/>
                    </a:cubicBezTo>
                    <a:close/>
                  </a:path>
                </a:pathLst>
              </a:custGeom>
              <a:solidFill>
                <a:srgbClr val="FFDB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-4301683">
                <a:off x="7393644" y="3606622"/>
                <a:ext cx="176007" cy="163292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4328" extrusionOk="0">
                    <a:moveTo>
                      <a:pt x="2328" y="1"/>
                    </a:moveTo>
                    <a:cubicBezTo>
                      <a:pt x="1292" y="1"/>
                      <a:pt x="377" y="749"/>
                      <a:pt x="200" y="1805"/>
                    </a:cubicBezTo>
                    <a:cubicBezTo>
                      <a:pt x="1" y="2983"/>
                      <a:pt x="795" y="4098"/>
                      <a:pt x="1973" y="4298"/>
                    </a:cubicBezTo>
                    <a:cubicBezTo>
                      <a:pt x="2094" y="4318"/>
                      <a:pt x="2215" y="4328"/>
                      <a:pt x="2334" y="4328"/>
                    </a:cubicBezTo>
                    <a:cubicBezTo>
                      <a:pt x="3371" y="4328"/>
                      <a:pt x="4288" y="3580"/>
                      <a:pt x="4467" y="2523"/>
                    </a:cubicBezTo>
                    <a:cubicBezTo>
                      <a:pt x="4664" y="1344"/>
                      <a:pt x="3870" y="229"/>
                      <a:pt x="2692" y="32"/>
                    </a:cubicBezTo>
                    <a:cubicBezTo>
                      <a:pt x="2569" y="11"/>
                      <a:pt x="2448" y="1"/>
                      <a:pt x="2328" y="1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406200" y="442481"/>
              <a:ext cx="502084" cy="502036"/>
              <a:chOff x="7230875" y="3437056"/>
              <a:chExt cx="502084" cy="502036"/>
            </a:xfrm>
          </p:grpSpPr>
          <p:sp>
            <p:nvSpPr>
              <p:cNvPr id="56" name="Google Shape;56;p2"/>
              <p:cNvSpPr/>
              <p:nvPr/>
            </p:nvSpPr>
            <p:spPr>
              <a:xfrm rot="-4301683">
                <a:off x="7283200" y="3489563"/>
                <a:ext cx="397327" cy="396987"/>
              </a:xfrm>
              <a:custGeom>
                <a:avLst/>
                <a:gdLst/>
                <a:ahLst/>
                <a:cxnLst/>
                <a:rect l="l" t="t" r="r" b="b"/>
                <a:pathLst>
                  <a:path w="10531" h="10522" extrusionOk="0">
                    <a:moveTo>
                      <a:pt x="5017" y="1"/>
                    </a:moveTo>
                    <a:cubicBezTo>
                      <a:pt x="5016" y="1"/>
                      <a:pt x="5015" y="1"/>
                      <a:pt x="5014" y="1"/>
                    </a:cubicBezTo>
                    <a:cubicBezTo>
                      <a:pt x="3768" y="59"/>
                      <a:pt x="2635" y="553"/>
                      <a:pt x="1762" y="1329"/>
                    </a:cubicBezTo>
                    <a:cubicBezTo>
                      <a:pt x="1697" y="1388"/>
                      <a:pt x="1730" y="1540"/>
                      <a:pt x="1668" y="1601"/>
                    </a:cubicBezTo>
                    <a:cubicBezTo>
                      <a:pt x="1612" y="1657"/>
                      <a:pt x="1461" y="1621"/>
                      <a:pt x="1407" y="1677"/>
                    </a:cubicBezTo>
                    <a:cubicBezTo>
                      <a:pt x="602" y="2543"/>
                      <a:pt x="85" y="3679"/>
                      <a:pt x="9" y="4936"/>
                    </a:cubicBezTo>
                    <a:cubicBezTo>
                      <a:pt x="2" y="5043"/>
                      <a:pt x="142" y="5097"/>
                      <a:pt x="142" y="5207"/>
                    </a:cubicBezTo>
                    <a:cubicBezTo>
                      <a:pt x="142" y="5266"/>
                      <a:pt x="0" y="5376"/>
                      <a:pt x="2" y="5434"/>
                    </a:cubicBezTo>
                    <a:cubicBezTo>
                      <a:pt x="43" y="6711"/>
                      <a:pt x="539" y="7876"/>
                      <a:pt x="1333" y="8767"/>
                    </a:cubicBezTo>
                    <a:cubicBezTo>
                      <a:pt x="1357" y="8792"/>
                      <a:pt x="1414" y="8796"/>
                      <a:pt x="1476" y="8796"/>
                    </a:cubicBezTo>
                    <a:cubicBezTo>
                      <a:pt x="1500" y="8796"/>
                      <a:pt x="1526" y="8795"/>
                      <a:pt x="1550" y="8795"/>
                    </a:cubicBezTo>
                    <a:cubicBezTo>
                      <a:pt x="1611" y="8795"/>
                      <a:pt x="1666" y="8799"/>
                      <a:pt x="1690" y="8823"/>
                    </a:cubicBezTo>
                    <a:cubicBezTo>
                      <a:pt x="1746" y="8881"/>
                      <a:pt x="1620" y="9063"/>
                      <a:pt x="1681" y="9119"/>
                    </a:cubicBezTo>
                    <a:cubicBezTo>
                      <a:pt x="2563" y="9940"/>
                      <a:pt x="3730" y="10461"/>
                      <a:pt x="5016" y="10522"/>
                    </a:cubicBezTo>
                    <a:cubicBezTo>
                      <a:pt x="5018" y="10522"/>
                      <a:pt x="5019" y="10522"/>
                      <a:pt x="5021" y="10522"/>
                    </a:cubicBezTo>
                    <a:cubicBezTo>
                      <a:pt x="5102" y="10522"/>
                      <a:pt x="5184" y="10409"/>
                      <a:pt x="5265" y="10409"/>
                    </a:cubicBezTo>
                    <a:cubicBezTo>
                      <a:pt x="5347" y="10409"/>
                      <a:pt x="5428" y="10522"/>
                      <a:pt x="5507" y="10522"/>
                    </a:cubicBezTo>
                    <a:cubicBezTo>
                      <a:pt x="5509" y="10522"/>
                      <a:pt x="5511" y="10522"/>
                      <a:pt x="5512" y="10522"/>
                    </a:cubicBezTo>
                    <a:cubicBezTo>
                      <a:pt x="6800" y="10463"/>
                      <a:pt x="7967" y="9940"/>
                      <a:pt x="8851" y="9119"/>
                    </a:cubicBezTo>
                    <a:cubicBezTo>
                      <a:pt x="8903" y="9070"/>
                      <a:pt x="8881" y="8921"/>
                      <a:pt x="8932" y="8872"/>
                    </a:cubicBezTo>
                    <a:cubicBezTo>
                      <a:pt x="8997" y="8805"/>
                      <a:pt x="9137" y="8834"/>
                      <a:pt x="9199" y="8764"/>
                    </a:cubicBezTo>
                    <a:cubicBezTo>
                      <a:pt x="9992" y="7873"/>
                      <a:pt x="10488" y="6711"/>
                      <a:pt x="10530" y="5432"/>
                    </a:cubicBezTo>
                    <a:cubicBezTo>
                      <a:pt x="10530" y="5376"/>
                      <a:pt x="10405" y="5268"/>
                      <a:pt x="10405" y="5209"/>
                    </a:cubicBezTo>
                    <a:cubicBezTo>
                      <a:pt x="10405" y="5102"/>
                      <a:pt x="10528" y="5046"/>
                      <a:pt x="10521" y="4938"/>
                    </a:cubicBezTo>
                    <a:cubicBezTo>
                      <a:pt x="10447" y="3681"/>
                      <a:pt x="9929" y="2543"/>
                      <a:pt x="9125" y="1677"/>
                    </a:cubicBezTo>
                    <a:cubicBezTo>
                      <a:pt x="9067" y="1616"/>
                      <a:pt x="8903" y="1675"/>
                      <a:pt x="8845" y="1616"/>
                    </a:cubicBezTo>
                    <a:cubicBezTo>
                      <a:pt x="8786" y="1558"/>
                      <a:pt x="8831" y="1385"/>
                      <a:pt x="8771" y="1331"/>
                    </a:cubicBezTo>
                    <a:cubicBezTo>
                      <a:pt x="7898" y="553"/>
                      <a:pt x="6762" y="59"/>
                      <a:pt x="5514" y="1"/>
                    </a:cubicBezTo>
                    <a:cubicBezTo>
                      <a:pt x="5513" y="1"/>
                      <a:pt x="5512" y="1"/>
                      <a:pt x="5511" y="1"/>
                    </a:cubicBezTo>
                    <a:cubicBezTo>
                      <a:pt x="5429" y="1"/>
                      <a:pt x="5349" y="93"/>
                      <a:pt x="5267" y="93"/>
                    </a:cubicBezTo>
                    <a:cubicBezTo>
                      <a:pt x="5183" y="93"/>
                      <a:pt x="5099" y="1"/>
                      <a:pt x="5017" y="1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 rot="-4301683">
                <a:off x="7283254" y="3489373"/>
                <a:ext cx="397327" cy="397402"/>
              </a:xfrm>
              <a:custGeom>
                <a:avLst/>
                <a:gdLst/>
                <a:ahLst/>
                <a:cxnLst/>
                <a:rect l="l" t="t" r="r" b="b"/>
                <a:pathLst>
                  <a:path w="10531" h="10533" extrusionOk="0">
                    <a:moveTo>
                      <a:pt x="5265" y="0"/>
                    </a:moveTo>
                    <a:cubicBezTo>
                      <a:pt x="5182" y="0"/>
                      <a:pt x="5101" y="2"/>
                      <a:pt x="5018" y="5"/>
                    </a:cubicBezTo>
                    <a:lnTo>
                      <a:pt x="5018" y="4590"/>
                    </a:lnTo>
                    <a:lnTo>
                      <a:pt x="1762" y="1333"/>
                    </a:lnTo>
                    <a:cubicBezTo>
                      <a:pt x="1638" y="1443"/>
                      <a:pt x="1520" y="1560"/>
                      <a:pt x="1407" y="1681"/>
                    </a:cubicBezTo>
                    <a:lnTo>
                      <a:pt x="4666" y="4940"/>
                    </a:lnTo>
                    <a:lnTo>
                      <a:pt x="9" y="4940"/>
                    </a:lnTo>
                    <a:cubicBezTo>
                      <a:pt x="2" y="5047"/>
                      <a:pt x="0" y="5157"/>
                      <a:pt x="0" y="5265"/>
                    </a:cubicBezTo>
                    <a:cubicBezTo>
                      <a:pt x="0" y="5323"/>
                      <a:pt x="0" y="5380"/>
                      <a:pt x="2" y="5436"/>
                    </a:cubicBezTo>
                    <a:lnTo>
                      <a:pt x="4666" y="5436"/>
                    </a:lnTo>
                    <a:lnTo>
                      <a:pt x="1333" y="8771"/>
                    </a:lnTo>
                    <a:cubicBezTo>
                      <a:pt x="1443" y="8892"/>
                      <a:pt x="1560" y="9013"/>
                      <a:pt x="1681" y="9123"/>
                    </a:cubicBezTo>
                    <a:lnTo>
                      <a:pt x="5018" y="5788"/>
                    </a:lnTo>
                    <a:lnTo>
                      <a:pt x="5018" y="10526"/>
                    </a:lnTo>
                    <a:cubicBezTo>
                      <a:pt x="5099" y="10530"/>
                      <a:pt x="5182" y="10532"/>
                      <a:pt x="5265" y="10532"/>
                    </a:cubicBezTo>
                    <a:cubicBezTo>
                      <a:pt x="5348" y="10532"/>
                      <a:pt x="5431" y="10530"/>
                      <a:pt x="5514" y="10526"/>
                    </a:cubicBezTo>
                    <a:lnTo>
                      <a:pt x="5514" y="5788"/>
                    </a:lnTo>
                    <a:lnTo>
                      <a:pt x="8849" y="9123"/>
                    </a:lnTo>
                    <a:cubicBezTo>
                      <a:pt x="8970" y="9011"/>
                      <a:pt x="9087" y="8892"/>
                      <a:pt x="9197" y="8768"/>
                    </a:cubicBezTo>
                    <a:lnTo>
                      <a:pt x="5864" y="5436"/>
                    </a:lnTo>
                    <a:lnTo>
                      <a:pt x="10528" y="5436"/>
                    </a:lnTo>
                    <a:cubicBezTo>
                      <a:pt x="10530" y="5380"/>
                      <a:pt x="10530" y="5323"/>
                      <a:pt x="10530" y="5265"/>
                    </a:cubicBezTo>
                    <a:cubicBezTo>
                      <a:pt x="10530" y="5157"/>
                      <a:pt x="10528" y="5047"/>
                      <a:pt x="10521" y="4940"/>
                    </a:cubicBezTo>
                    <a:lnTo>
                      <a:pt x="5864" y="4940"/>
                    </a:lnTo>
                    <a:lnTo>
                      <a:pt x="9123" y="1681"/>
                    </a:lnTo>
                    <a:cubicBezTo>
                      <a:pt x="9011" y="1560"/>
                      <a:pt x="8892" y="1445"/>
                      <a:pt x="8768" y="1333"/>
                    </a:cubicBezTo>
                    <a:lnTo>
                      <a:pt x="5514" y="4590"/>
                    </a:lnTo>
                    <a:lnTo>
                      <a:pt x="5514" y="5"/>
                    </a:lnTo>
                    <a:cubicBezTo>
                      <a:pt x="5431" y="2"/>
                      <a:pt x="5348" y="0"/>
                      <a:pt x="5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-4301683">
                <a:off x="7341395" y="3547549"/>
                <a:ext cx="281007" cy="281083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450" extrusionOk="0">
                    <a:moveTo>
                      <a:pt x="3724" y="1"/>
                    </a:moveTo>
                    <a:cubicBezTo>
                      <a:pt x="1668" y="1"/>
                      <a:pt x="1" y="1668"/>
                      <a:pt x="1" y="3724"/>
                    </a:cubicBezTo>
                    <a:cubicBezTo>
                      <a:pt x="1" y="5782"/>
                      <a:pt x="1668" y="7450"/>
                      <a:pt x="3724" y="7450"/>
                    </a:cubicBezTo>
                    <a:cubicBezTo>
                      <a:pt x="5782" y="7450"/>
                      <a:pt x="7447" y="5782"/>
                      <a:pt x="7447" y="3724"/>
                    </a:cubicBezTo>
                    <a:cubicBezTo>
                      <a:pt x="7447" y="1668"/>
                      <a:pt x="5782" y="1"/>
                      <a:pt x="3724" y="1"/>
                    </a:cubicBezTo>
                    <a:close/>
                  </a:path>
                </a:pathLst>
              </a:custGeom>
              <a:solidFill>
                <a:srgbClr val="FFDB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-4301683">
                <a:off x="7393644" y="3606622"/>
                <a:ext cx="176007" cy="163292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4328" extrusionOk="0">
                    <a:moveTo>
                      <a:pt x="2328" y="1"/>
                    </a:moveTo>
                    <a:cubicBezTo>
                      <a:pt x="1292" y="1"/>
                      <a:pt x="377" y="749"/>
                      <a:pt x="200" y="1805"/>
                    </a:cubicBezTo>
                    <a:cubicBezTo>
                      <a:pt x="1" y="2983"/>
                      <a:pt x="795" y="4098"/>
                      <a:pt x="1973" y="4298"/>
                    </a:cubicBezTo>
                    <a:cubicBezTo>
                      <a:pt x="2094" y="4318"/>
                      <a:pt x="2215" y="4328"/>
                      <a:pt x="2334" y="4328"/>
                    </a:cubicBezTo>
                    <a:cubicBezTo>
                      <a:pt x="3371" y="4328"/>
                      <a:pt x="4288" y="3580"/>
                      <a:pt x="4467" y="2523"/>
                    </a:cubicBezTo>
                    <a:cubicBezTo>
                      <a:pt x="4664" y="1344"/>
                      <a:pt x="3870" y="229"/>
                      <a:pt x="2692" y="32"/>
                    </a:cubicBezTo>
                    <a:cubicBezTo>
                      <a:pt x="2569" y="11"/>
                      <a:pt x="2448" y="1"/>
                      <a:pt x="2328" y="1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0"/>
          <p:cNvSpPr txBox="1">
            <a:spLocks noGrp="1"/>
          </p:cNvSpPr>
          <p:nvPr>
            <p:ph type="title"/>
          </p:nvPr>
        </p:nvSpPr>
        <p:spPr>
          <a:xfrm>
            <a:off x="4877025" y="766575"/>
            <a:ext cx="3519600" cy="18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20"/>
          <p:cNvSpPr txBox="1">
            <a:spLocks noGrp="1"/>
          </p:cNvSpPr>
          <p:nvPr>
            <p:ph type="subTitle" idx="1"/>
          </p:nvPr>
        </p:nvSpPr>
        <p:spPr>
          <a:xfrm>
            <a:off x="4877025" y="2691720"/>
            <a:ext cx="3519600" cy="11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6" name="Google Shape;696;p20"/>
          <p:cNvSpPr>
            <a:spLocks noGrp="1"/>
          </p:cNvSpPr>
          <p:nvPr>
            <p:ph type="pic" idx="2"/>
          </p:nvPr>
        </p:nvSpPr>
        <p:spPr>
          <a:xfrm flipH="1">
            <a:off x="825527" y="600963"/>
            <a:ext cx="3405300" cy="3583800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</p:sp>
      <p:grpSp>
        <p:nvGrpSpPr>
          <p:cNvPr id="697" name="Google Shape;697;p20"/>
          <p:cNvGrpSpPr/>
          <p:nvPr/>
        </p:nvGrpSpPr>
        <p:grpSpPr>
          <a:xfrm>
            <a:off x="0" y="4793086"/>
            <a:ext cx="9144000" cy="354864"/>
            <a:chOff x="0" y="4793086"/>
            <a:chExt cx="9144000" cy="354864"/>
          </a:xfrm>
        </p:grpSpPr>
        <p:sp>
          <p:nvSpPr>
            <p:cNvPr id="698" name="Google Shape;698;p20"/>
            <p:cNvSpPr/>
            <p:nvPr/>
          </p:nvSpPr>
          <p:spPr>
            <a:xfrm rot="10800000" flipH="1">
              <a:off x="0" y="4793650"/>
              <a:ext cx="9144000" cy="354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99" name="Google Shape;699;p20"/>
            <p:cNvCxnSpPr>
              <a:stCxn id="698" idx="1"/>
              <a:endCxn id="698" idx="3"/>
            </p:cNvCxnSpPr>
            <p:nvPr/>
          </p:nvCxnSpPr>
          <p:spPr>
            <a:xfrm>
              <a:off x="0" y="4970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00" name="Google Shape;700;p20"/>
            <p:cNvGrpSpPr/>
            <p:nvPr/>
          </p:nvGrpSpPr>
          <p:grpSpPr>
            <a:xfrm>
              <a:off x="6643500" y="4793086"/>
              <a:ext cx="2500500" cy="354330"/>
              <a:chOff x="6649175" y="4432800"/>
              <a:chExt cx="2500500" cy="714375"/>
            </a:xfrm>
          </p:grpSpPr>
          <p:sp>
            <p:nvSpPr>
              <p:cNvPr id="701" name="Google Shape;701;p20"/>
              <p:cNvSpPr/>
              <p:nvPr/>
            </p:nvSpPr>
            <p:spPr>
              <a:xfrm rot="10800000" flipH="1">
                <a:off x="6649175" y="4437975"/>
                <a:ext cx="2500500" cy="709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02" name="Google Shape;702;p20"/>
              <p:cNvCxnSpPr/>
              <p:nvPr/>
            </p:nvCxnSpPr>
            <p:spPr>
              <a:xfrm>
                <a:off x="6904295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3" name="Google Shape;703;p20"/>
              <p:cNvCxnSpPr/>
              <p:nvPr/>
            </p:nvCxnSpPr>
            <p:spPr>
              <a:xfrm>
                <a:off x="7352236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4" name="Google Shape;704;p20"/>
              <p:cNvCxnSpPr/>
              <p:nvPr/>
            </p:nvCxnSpPr>
            <p:spPr>
              <a:xfrm>
                <a:off x="7576207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5" name="Google Shape;705;p20"/>
              <p:cNvCxnSpPr/>
              <p:nvPr/>
            </p:nvCxnSpPr>
            <p:spPr>
              <a:xfrm>
                <a:off x="7800177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6" name="Google Shape;706;p20"/>
              <p:cNvCxnSpPr/>
              <p:nvPr/>
            </p:nvCxnSpPr>
            <p:spPr>
              <a:xfrm>
                <a:off x="8024148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7" name="Google Shape;707;p20"/>
              <p:cNvCxnSpPr/>
              <p:nvPr/>
            </p:nvCxnSpPr>
            <p:spPr>
              <a:xfrm>
                <a:off x="8248118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8" name="Google Shape;708;p20"/>
              <p:cNvCxnSpPr/>
              <p:nvPr/>
            </p:nvCxnSpPr>
            <p:spPr>
              <a:xfrm>
                <a:off x="8472089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9" name="Google Shape;709;p20"/>
              <p:cNvCxnSpPr/>
              <p:nvPr/>
            </p:nvCxnSpPr>
            <p:spPr>
              <a:xfrm>
                <a:off x="8696059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0" name="Google Shape;710;p20"/>
              <p:cNvCxnSpPr/>
              <p:nvPr/>
            </p:nvCxnSpPr>
            <p:spPr>
              <a:xfrm>
                <a:off x="8920030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1" name="Google Shape;711;p20"/>
              <p:cNvCxnSpPr/>
              <p:nvPr/>
            </p:nvCxnSpPr>
            <p:spPr>
              <a:xfrm>
                <a:off x="7128266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12" name="Google Shape;712;p20"/>
          <p:cNvGrpSpPr/>
          <p:nvPr/>
        </p:nvGrpSpPr>
        <p:grpSpPr>
          <a:xfrm flipH="1">
            <a:off x="4774748" y="84326"/>
            <a:ext cx="395218" cy="455167"/>
            <a:chOff x="7379456" y="2943676"/>
            <a:chExt cx="395218" cy="455167"/>
          </a:xfrm>
        </p:grpSpPr>
        <p:sp>
          <p:nvSpPr>
            <p:cNvPr id="713" name="Google Shape;713;p20"/>
            <p:cNvSpPr/>
            <p:nvPr/>
          </p:nvSpPr>
          <p:spPr>
            <a:xfrm rot="-4301683">
              <a:off x="7385212" y="3026587"/>
              <a:ext cx="383706" cy="289345"/>
            </a:xfrm>
            <a:custGeom>
              <a:avLst/>
              <a:gdLst/>
              <a:ahLst/>
              <a:cxnLst/>
              <a:rect l="l" t="t" r="r" b="b"/>
              <a:pathLst>
                <a:path w="10170" h="7669" extrusionOk="0">
                  <a:moveTo>
                    <a:pt x="8749" y="0"/>
                  </a:moveTo>
                  <a:cubicBezTo>
                    <a:pt x="8702" y="0"/>
                    <a:pt x="8656" y="13"/>
                    <a:pt x="8614" y="39"/>
                  </a:cubicBezTo>
                  <a:lnTo>
                    <a:pt x="6875" y="1146"/>
                  </a:lnTo>
                  <a:lnTo>
                    <a:pt x="6787" y="1503"/>
                  </a:lnTo>
                  <a:lnTo>
                    <a:pt x="6455" y="1413"/>
                  </a:lnTo>
                  <a:lnTo>
                    <a:pt x="4594" y="2600"/>
                  </a:lnTo>
                  <a:lnTo>
                    <a:pt x="4498" y="2908"/>
                  </a:lnTo>
                  <a:lnTo>
                    <a:pt x="4175" y="2865"/>
                  </a:lnTo>
                  <a:lnTo>
                    <a:pt x="2307" y="4054"/>
                  </a:lnTo>
                  <a:lnTo>
                    <a:pt x="2265" y="4400"/>
                  </a:lnTo>
                  <a:lnTo>
                    <a:pt x="1892" y="4319"/>
                  </a:lnTo>
                  <a:lnTo>
                    <a:pt x="153" y="5426"/>
                  </a:lnTo>
                  <a:cubicBezTo>
                    <a:pt x="36" y="5500"/>
                    <a:pt x="0" y="5657"/>
                    <a:pt x="77" y="5774"/>
                  </a:cubicBezTo>
                  <a:lnTo>
                    <a:pt x="1210" y="7553"/>
                  </a:lnTo>
                  <a:cubicBezTo>
                    <a:pt x="1258" y="7628"/>
                    <a:pt x="1338" y="7669"/>
                    <a:pt x="1421" y="7669"/>
                  </a:cubicBezTo>
                  <a:cubicBezTo>
                    <a:pt x="1467" y="7669"/>
                    <a:pt x="1514" y="7656"/>
                    <a:pt x="1556" y="7630"/>
                  </a:cubicBezTo>
                  <a:lnTo>
                    <a:pt x="3295" y="6523"/>
                  </a:lnTo>
                  <a:lnTo>
                    <a:pt x="3378" y="6283"/>
                  </a:lnTo>
                  <a:lnTo>
                    <a:pt x="3715" y="6256"/>
                  </a:lnTo>
                  <a:lnTo>
                    <a:pt x="5577" y="5069"/>
                  </a:lnTo>
                  <a:lnTo>
                    <a:pt x="5660" y="4755"/>
                  </a:lnTo>
                  <a:lnTo>
                    <a:pt x="5995" y="4804"/>
                  </a:lnTo>
                  <a:lnTo>
                    <a:pt x="7860" y="3617"/>
                  </a:lnTo>
                  <a:lnTo>
                    <a:pt x="7941" y="3289"/>
                  </a:lnTo>
                  <a:lnTo>
                    <a:pt x="8277" y="3350"/>
                  </a:lnTo>
                  <a:lnTo>
                    <a:pt x="10016" y="2243"/>
                  </a:lnTo>
                  <a:cubicBezTo>
                    <a:pt x="10133" y="2169"/>
                    <a:pt x="10169" y="2012"/>
                    <a:pt x="10093" y="1895"/>
                  </a:cubicBezTo>
                  <a:lnTo>
                    <a:pt x="8962" y="116"/>
                  </a:lnTo>
                  <a:cubicBezTo>
                    <a:pt x="8913" y="41"/>
                    <a:pt x="8831" y="0"/>
                    <a:pt x="8749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0"/>
            <p:cNvSpPr/>
            <p:nvPr/>
          </p:nvSpPr>
          <p:spPr>
            <a:xfrm rot="-4301683">
              <a:off x="7542721" y="3124708"/>
              <a:ext cx="68705" cy="93153"/>
            </a:xfrm>
            <a:custGeom>
              <a:avLst/>
              <a:gdLst/>
              <a:ahLst/>
              <a:cxnLst/>
              <a:rect l="l" t="t" r="r" b="b"/>
              <a:pathLst>
                <a:path w="1821" h="2469" extrusionOk="0">
                  <a:moveTo>
                    <a:pt x="418" y="0"/>
                  </a:moveTo>
                  <a:lnTo>
                    <a:pt x="1" y="265"/>
                  </a:lnTo>
                  <a:lnTo>
                    <a:pt x="1403" y="2469"/>
                  </a:lnTo>
                  <a:lnTo>
                    <a:pt x="1821" y="2204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0"/>
            <p:cNvSpPr/>
            <p:nvPr/>
          </p:nvSpPr>
          <p:spPr>
            <a:xfrm rot="-4301683">
              <a:off x="7518573" y="3025860"/>
              <a:ext cx="68780" cy="93191"/>
            </a:xfrm>
            <a:custGeom>
              <a:avLst/>
              <a:gdLst/>
              <a:ahLst/>
              <a:cxnLst/>
              <a:rect l="l" t="t" r="r" b="b"/>
              <a:pathLst>
                <a:path w="1823" h="2470" extrusionOk="0">
                  <a:moveTo>
                    <a:pt x="418" y="1"/>
                  </a:moveTo>
                  <a:lnTo>
                    <a:pt x="0" y="268"/>
                  </a:lnTo>
                  <a:lnTo>
                    <a:pt x="1403" y="2469"/>
                  </a:lnTo>
                  <a:lnTo>
                    <a:pt x="1823" y="2202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0"/>
            <p:cNvSpPr/>
            <p:nvPr/>
          </p:nvSpPr>
          <p:spPr>
            <a:xfrm rot="-4301683">
              <a:off x="7567711" y="3223585"/>
              <a:ext cx="68780" cy="93267"/>
            </a:xfrm>
            <a:custGeom>
              <a:avLst/>
              <a:gdLst/>
              <a:ahLst/>
              <a:cxnLst/>
              <a:rect l="l" t="t" r="r" b="b"/>
              <a:pathLst>
                <a:path w="1823" h="2472" extrusionOk="0">
                  <a:moveTo>
                    <a:pt x="418" y="0"/>
                  </a:moveTo>
                  <a:lnTo>
                    <a:pt x="0" y="267"/>
                  </a:lnTo>
                  <a:lnTo>
                    <a:pt x="1403" y="2471"/>
                  </a:lnTo>
                  <a:lnTo>
                    <a:pt x="1823" y="2204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21"/>
          <p:cNvSpPr txBox="1">
            <a:spLocks noGrp="1"/>
          </p:cNvSpPr>
          <p:nvPr>
            <p:ph type="title"/>
          </p:nvPr>
        </p:nvSpPr>
        <p:spPr>
          <a:xfrm>
            <a:off x="821425" y="1408950"/>
            <a:ext cx="2984100" cy="10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21"/>
          <p:cNvSpPr txBox="1">
            <a:spLocks noGrp="1"/>
          </p:cNvSpPr>
          <p:nvPr>
            <p:ph type="subTitle" idx="1"/>
          </p:nvPr>
        </p:nvSpPr>
        <p:spPr>
          <a:xfrm>
            <a:off x="821425" y="2515975"/>
            <a:ext cx="2984100" cy="11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20" name="Google Shape;720;p21"/>
          <p:cNvGrpSpPr/>
          <p:nvPr/>
        </p:nvGrpSpPr>
        <p:grpSpPr>
          <a:xfrm>
            <a:off x="-2700" y="4432800"/>
            <a:ext cx="9149405" cy="723525"/>
            <a:chOff x="0" y="4432800"/>
            <a:chExt cx="9149405" cy="723525"/>
          </a:xfrm>
        </p:grpSpPr>
        <p:grpSp>
          <p:nvGrpSpPr>
            <p:cNvPr id="721" name="Google Shape;721;p21"/>
            <p:cNvGrpSpPr/>
            <p:nvPr/>
          </p:nvGrpSpPr>
          <p:grpSpPr>
            <a:xfrm flipH="1">
              <a:off x="0" y="4438125"/>
              <a:ext cx="9143803" cy="718200"/>
              <a:chOff x="-98100" y="4438125"/>
              <a:chExt cx="6746700" cy="718200"/>
            </a:xfrm>
          </p:grpSpPr>
          <p:sp>
            <p:nvSpPr>
              <p:cNvPr id="722" name="Google Shape;722;p21"/>
              <p:cNvSpPr/>
              <p:nvPr/>
            </p:nvSpPr>
            <p:spPr>
              <a:xfrm rot="10800000" flipH="1">
                <a:off x="-98100" y="4438125"/>
                <a:ext cx="6746700" cy="718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3" name="Google Shape;723;p21"/>
              <p:cNvGrpSpPr/>
              <p:nvPr/>
            </p:nvGrpSpPr>
            <p:grpSpPr>
              <a:xfrm>
                <a:off x="-98098" y="4619350"/>
                <a:ext cx="6746554" cy="357575"/>
                <a:chOff x="-107825" y="4793063"/>
                <a:chExt cx="9417300" cy="357575"/>
              </a:xfrm>
            </p:grpSpPr>
            <p:cxnSp>
              <p:nvCxnSpPr>
                <p:cNvPr id="724" name="Google Shape;724;p21"/>
                <p:cNvCxnSpPr/>
                <p:nvPr/>
              </p:nvCxnSpPr>
              <p:spPr>
                <a:xfrm>
                  <a:off x="-107825" y="4793063"/>
                  <a:ext cx="94173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5" name="Google Shape;725;p21"/>
                <p:cNvCxnSpPr/>
                <p:nvPr/>
              </p:nvCxnSpPr>
              <p:spPr>
                <a:xfrm>
                  <a:off x="-107825" y="4971850"/>
                  <a:ext cx="94173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6" name="Google Shape;726;p21"/>
                <p:cNvCxnSpPr/>
                <p:nvPr/>
              </p:nvCxnSpPr>
              <p:spPr>
                <a:xfrm>
                  <a:off x="-107825" y="5150638"/>
                  <a:ext cx="94173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727" name="Google Shape;727;p21"/>
            <p:cNvGrpSpPr/>
            <p:nvPr/>
          </p:nvGrpSpPr>
          <p:grpSpPr>
            <a:xfrm flipH="1">
              <a:off x="6648905" y="4432800"/>
              <a:ext cx="2500500" cy="714375"/>
              <a:chOff x="6649175" y="4432800"/>
              <a:chExt cx="2500500" cy="714375"/>
            </a:xfrm>
          </p:grpSpPr>
          <p:sp>
            <p:nvSpPr>
              <p:cNvPr id="728" name="Google Shape;728;p21"/>
              <p:cNvSpPr/>
              <p:nvPr/>
            </p:nvSpPr>
            <p:spPr>
              <a:xfrm rot="10800000" flipH="1">
                <a:off x="6649175" y="4437975"/>
                <a:ext cx="2500500" cy="709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29" name="Google Shape;729;p21"/>
              <p:cNvCxnSpPr/>
              <p:nvPr/>
            </p:nvCxnSpPr>
            <p:spPr>
              <a:xfrm>
                <a:off x="6904295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21"/>
              <p:cNvCxnSpPr/>
              <p:nvPr/>
            </p:nvCxnSpPr>
            <p:spPr>
              <a:xfrm>
                <a:off x="7352236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21"/>
              <p:cNvCxnSpPr/>
              <p:nvPr/>
            </p:nvCxnSpPr>
            <p:spPr>
              <a:xfrm>
                <a:off x="7576207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21"/>
              <p:cNvCxnSpPr/>
              <p:nvPr/>
            </p:nvCxnSpPr>
            <p:spPr>
              <a:xfrm>
                <a:off x="7800177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21"/>
              <p:cNvCxnSpPr/>
              <p:nvPr/>
            </p:nvCxnSpPr>
            <p:spPr>
              <a:xfrm>
                <a:off x="8024148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4" name="Google Shape;734;p21"/>
              <p:cNvCxnSpPr/>
              <p:nvPr/>
            </p:nvCxnSpPr>
            <p:spPr>
              <a:xfrm>
                <a:off x="8248118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5" name="Google Shape;735;p21"/>
              <p:cNvCxnSpPr/>
              <p:nvPr/>
            </p:nvCxnSpPr>
            <p:spPr>
              <a:xfrm>
                <a:off x="8472089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6" name="Google Shape;736;p21"/>
              <p:cNvCxnSpPr/>
              <p:nvPr/>
            </p:nvCxnSpPr>
            <p:spPr>
              <a:xfrm>
                <a:off x="8696059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7" name="Google Shape;737;p21"/>
              <p:cNvCxnSpPr/>
              <p:nvPr/>
            </p:nvCxnSpPr>
            <p:spPr>
              <a:xfrm>
                <a:off x="8920030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8" name="Google Shape;738;p21"/>
              <p:cNvCxnSpPr/>
              <p:nvPr/>
            </p:nvCxnSpPr>
            <p:spPr>
              <a:xfrm>
                <a:off x="7128266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39" name="Google Shape;739;p21"/>
          <p:cNvGrpSpPr/>
          <p:nvPr/>
        </p:nvGrpSpPr>
        <p:grpSpPr>
          <a:xfrm>
            <a:off x="310728" y="-183919"/>
            <a:ext cx="7248243" cy="4954060"/>
            <a:chOff x="306153" y="-118394"/>
            <a:chExt cx="7248243" cy="4954060"/>
          </a:xfrm>
        </p:grpSpPr>
        <p:grpSp>
          <p:nvGrpSpPr>
            <p:cNvPr id="740" name="Google Shape;740;p21"/>
            <p:cNvGrpSpPr/>
            <p:nvPr/>
          </p:nvGrpSpPr>
          <p:grpSpPr>
            <a:xfrm>
              <a:off x="306153" y="4115173"/>
              <a:ext cx="600347" cy="720493"/>
              <a:chOff x="306153" y="4115173"/>
              <a:chExt cx="600347" cy="720493"/>
            </a:xfrm>
          </p:grpSpPr>
          <p:sp>
            <p:nvSpPr>
              <p:cNvPr id="741" name="Google Shape;741;p21"/>
              <p:cNvSpPr/>
              <p:nvPr/>
            </p:nvSpPr>
            <p:spPr>
              <a:xfrm rot="4301516" flipH="1">
                <a:off x="485153" y="4414497"/>
                <a:ext cx="372208" cy="371932"/>
              </a:xfrm>
              <a:custGeom>
                <a:avLst/>
                <a:gdLst/>
                <a:ahLst/>
                <a:cxnLst/>
                <a:rect l="l" t="t" r="r" b="b"/>
                <a:pathLst>
                  <a:path w="10531" h="10522" extrusionOk="0">
                    <a:moveTo>
                      <a:pt x="5020" y="1"/>
                    </a:moveTo>
                    <a:cubicBezTo>
                      <a:pt x="5018" y="1"/>
                      <a:pt x="5016" y="1"/>
                      <a:pt x="5014" y="1"/>
                    </a:cubicBezTo>
                    <a:cubicBezTo>
                      <a:pt x="3769" y="59"/>
                      <a:pt x="2636" y="551"/>
                      <a:pt x="1763" y="1329"/>
                    </a:cubicBezTo>
                    <a:cubicBezTo>
                      <a:pt x="1697" y="1388"/>
                      <a:pt x="1729" y="1538"/>
                      <a:pt x="1668" y="1601"/>
                    </a:cubicBezTo>
                    <a:cubicBezTo>
                      <a:pt x="1612" y="1655"/>
                      <a:pt x="1462" y="1619"/>
                      <a:pt x="1408" y="1675"/>
                    </a:cubicBezTo>
                    <a:cubicBezTo>
                      <a:pt x="602" y="2541"/>
                      <a:pt x="86" y="3679"/>
                      <a:pt x="10" y="4936"/>
                    </a:cubicBezTo>
                    <a:cubicBezTo>
                      <a:pt x="3" y="5044"/>
                      <a:pt x="140" y="5098"/>
                      <a:pt x="140" y="5205"/>
                    </a:cubicBezTo>
                    <a:cubicBezTo>
                      <a:pt x="140" y="5264"/>
                      <a:pt x="1" y="5376"/>
                      <a:pt x="3" y="5432"/>
                    </a:cubicBezTo>
                    <a:cubicBezTo>
                      <a:pt x="43" y="6711"/>
                      <a:pt x="539" y="7874"/>
                      <a:pt x="1334" y="8765"/>
                    </a:cubicBezTo>
                    <a:cubicBezTo>
                      <a:pt x="1358" y="8790"/>
                      <a:pt x="1414" y="8794"/>
                      <a:pt x="1476" y="8794"/>
                    </a:cubicBezTo>
                    <a:cubicBezTo>
                      <a:pt x="1501" y="8794"/>
                      <a:pt x="1526" y="8793"/>
                      <a:pt x="1551" y="8793"/>
                    </a:cubicBezTo>
                    <a:cubicBezTo>
                      <a:pt x="1611" y="8793"/>
                      <a:pt x="1667" y="8797"/>
                      <a:pt x="1691" y="8821"/>
                    </a:cubicBezTo>
                    <a:cubicBezTo>
                      <a:pt x="1747" y="8881"/>
                      <a:pt x="1619" y="9061"/>
                      <a:pt x="1680" y="9117"/>
                    </a:cubicBezTo>
                    <a:cubicBezTo>
                      <a:pt x="2564" y="9938"/>
                      <a:pt x="3731" y="10461"/>
                      <a:pt x="5017" y="10522"/>
                    </a:cubicBezTo>
                    <a:cubicBezTo>
                      <a:pt x="5018" y="10522"/>
                      <a:pt x="5018" y="10522"/>
                      <a:pt x="5019" y="10522"/>
                    </a:cubicBezTo>
                    <a:cubicBezTo>
                      <a:pt x="5101" y="10522"/>
                      <a:pt x="5184" y="10407"/>
                      <a:pt x="5266" y="10407"/>
                    </a:cubicBezTo>
                    <a:cubicBezTo>
                      <a:pt x="5348" y="10407"/>
                      <a:pt x="5430" y="10522"/>
                      <a:pt x="5510" y="10522"/>
                    </a:cubicBezTo>
                    <a:cubicBezTo>
                      <a:pt x="5511" y="10522"/>
                      <a:pt x="5512" y="10522"/>
                      <a:pt x="5513" y="10522"/>
                    </a:cubicBezTo>
                    <a:cubicBezTo>
                      <a:pt x="6801" y="10461"/>
                      <a:pt x="7966" y="9941"/>
                      <a:pt x="8850" y="9119"/>
                    </a:cubicBezTo>
                    <a:cubicBezTo>
                      <a:pt x="8904" y="9070"/>
                      <a:pt x="8881" y="8922"/>
                      <a:pt x="8933" y="8870"/>
                    </a:cubicBezTo>
                    <a:cubicBezTo>
                      <a:pt x="8998" y="8805"/>
                      <a:pt x="9137" y="8834"/>
                      <a:pt x="9198" y="8762"/>
                    </a:cubicBezTo>
                    <a:cubicBezTo>
                      <a:pt x="9992" y="7871"/>
                      <a:pt x="10488" y="6709"/>
                      <a:pt x="10529" y="5432"/>
                    </a:cubicBezTo>
                    <a:cubicBezTo>
                      <a:pt x="10531" y="5374"/>
                      <a:pt x="10405" y="5266"/>
                      <a:pt x="10405" y="5210"/>
                    </a:cubicBezTo>
                    <a:cubicBezTo>
                      <a:pt x="10405" y="5100"/>
                      <a:pt x="10529" y="5044"/>
                      <a:pt x="10522" y="4938"/>
                    </a:cubicBezTo>
                    <a:cubicBezTo>
                      <a:pt x="10446" y="3681"/>
                      <a:pt x="9929" y="2544"/>
                      <a:pt x="9124" y="1677"/>
                    </a:cubicBezTo>
                    <a:cubicBezTo>
                      <a:pt x="9068" y="1617"/>
                      <a:pt x="8904" y="1675"/>
                      <a:pt x="8845" y="1617"/>
                    </a:cubicBezTo>
                    <a:cubicBezTo>
                      <a:pt x="8785" y="1558"/>
                      <a:pt x="8832" y="1386"/>
                      <a:pt x="8769" y="1329"/>
                    </a:cubicBezTo>
                    <a:cubicBezTo>
                      <a:pt x="7896" y="551"/>
                      <a:pt x="6763" y="59"/>
                      <a:pt x="5515" y="1"/>
                    </a:cubicBezTo>
                    <a:cubicBezTo>
                      <a:pt x="5513" y="1"/>
                      <a:pt x="5511" y="1"/>
                      <a:pt x="5509" y="1"/>
                    </a:cubicBezTo>
                    <a:cubicBezTo>
                      <a:pt x="5428" y="1"/>
                      <a:pt x="5349" y="93"/>
                      <a:pt x="5268" y="93"/>
                    </a:cubicBezTo>
                    <a:cubicBezTo>
                      <a:pt x="5185" y="93"/>
                      <a:pt x="5101" y="1"/>
                      <a:pt x="5020" y="1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21"/>
              <p:cNvSpPr/>
              <p:nvPr/>
            </p:nvSpPr>
            <p:spPr>
              <a:xfrm rot="4301516" flipH="1">
                <a:off x="485145" y="4414330"/>
                <a:ext cx="372279" cy="372321"/>
              </a:xfrm>
              <a:custGeom>
                <a:avLst/>
                <a:gdLst/>
                <a:ahLst/>
                <a:cxnLst/>
                <a:rect l="l" t="t" r="r" b="b"/>
                <a:pathLst>
                  <a:path w="10533" h="10533" extrusionOk="0">
                    <a:moveTo>
                      <a:pt x="5268" y="0"/>
                    </a:moveTo>
                    <a:cubicBezTo>
                      <a:pt x="5185" y="0"/>
                      <a:pt x="5102" y="2"/>
                      <a:pt x="5021" y="7"/>
                    </a:cubicBezTo>
                    <a:lnTo>
                      <a:pt x="5021" y="4592"/>
                    </a:lnTo>
                    <a:lnTo>
                      <a:pt x="1765" y="1335"/>
                    </a:lnTo>
                    <a:cubicBezTo>
                      <a:pt x="1641" y="1445"/>
                      <a:pt x="1522" y="1562"/>
                      <a:pt x="1410" y="1683"/>
                    </a:cubicBezTo>
                    <a:lnTo>
                      <a:pt x="4669" y="4942"/>
                    </a:lnTo>
                    <a:lnTo>
                      <a:pt x="12" y="4942"/>
                    </a:lnTo>
                    <a:cubicBezTo>
                      <a:pt x="5" y="5050"/>
                      <a:pt x="1" y="5157"/>
                      <a:pt x="1" y="5267"/>
                    </a:cubicBezTo>
                    <a:cubicBezTo>
                      <a:pt x="1" y="5323"/>
                      <a:pt x="3" y="5382"/>
                      <a:pt x="5" y="5438"/>
                    </a:cubicBezTo>
                    <a:lnTo>
                      <a:pt x="4669" y="5438"/>
                    </a:lnTo>
                    <a:lnTo>
                      <a:pt x="1336" y="8771"/>
                    </a:lnTo>
                    <a:cubicBezTo>
                      <a:pt x="1446" y="8894"/>
                      <a:pt x="1563" y="9013"/>
                      <a:pt x="1684" y="9125"/>
                    </a:cubicBezTo>
                    <a:lnTo>
                      <a:pt x="5021" y="5788"/>
                    </a:lnTo>
                    <a:lnTo>
                      <a:pt x="5021" y="10526"/>
                    </a:lnTo>
                    <a:cubicBezTo>
                      <a:pt x="5102" y="10530"/>
                      <a:pt x="5185" y="10532"/>
                      <a:pt x="5268" y="10532"/>
                    </a:cubicBezTo>
                    <a:cubicBezTo>
                      <a:pt x="5351" y="10532"/>
                      <a:pt x="5434" y="10530"/>
                      <a:pt x="5517" y="10526"/>
                    </a:cubicBezTo>
                    <a:lnTo>
                      <a:pt x="5517" y="5788"/>
                    </a:lnTo>
                    <a:lnTo>
                      <a:pt x="8852" y="9125"/>
                    </a:lnTo>
                    <a:cubicBezTo>
                      <a:pt x="8973" y="9013"/>
                      <a:pt x="9088" y="8894"/>
                      <a:pt x="9200" y="8771"/>
                    </a:cubicBezTo>
                    <a:lnTo>
                      <a:pt x="5867" y="5438"/>
                    </a:lnTo>
                    <a:lnTo>
                      <a:pt x="10531" y="5438"/>
                    </a:lnTo>
                    <a:cubicBezTo>
                      <a:pt x="10533" y="5382"/>
                      <a:pt x="10533" y="5323"/>
                      <a:pt x="10533" y="5267"/>
                    </a:cubicBezTo>
                    <a:cubicBezTo>
                      <a:pt x="10533" y="5157"/>
                      <a:pt x="10531" y="5050"/>
                      <a:pt x="10524" y="4942"/>
                    </a:cubicBezTo>
                    <a:lnTo>
                      <a:pt x="5867" y="4942"/>
                    </a:lnTo>
                    <a:lnTo>
                      <a:pt x="9126" y="1683"/>
                    </a:lnTo>
                    <a:cubicBezTo>
                      <a:pt x="9013" y="1562"/>
                      <a:pt x="8895" y="1445"/>
                      <a:pt x="8771" y="1335"/>
                    </a:cubicBezTo>
                    <a:lnTo>
                      <a:pt x="5517" y="4592"/>
                    </a:lnTo>
                    <a:lnTo>
                      <a:pt x="5517" y="7"/>
                    </a:lnTo>
                    <a:cubicBezTo>
                      <a:pt x="5434" y="2"/>
                      <a:pt x="5351" y="0"/>
                      <a:pt x="52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1"/>
              <p:cNvSpPr/>
              <p:nvPr/>
            </p:nvSpPr>
            <p:spPr>
              <a:xfrm rot="4301516" flipH="1">
                <a:off x="527117" y="4469138"/>
                <a:ext cx="289468" cy="263343"/>
              </a:xfrm>
              <a:custGeom>
                <a:avLst/>
                <a:gdLst/>
                <a:ahLst/>
                <a:cxnLst/>
                <a:rect l="l" t="t" r="r" b="b"/>
                <a:pathLst>
                  <a:path w="8190" h="7450" extrusionOk="0">
                    <a:moveTo>
                      <a:pt x="4089" y="1"/>
                    </a:moveTo>
                    <a:cubicBezTo>
                      <a:pt x="2401" y="1"/>
                      <a:pt x="872" y="1159"/>
                      <a:pt x="470" y="2874"/>
                    </a:cubicBezTo>
                    <a:cubicBezTo>
                      <a:pt x="1" y="4876"/>
                      <a:pt x="1242" y="6880"/>
                      <a:pt x="3244" y="7349"/>
                    </a:cubicBezTo>
                    <a:cubicBezTo>
                      <a:pt x="3530" y="7417"/>
                      <a:pt x="3817" y="7449"/>
                      <a:pt x="4100" y="7449"/>
                    </a:cubicBezTo>
                    <a:cubicBezTo>
                      <a:pt x="5789" y="7449"/>
                      <a:pt x="7317" y="6291"/>
                      <a:pt x="7721" y="4575"/>
                    </a:cubicBezTo>
                    <a:cubicBezTo>
                      <a:pt x="8190" y="2574"/>
                      <a:pt x="6947" y="570"/>
                      <a:pt x="4945" y="100"/>
                    </a:cubicBezTo>
                    <a:cubicBezTo>
                      <a:pt x="4658" y="33"/>
                      <a:pt x="4372" y="1"/>
                      <a:pt x="4089" y="1"/>
                    </a:cubicBezTo>
                    <a:close/>
                  </a:path>
                </a:pathLst>
              </a:custGeom>
              <a:solidFill>
                <a:srgbClr val="FFDB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1"/>
              <p:cNvSpPr/>
              <p:nvPr/>
            </p:nvSpPr>
            <p:spPr>
              <a:xfrm rot="4301516" flipH="1">
                <a:off x="586606" y="4523653"/>
                <a:ext cx="168202" cy="152951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4327" extrusionOk="0">
                    <a:moveTo>
                      <a:pt x="2378" y="0"/>
                    </a:moveTo>
                    <a:cubicBezTo>
                      <a:pt x="1397" y="0"/>
                      <a:pt x="509" y="672"/>
                      <a:pt x="274" y="1668"/>
                    </a:cubicBezTo>
                    <a:cubicBezTo>
                      <a:pt x="0" y="2832"/>
                      <a:pt x="721" y="3997"/>
                      <a:pt x="1883" y="4269"/>
                    </a:cubicBezTo>
                    <a:cubicBezTo>
                      <a:pt x="2050" y="4308"/>
                      <a:pt x="2217" y="4327"/>
                      <a:pt x="2382" y="4327"/>
                    </a:cubicBezTo>
                    <a:cubicBezTo>
                      <a:pt x="3363" y="4327"/>
                      <a:pt x="4250" y="3655"/>
                      <a:pt x="4484" y="2660"/>
                    </a:cubicBezTo>
                    <a:cubicBezTo>
                      <a:pt x="4758" y="1497"/>
                      <a:pt x="4038" y="332"/>
                      <a:pt x="2875" y="59"/>
                    </a:cubicBezTo>
                    <a:cubicBezTo>
                      <a:pt x="2709" y="19"/>
                      <a:pt x="2542" y="0"/>
                      <a:pt x="2378" y="0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1"/>
              <p:cNvSpPr/>
              <p:nvPr/>
            </p:nvSpPr>
            <p:spPr>
              <a:xfrm rot="4301516" flipH="1">
                <a:off x="355236" y="4164366"/>
                <a:ext cx="372208" cy="371932"/>
              </a:xfrm>
              <a:custGeom>
                <a:avLst/>
                <a:gdLst/>
                <a:ahLst/>
                <a:cxnLst/>
                <a:rect l="l" t="t" r="r" b="b"/>
                <a:pathLst>
                  <a:path w="10531" h="10522" extrusionOk="0">
                    <a:moveTo>
                      <a:pt x="5020" y="0"/>
                    </a:moveTo>
                    <a:cubicBezTo>
                      <a:pt x="5018" y="0"/>
                      <a:pt x="5016" y="1"/>
                      <a:pt x="5014" y="1"/>
                    </a:cubicBezTo>
                    <a:cubicBezTo>
                      <a:pt x="3769" y="59"/>
                      <a:pt x="2635" y="550"/>
                      <a:pt x="1762" y="1329"/>
                    </a:cubicBezTo>
                    <a:cubicBezTo>
                      <a:pt x="1697" y="1388"/>
                      <a:pt x="1731" y="1540"/>
                      <a:pt x="1668" y="1601"/>
                    </a:cubicBezTo>
                    <a:cubicBezTo>
                      <a:pt x="1612" y="1655"/>
                      <a:pt x="1462" y="1619"/>
                      <a:pt x="1408" y="1677"/>
                    </a:cubicBezTo>
                    <a:cubicBezTo>
                      <a:pt x="602" y="2543"/>
                      <a:pt x="86" y="3679"/>
                      <a:pt x="10" y="4936"/>
                    </a:cubicBezTo>
                    <a:cubicBezTo>
                      <a:pt x="3" y="5043"/>
                      <a:pt x="142" y="5097"/>
                      <a:pt x="142" y="5207"/>
                    </a:cubicBezTo>
                    <a:cubicBezTo>
                      <a:pt x="142" y="5263"/>
                      <a:pt x="1" y="5376"/>
                      <a:pt x="3" y="5434"/>
                    </a:cubicBezTo>
                    <a:cubicBezTo>
                      <a:pt x="43" y="6711"/>
                      <a:pt x="539" y="7873"/>
                      <a:pt x="1334" y="8764"/>
                    </a:cubicBezTo>
                    <a:cubicBezTo>
                      <a:pt x="1357" y="8791"/>
                      <a:pt x="1414" y="8795"/>
                      <a:pt x="1477" y="8795"/>
                    </a:cubicBezTo>
                    <a:cubicBezTo>
                      <a:pt x="1501" y="8795"/>
                      <a:pt x="1526" y="8794"/>
                      <a:pt x="1550" y="8794"/>
                    </a:cubicBezTo>
                    <a:cubicBezTo>
                      <a:pt x="1611" y="8794"/>
                      <a:pt x="1666" y="8798"/>
                      <a:pt x="1691" y="8823"/>
                    </a:cubicBezTo>
                    <a:cubicBezTo>
                      <a:pt x="1747" y="8881"/>
                      <a:pt x="1621" y="9063"/>
                      <a:pt x="1679" y="9119"/>
                    </a:cubicBezTo>
                    <a:cubicBezTo>
                      <a:pt x="2564" y="9940"/>
                      <a:pt x="3731" y="10461"/>
                      <a:pt x="5017" y="10522"/>
                    </a:cubicBezTo>
                    <a:cubicBezTo>
                      <a:pt x="5018" y="10522"/>
                      <a:pt x="5020" y="10522"/>
                      <a:pt x="5021" y="10522"/>
                    </a:cubicBezTo>
                    <a:cubicBezTo>
                      <a:pt x="5103" y="10522"/>
                      <a:pt x="5184" y="10409"/>
                      <a:pt x="5266" y="10409"/>
                    </a:cubicBezTo>
                    <a:cubicBezTo>
                      <a:pt x="5347" y="10409"/>
                      <a:pt x="5429" y="10522"/>
                      <a:pt x="5508" y="10522"/>
                    </a:cubicBezTo>
                    <a:cubicBezTo>
                      <a:pt x="5510" y="10522"/>
                      <a:pt x="5511" y="10522"/>
                      <a:pt x="5513" y="10522"/>
                    </a:cubicBezTo>
                    <a:cubicBezTo>
                      <a:pt x="6801" y="10461"/>
                      <a:pt x="7968" y="9940"/>
                      <a:pt x="8850" y="9119"/>
                    </a:cubicBezTo>
                    <a:cubicBezTo>
                      <a:pt x="8904" y="9070"/>
                      <a:pt x="8881" y="8922"/>
                      <a:pt x="8933" y="8870"/>
                    </a:cubicBezTo>
                    <a:cubicBezTo>
                      <a:pt x="8998" y="8805"/>
                      <a:pt x="9137" y="8834"/>
                      <a:pt x="9198" y="8764"/>
                    </a:cubicBezTo>
                    <a:cubicBezTo>
                      <a:pt x="9992" y="7873"/>
                      <a:pt x="10488" y="6709"/>
                      <a:pt x="10528" y="5432"/>
                    </a:cubicBezTo>
                    <a:cubicBezTo>
                      <a:pt x="10531" y="5376"/>
                      <a:pt x="10405" y="5268"/>
                      <a:pt x="10405" y="5210"/>
                    </a:cubicBezTo>
                    <a:cubicBezTo>
                      <a:pt x="10405" y="5102"/>
                      <a:pt x="10528" y="5043"/>
                      <a:pt x="10522" y="4938"/>
                    </a:cubicBezTo>
                    <a:cubicBezTo>
                      <a:pt x="10445" y="3681"/>
                      <a:pt x="9929" y="2543"/>
                      <a:pt x="9124" y="1677"/>
                    </a:cubicBezTo>
                    <a:cubicBezTo>
                      <a:pt x="9067" y="1616"/>
                      <a:pt x="8904" y="1675"/>
                      <a:pt x="8845" y="1616"/>
                    </a:cubicBezTo>
                    <a:cubicBezTo>
                      <a:pt x="8787" y="1558"/>
                      <a:pt x="8832" y="1385"/>
                      <a:pt x="8771" y="1329"/>
                    </a:cubicBezTo>
                    <a:cubicBezTo>
                      <a:pt x="7896" y="550"/>
                      <a:pt x="6763" y="59"/>
                      <a:pt x="5515" y="1"/>
                    </a:cubicBezTo>
                    <a:cubicBezTo>
                      <a:pt x="5513" y="1"/>
                      <a:pt x="5511" y="0"/>
                      <a:pt x="5509" y="0"/>
                    </a:cubicBezTo>
                    <a:cubicBezTo>
                      <a:pt x="5428" y="0"/>
                      <a:pt x="5349" y="93"/>
                      <a:pt x="5268" y="93"/>
                    </a:cubicBezTo>
                    <a:cubicBezTo>
                      <a:pt x="5185" y="93"/>
                      <a:pt x="5101" y="0"/>
                      <a:pt x="5020" y="0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1"/>
              <p:cNvSpPr/>
              <p:nvPr/>
            </p:nvSpPr>
            <p:spPr>
              <a:xfrm rot="4301516" flipH="1">
                <a:off x="355245" y="4164176"/>
                <a:ext cx="372279" cy="372356"/>
              </a:xfrm>
              <a:custGeom>
                <a:avLst/>
                <a:gdLst/>
                <a:ahLst/>
                <a:cxnLst/>
                <a:rect l="l" t="t" r="r" b="b"/>
                <a:pathLst>
                  <a:path w="10533" h="10534" extrusionOk="0">
                    <a:moveTo>
                      <a:pt x="5268" y="1"/>
                    </a:moveTo>
                    <a:cubicBezTo>
                      <a:pt x="5185" y="1"/>
                      <a:pt x="5102" y="3"/>
                      <a:pt x="5021" y="8"/>
                    </a:cubicBezTo>
                    <a:lnTo>
                      <a:pt x="5021" y="4593"/>
                    </a:lnTo>
                    <a:lnTo>
                      <a:pt x="1764" y="1336"/>
                    </a:lnTo>
                    <a:cubicBezTo>
                      <a:pt x="1641" y="1446"/>
                      <a:pt x="1522" y="1563"/>
                      <a:pt x="1410" y="1684"/>
                    </a:cubicBezTo>
                    <a:lnTo>
                      <a:pt x="4668" y="4943"/>
                    </a:lnTo>
                    <a:lnTo>
                      <a:pt x="12" y="4943"/>
                    </a:lnTo>
                    <a:cubicBezTo>
                      <a:pt x="5" y="5050"/>
                      <a:pt x="0" y="5160"/>
                      <a:pt x="0" y="5268"/>
                    </a:cubicBezTo>
                    <a:cubicBezTo>
                      <a:pt x="0" y="5326"/>
                      <a:pt x="3" y="5383"/>
                      <a:pt x="5" y="5439"/>
                    </a:cubicBezTo>
                    <a:lnTo>
                      <a:pt x="4668" y="5439"/>
                    </a:lnTo>
                    <a:lnTo>
                      <a:pt x="1336" y="8774"/>
                    </a:lnTo>
                    <a:cubicBezTo>
                      <a:pt x="1446" y="8895"/>
                      <a:pt x="1562" y="9014"/>
                      <a:pt x="1684" y="9126"/>
                    </a:cubicBezTo>
                    <a:lnTo>
                      <a:pt x="5021" y="5791"/>
                    </a:lnTo>
                    <a:lnTo>
                      <a:pt x="5021" y="10529"/>
                    </a:lnTo>
                    <a:cubicBezTo>
                      <a:pt x="5102" y="10531"/>
                      <a:pt x="5185" y="10533"/>
                      <a:pt x="5268" y="10533"/>
                    </a:cubicBezTo>
                    <a:cubicBezTo>
                      <a:pt x="5351" y="10533"/>
                      <a:pt x="5434" y="10531"/>
                      <a:pt x="5517" y="10529"/>
                    </a:cubicBezTo>
                    <a:lnTo>
                      <a:pt x="5517" y="5791"/>
                    </a:lnTo>
                    <a:lnTo>
                      <a:pt x="8852" y="9126"/>
                    </a:lnTo>
                    <a:cubicBezTo>
                      <a:pt x="8973" y="9014"/>
                      <a:pt x="9087" y="8895"/>
                      <a:pt x="9200" y="8771"/>
                    </a:cubicBezTo>
                    <a:lnTo>
                      <a:pt x="5867" y="5439"/>
                    </a:lnTo>
                    <a:lnTo>
                      <a:pt x="10530" y="5439"/>
                    </a:lnTo>
                    <a:cubicBezTo>
                      <a:pt x="10533" y="5383"/>
                      <a:pt x="10533" y="5326"/>
                      <a:pt x="10533" y="5268"/>
                    </a:cubicBezTo>
                    <a:cubicBezTo>
                      <a:pt x="10533" y="5160"/>
                      <a:pt x="10530" y="5050"/>
                      <a:pt x="10524" y="4943"/>
                    </a:cubicBezTo>
                    <a:lnTo>
                      <a:pt x="5867" y="4943"/>
                    </a:lnTo>
                    <a:lnTo>
                      <a:pt x="9126" y="1684"/>
                    </a:lnTo>
                    <a:cubicBezTo>
                      <a:pt x="9013" y="1563"/>
                      <a:pt x="8894" y="1446"/>
                      <a:pt x="8771" y="1336"/>
                    </a:cubicBezTo>
                    <a:lnTo>
                      <a:pt x="5517" y="4593"/>
                    </a:lnTo>
                    <a:lnTo>
                      <a:pt x="5517" y="8"/>
                    </a:lnTo>
                    <a:cubicBezTo>
                      <a:pt x="5434" y="3"/>
                      <a:pt x="5351" y="1"/>
                      <a:pt x="52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1"/>
              <p:cNvSpPr/>
              <p:nvPr/>
            </p:nvSpPr>
            <p:spPr>
              <a:xfrm rot="4301516" flipH="1">
                <a:off x="398728" y="4218272"/>
                <a:ext cx="283990" cy="263343"/>
              </a:xfrm>
              <a:custGeom>
                <a:avLst/>
                <a:gdLst/>
                <a:ahLst/>
                <a:cxnLst/>
                <a:rect l="l" t="t" r="r" b="b"/>
                <a:pathLst>
                  <a:path w="8035" h="7450" extrusionOk="0">
                    <a:moveTo>
                      <a:pt x="4015" y="0"/>
                    </a:moveTo>
                    <a:cubicBezTo>
                      <a:pt x="2234" y="0"/>
                      <a:pt x="660" y="1282"/>
                      <a:pt x="348" y="3097"/>
                    </a:cubicBezTo>
                    <a:cubicBezTo>
                      <a:pt x="0" y="5124"/>
                      <a:pt x="1362" y="7049"/>
                      <a:pt x="3391" y="7395"/>
                    </a:cubicBezTo>
                    <a:cubicBezTo>
                      <a:pt x="3604" y="7432"/>
                      <a:pt x="3816" y="7449"/>
                      <a:pt x="4025" y="7449"/>
                    </a:cubicBezTo>
                    <a:cubicBezTo>
                      <a:pt x="5805" y="7449"/>
                      <a:pt x="7378" y="6168"/>
                      <a:pt x="7689" y="4354"/>
                    </a:cubicBezTo>
                    <a:cubicBezTo>
                      <a:pt x="8035" y="2325"/>
                      <a:pt x="6675" y="402"/>
                      <a:pt x="4646" y="54"/>
                    </a:cubicBezTo>
                    <a:cubicBezTo>
                      <a:pt x="4434" y="18"/>
                      <a:pt x="4223" y="0"/>
                      <a:pt x="4015" y="0"/>
                    </a:cubicBezTo>
                    <a:close/>
                  </a:path>
                </a:pathLst>
              </a:custGeom>
              <a:solidFill>
                <a:srgbClr val="FFDB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1"/>
              <p:cNvSpPr/>
              <p:nvPr/>
            </p:nvSpPr>
            <p:spPr>
              <a:xfrm rot="4301516" flipH="1">
                <a:off x="464842" y="4273829"/>
                <a:ext cx="152969" cy="152986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4328" extrusionOk="0">
                    <a:moveTo>
                      <a:pt x="2164" y="1"/>
                    </a:moveTo>
                    <a:cubicBezTo>
                      <a:pt x="970" y="1"/>
                      <a:pt x="0" y="970"/>
                      <a:pt x="0" y="2164"/>
                    </a:cubicBezTo>
                    <a:cubicBezTo>
                      <a:pt x="0" y="3358"/>
                      <a:pt x="970" y="4328"/>
                      <a:pt x="2164" y="4328"/>
                    </a:cubicBezTo>
                    <a:cubicBezTo>
                      <a:pt x="3358" y="4328"/>
                      <a:pt x="4327" y="3358"/>
                      <a:pt x="4327" y="2164"/>
                    </a:cubicBezTo>
                    <a:cubicBezTo>
                      <a:pt x="4327" y="970"/>
                      <a:pt x="3358" y="1"/>
                      <a:pt x="2164" y="1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1"/>
              <p:cNvSpPr/>
              <p:nvPr/>
            </p:nvSpPr>
            <p:spPr>
              <a:xfrm rot="4301516" flipH="1">
                <a:off x="564168" y="4364400"/>
                <a:ext cx="96101" cy="257723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7291" extrusionOk="0">
                    <a:moveTo>
                      <a:pt x="2439" y="0"/>
                    </a:moveTo>
                    <a:cubicBezTo>
                      <a:pt x="2382" y="0"/>
                      <a:pt x="2325" y="20"/>
                      <a:pt x="2278" y="60"/>
                    </a:cubicBezTo>
                    <a:cubicBezTo>
                      <a:pt x="1751" y="507"/>
                      <a:pt x="813" y="1490"/>
                      <a:pt x="456" y="3031"/>
                    </a:cubicBezTo>
                    <a:cubicBezTo>
                      <a:pt x="0" y="5002"/>
                      <a:pt x="777" y="6582"/>
                      <a:pt x="1134" y="7172"/>
                    </a:cubicBezTo>
                    <a:cubicBezTo>
                      <a:pt x="1181" y="7248"/>
                      <a:pt x="1262" y="7291"/>
                      <a:pt x="1347" y="7291"/>
                    </a:cubicBezTo>
                    <a:cubicBezTo>
                      <a:pt x="1390" y="7291"/>
                      <a:pt x="1434" y="7280"/>
                      <a:pt x="1475" y="7255"/>
                    </a:cubicBezTo>
                    <a:cubicBezTo>
                      <a:pt x="1592" y="7185"/>
                      <a:pt x="1630" y="7033"/>
                      <a:pt x="1558" y="6914"/>
                    </a:cubicBezTo>
                    <a:cubicBezTo>
                      <a:pt x="1235" y="6378"/>
                      <a:pt x="523" y="4934"/>
                      <a:pt x="938" y="3144"/>
                    </a:cubicBezTo>
                    <a:cubicBezTo>
                      <a:pt x="1264" y="1741"/>
                      <a:pt x="2119" y="845"/>
                      <a:pt x="2599" y="437"/>
                    </a:cubicBezTo>
                    <a:cubicBezTo>
                      <a:pt x="2705" y="349"/>
                      <a:pt x="2718" y="192"/>
                      <a:pt x="2628" y="89"/>
                    </a:cubicBezTo>
                    <a:cubicBezTo>
                      <a:pt x="2579" y="31"/>
                      <a:pt x="2509" y="0"/>
                      <a:pt x="24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0" name="Google Shape;750;p21"/>
            <p:cNvGrpSpPr/>
            <p:nvPr/>
          </p:nvGrpSpPr>
          <p:grpSpPr>
            <a:xfrm>
              <a:off x="7052312" y="-118394"/>
              <a:ext cx="502084" cy="502036"/>
              <a:chOff x="7230875" y="3437056"/>
              <a:chExt cx="502084" cy="502036"/>
            </a:xfrm>
          </p:grpSpPr>
          <p:sp>
            <p:nvSpPr>
              <p:cNvPr id="751" name="Google Shape;751;p21"/>
              <p:cNvSpPr/>
              <p:nvPr/>
            </p:nvSpPr>
            <p:spPr>
              <a:xfrm rot="-4301683">
                <a:off x="7283200" y="3489563"/>
                <a:ext cx="397327" cy="396987"/>
              </a:xfrm>
              <a:custGeom>
                <a:avLst/>
                <a:gdLst/>
                <a:ahLst/>
                <a:cxnLst/>
                <a:rect l="l" t="t" r="r" b="b"/>
                <a:pathLst>
                  <a:path w="10531" h="10522" extrusionOk="0">
                    <a:moveTo>
                      <a:pt x="5017" y="1"/>
                    </a:moveTo>
                    <a:cubicBezTo>
                      <a:pt x="5016" y="1"/>
                      <a:pt x="5015" y="1"/>
                      <a:pt x="5014" y="1"/>
                    </a:cubicBezTo>
                    <a:cubicBezTo>
                      <a:pt x="3768" y="59"/>
                      <a:pt x="2635" y="553"/>
                      <a:pt x="1762" y="1329"/>
                    </a:cubicBezTo>
                    <a:cubicBezTo>
                      <a:pt x="1697" y="1388"/>
                      <a:pt x="1730" y="1540"/>
                      <a:pt x="1668" y="1601"/>
                    </a:cubicBezTo>
                    <a:cubicBezTo>
                      <a:pt x="1612" y="1657"/>
                      <a:pt x="1461" y="1621"/>
                      <a:pt x="1407" y="1677"/>
                    </a:cubicBezTo>
                    <a:cubicBezTo>
                      <a:pt x="602" y="2543"/>
                      <a:pt x="85" y="3679"/>
                      <a:pt x="9" y="4936"/>
                    </a:cubicBezTo>
                    <a:cubicBezTo>
                      <a:pt x="2" y="5043"/>
                      <a:pt x="142" y="5097"/>
                      <a:pt x="142" y="5207"/>
                    </a:cubicBezTo>
                    <a:cubicBezTo>
                      <a:pt x="142" y="5266"/>
                      <a:pt x="0" y="5376"/>
                      <a:pt x="2" y="5434"/>
                    </a:cubicBezTo>
                    <a:cubicBezTo>
                      <a:pt x="43" y="6711"/>
                      <a:pt x="539" y="7876"/>
                      <a:pt x="1333" y="8767"/>
                    </a:cubicBezTo>
                    <a:cubicBezTo>
                      <a:pt x="1357" y="8792"/>
                      <a:pt x="1414" y="8796"/>
                      <a:pt x="1476" y="8796"/>
                    </a:cubicBezTo>
                    <a:cubicBezTo>
                      <a:pt x="1500" y="8796"/>
                      <a:pt x="1526" y="8795"/>
                      <a:pt x="1550" y="8795"/>
                    </a:cubicBezTo>
                    <a:cubicBezTo>
                      <a:pt x="1611" y="8795"/>
                      <a:pt x="1666" y="8799"/>
                      <a:pt x="1690" y="8823"/>
                    </a:cubicBezTo>
                    <a:cubicBezTo>
                      <a:pt x="1746" y="8881"/>
                      <a:pt x="1620" y="9063"/>
                      <a:pt x="1681" y="9119"/>
                    </a:cubicBezTo>
                    <a:cubicBezTo>
                      <a:pt x="2563" y="9940"/>
                      <a:pt x="3730" y="10461"/>
                      <a:pt x="5016" y="10522"/>
                    </a:cubicBezTo>
                    <a:cubicBezTo>
                      <a:pt x="5018" y="10522"/>
                      <a:pt x="5019" y="10522"/>
                      <a:pt x="5021" y="10522"/>
                    </a:cubicBezTo>
                    <a:cubicBezTo>
                      <a:pt x="5102" y="10522"/>
                      <a:pt x="5184" y="10409"/>
                      <a:pt x="5265" y="10409"/>
                    </a:cubicBezTo>
                    <a:cubicBezTo>
                      <a:pt x="5347" y="10409"/>
                      <a:pt x="5428" y="10522"/>
                      <a:pt x="5507" y="10522"/>
                    </a:cubicBezTo>
                    <a:cubicBezTo>
                      <a:pt x="5509" y="10522"/>
                      <a:pt x="5511" y="10522"/>
                      <a:pt x="5512" y="10522"/>
                    </a:cubicBezTo>
                    <a:cubicBezTo>
                      <a:pt x="6800" y="10463"/>
                      <a:pt x="7967" y="9940"/>
                      <a:pt x="8851" y="9119"/>
                    </a:cubicBezTo>
                    <a:cubicBezTo>
                      <a:pt x="8903" y="9070"/>
                      <a:pt x="8881" y="8921"/>
                      <a:pt x="8932" y="8872"/>
                    </a:cubicBezTo>
                    <a:cubicBezTo>
                      <a:pt x="8997" y="8805"/>
                      <a:pt x="9137" y="8834"/>
                      <a:pt x="9199" y="8764"/>
                    </a:cubicBezTo>
                    <a:cubicBezTo>
                      <a:pt x="9992" y="7873"/>
                      <a:pt x="10488" y="6711"/>
                      <a:pt x="10530" y="5432"/>
                    </a:cubicBezTo>
                    <a:cubicBezTo>
                      <a:pt x="10530" y="5376"/>
                      <a:pt x="10405" y="5268"/>
                      <a:pt x="10405" y="5209"/>
                    </a:cubicBezTo>
                    <a:cubicBezTo>
                      <a:pt x="10405" y="5102"/>
                      <a:pt x="10528" y="5046"/>
                      <a:pt x="10521" y="4938"/>
                    </a:cubicBezTo>
                    <a:cubicBezTo>
                      <a:pt x="10447" y="3681"/>
                      <a:pt x="9929" y="2543"/>
                      <a:pt x="9125" y="1677"/>
                    </a:cubicBezTo>
                    <a:cubicBezTo>
                      <a:pt x="9067" y="1616"/>
                      <a:pt x="8903" y="1675"/>
                      <a:pt x="8845" y="1616"/>
                    </a:cubicBezTo>
                    <a:cubicBezTo>
                      <a:pt x="8786" y="1558"/>
                      <a:pt x="8831" y="1385"/>
                      <a:pt x="8771" y="1331"/>
                    </a:cubicBezTo>
                    <a:cubicBezTo>
                      <a:pt x="7898" y="553"/>
                      <a:pt x="6762" y="59"/>
                      <a:pt x="5514" y="1"/>
                    </a:cubicBezTo>
                    <a:cubicBezTo>
                      <a:pt x="5513" y="1"/>
                      <a:pt x="5512" y="1"/>
                      <a:pt x="5511" y="1"/>
                    </a:cubicBezTo>
                    <a:cubicBezTo>
                      <a:pt x="5429" y="1"/>
                      <a:pt x="5349" y="93"/>
                      <a:pt x="5267" y="93"/>
                    </a:cubicBezTo>
                    <a:cubicBezTo>
                      <a:pt x="5183" y="93"/>
                      <a:pt x="5099" y="1"/>
                      <a:pt x="5017" y="1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1"/>
              <p:cNvSpPr/>
              <p:nvPr/>
            </p:nvSpPr>
            <p:spPr>
              <a:xfrm rot="-4301683">
                <a:off x="7283254" y="3489373"/>
                <a:ext cx="397327" cy="397402"/>
              </a:xfrm>
              <a:custGeom>
                <a:avLst/>
                <a:gdLst/>
                <a:ahLst/>
                <a:cxnLst/>
                <a:rect l="l" t="t" r="r" b="b"/>
                <a:pathLst>
                  <a:path w="10531" h="10533" extrusionOk="0">
                    <a:moveTo>
                      <a:pt x="5265" y="0"/>
                    </a:moveTo>
                    <a:cubicBezTo>
                      <a:pt x="5182" y="0"/>
                      <a:pt x="5101" y="2"/>
                      <a:pt x="5018" y="5"/>
                    </a:cubicBezTo>
                    <a:lnTo>
                      <a:pt x="5018" y="4590"/>
                    </a:lnTo>
                    <a:lnTo>
                      <a:pt x="1762" y="1333"/>
                    </a:lnTo>
                    <a:cubicBezTo>
                      <a:pt x="1638" y="1443"/>
                      <a:pt x="1520" y="1560"/>
                      <a:pt x="1407" y="1681"/>
                    </a:cubicBezTo>
                    <a:lnTo>
                      <a:pt x="4666" y="4940"/>
                    </a:lnTo>
                    <a:lnTo>
                      <a:pt x="9" y="4940"/>
                    </a:lnTo>
                    <a:cubicBezTo>
                      <a:pt x="2" y="5047"/>
                      <a:pt x="0" y="5157"/>
                      <a:pt x="0" y="5265"/>
                    </a:cubicBezTo>
                    <a:cubicBezTo>
                      <a:pt x="0" y="5323"/>
                      <a:pt x="0" y="5380"/>
                      <a:pt x="2" y="5436"/>
                    </a:cubicBezTo>
                    <a:lnTo>
                      <a:pt x="4666" y="5436"/>
                    </a:lnTo>
                    <a:lnTo>
                      <a:pt x="1333" y="8771"/>
                    </a:lnTo>
                    <a:cubicBezTo>
                      <a:pt x="1443" y="8892"/>
                      <a:pt x="1560" y="9013"/>
                      <a:pt x="1681" y="9123"/>
                    </a:cubicBezTo>
                    <a:lnTo>
                      <a:pt x="5018" y="5788"/>
                    </a:lnTo>
                    <a:lnTo>
                      <a:pt x="5018" y="10526"/>
                    </a:lnTo>
                    <a:cubicBezTo>
                      <a:pt x="5099" y="10530"/>
                      <a:pt x="5182" y="10532"/>
                      <a:pt x="5265" y="10532"/>
                    </a:cubicBezTo>
                    <a:cubicBezTo>
                      <a:pt x="5348" y="10532"/>
                      <a:pt x="5431" y="10530"/>
                      <a:pt x="5514" y="10526"/>
                    </a:cubicBezTo>
                    <a:lnTo>
                      <a:pt x="5514" y="5788"/>
                    </a:lnTo>
                    <a:lnTo>
                      <a:pt x="8849" y="9123"/>
                    </a:lnTo>
                    <a:cubicBezTo>
                      <a:pt x="8970" y="9011"/>
                      <a:pt x="9087" y="8892"/>
                      <a:pt x="9197" y="8768"/>
                    </a:cubicBezTo>
                    <a:lnTo>
                      <a:pt x="5864" y="5436"/>
                    </a:lnTo>
                    <a:lnTo>
                      <a:pt x="10528" y="5436"/>
                    </a:lnTo>
                    <a:cubicBezTo>
                      <a:pt x="10530" y="5380"/>
                      <a:pt x="10530" y="5323"/>
                      <a:pt x="10530" y="5265"/>
                    </a:cubicBezTo>
                    <a:cubicBezTo>
                      <a:pt x="10530" y="5157"/>
                      <a:pt x="10528" y="5047"/>
                      <a:pt x="10521" y="4940"/>
                    </a:cubicBezTo>
                    <a:lnTo>
                      <a:pt x="5864" y="4940"/>
                    </a:lnTo>
                    <a:lnTo>
                      <a:pt x="9123" y="1681"/>
                    </a:lnTo>
                    <a:cubicBezTo>
                      <a:pt x="9011" y="1560"/>
                      <a:pt x="8892" y="1445"/>
                      <a:pt x="8768" y="1333"/>
                    </a:cubicBezTo>
                    <a:lnTo>
                      <a:pt x="5514" y="4590"/>
                    </a:lnTo>
                    <a:lnTo>
                      <a:pt x="5514" y="5"/>
                    </a:lnTo>
                    <a:cubicBezTo>
                      <a:pt x="5431" y="2"/>
                      <a:pt x="5348" y="0"/>
                      <a:pt x="5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1"/>
              <p:cNvSpPr/>
              <p:nvPr/>
            </p:nvSpPr>
            <p:spPr>
              <a:xfrm rot="-4301683">
                <a:off x="7341395" y="3547549"/>
                <a:ext cx="281007" cy="281083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450" extrusionOk="0">
                    <a:moveTo>
                      <a:pt x="3724" y="1"/>
                    </a:moveTo>
                    <a:cubicBezTo>
                      <a:pt x="1668" y="1"/>
                      <a:pt x="1" y="1668"/>
                      <a:pt x="1" y="3724"/>
                    </a:cubicBezTo>
                    <a:cubicBezTo>
                      <a:pt x="1" y="5782"/>
                      <a:pt x="1668" y="7450"/>
                      <a:pt x="3724" y="7450"/>
                    </a:cubicBezTo>
                    <a:cubicBezTo>
                      <a:pt x="5782" y="7450"/>
                      <a:pt x="7447" y="5782"/>
                      <a:pt x="7447" y="3724"/>
                    </a:cubicBezTo>
                    <a:cubicBezTo>
                      <a:pt x="7447" y="1668"/>
                      <a:pt x="5782" y="1"/>
                      <a:pt x="3724" y="1"/>
                    </a:cubicBezTo>
                    <a:close/>
                  </a:path>
                </a:pathLst>
              </a:custGeom>
              <a:solidFill>
                <a:srgbClr val="FFDB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1"/>
              <p:cNvSpPr/>
              <p:nvPr/>
            </p:nvSpPr>
            <p:spPr>
              <a:xfrm rot="-4301683">
                <a:off x="7393644" y="3606622"/>
                <a:ext cx="176007" cy="163292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4328" extrusionOk="0">
                    <a:moveTo>
                      <a:pt x="2328" y="1"/>
                    </a:moveTo>
                    <a:cubicBezTo>
                      <a:pt x="1292" y="1"/>
                      <a:pt x="377" y="749"/>
                      <a:pt x="200" y="1805"/>
                    </a:cubicBezTo>
                    <a:cubicBezTo>
                      <a:pt x="1" y="2983"/>
                      <a:pt x="795" y="4098"/>
                      <a:pt x="1973" y="4298"/>
                    </a:cubicBezTo>
                    <a:cubicBezTo>
                      <a:pt x="2094" y="4318"/>
                      <a:pt x="2215" y="4328"/>
                      <a:pt x="2334" y="4328"/>
                    </a:cubicBezTo>
                    <a:cubicBezTo>
                      <a:pt x="3371" y="4328"/>
                      <a:pt x="4288" y="3580"/>
                      <a:pt x="4467" y="2523"/>
                    </a:cubicBezTo>
                    <a:cubicBezTo>
                      <a:pt x="4664" y="1344"/>
                      <a:pt x="3870" y="229"/>
                      <a:pt x="2692" y="32"/>
                    </a:cubicBezTo>
                    <a:cubicBezTo>
                      <a:pt x="2569" y="11"/>
                      <a:pt x="2448" y="1"/>
                      <a:pt x="2328" y="1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" name="Google Shape;803;p23"/>
          <p:cNvGrpSpPr/>
          <p:nvPr/>
        </p:nvGrpSpPr>
        <p:grpSpPr>
          <a:xfrm>
            <a:off x="0" y="4793086"/>
            <a:ext cx="9144000" cy="354864"/>
            <a:chOff x="0" y="4793086"/>
            <a:chExt cx="9144000" cy="354864"/>
          </a:xfrm>
        </p:grpSpPr>
        <p:sp>
          <p:nvSpPr>
            <p:cNvPr id="804" name="Google Shape;804;p23"/>
            <p:cNvSpPr/>
            <p:nvPr/>
          </p:nvSpPr>
          <p:spPr>
            <a:xfrm rot="10800000" flipH="1">
              <a:off x="0" y="4793650"/>
              <a:ext cx="9144000" cy="354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05" name="Google Shape;805;p23"/>
            <p:cNvCxnSpPr>
              <a:stCxn id="804" idx="1"/>
              <a:endCxn id="804" idx="3"/>
            </p:cNvCxnSpPr>
            <p:nvPr/>
          </p:nvCxnSpPr>
          <p:spPr>
            <a:xfrm>
              <a:off x="0" y="4970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06" name="Google Shape;806;p23"/>
            <p:cNvGrpSpPr/>
            <p:nvPr/>
          </p:nvGrpSpPr>
          <p:grpSpPr>
            <a:xfrm>
              <a:off x="6643500" y="4793086"/>
              <a:ext cx="2500500" cy="354330"/>
              <a:chOff x="6649175" y="4432800"/>
              <a:chExt cx="2500500" cy="714375"/>
            </a:xfrm>
          </p:grpSpPr>
          <p:sp>
            <p:nvSpPr>
              <p:cNvPr id="807" name="Google Shape;807;p23"/>
              <p:cNvSpPr/>
              <p:nvPr/>
            </p:nvSpPr>
            <p:spPr>
              <a:xfrm rot="10800000" flipH="1">
                <a:off x="6649175" y="4437975"/>
                <a:ext cx="2500500" cy="709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08" name="Google Shape;808;p23"/>
              <p:cNvCxnSpPr/>
              <p:nvPr/>
            </p:nvCxnSpPr>
            <p:spPr>
              <a:xfrm>
                <a:off x="6904295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9" name="Google Shape;809;p23"/>
              <p:cNvCxnSpPr/>
              <p:nvPr/>
            </p:nvCxnSpPr>
            <p:spPr>
              <a:xfrm>
                <a:off x="7352236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0" name="Google Shape;810;p23"/>
              <p:cNvCxnSpPr/>
              <p:nvPr/>
            </p:nvCxnSpPr>
            <p:spPr>
              <a:xfrm>
                <a:off x="7576207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1" name="Google Shape;811;p23"/>
              <p:cNvCxnSpPr/>
              <p:nvPr/>
            </p:nvCxnSpPr>
            <p:spPr>
              <a:xfrm>
                <a:off x="7800177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2" name="Google Shape;812;p23"/>
              <p:cNvCxnSpPr/>
              <p:nvPr/>
            </p:nvCxnSpPr>
            <p:spPr>
              <a:xfrm>
                <a:off x="8024148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3" name="Google Shape;813;p23"/>
              <p:cNvCxnSpPr/>
              <p:nvPr/>
            </p:nvCxnSpPr>
            <p:spPr>
              <a:xfrm>
                <a:off x="8248118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4" name="Google Shape;814;p23"/>
              <p:cNvCxnSpPr/>
              <p:nvPr/>
            </p:nvCxnSpPr>
            <p:spPr>
              <a:xfrm>
                <a:off x="8472089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5" name="Google Shape;815;p23"/>
              <p:cNvCxnSpPr/>
              <p:nvPr/>
            </p:nvCxnSpPr>
            <p:spPr>
              <a:xfrm>
                <a:off x="8696059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6" name="Google Shape;816;p23"/>
              <p:cNvCxnSpPr/>
              <p:nvPr/>
            </p:nvCxnSpPr>
            <p:spPr>
              <a:xfrm>
                <a:off x="8920030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7" name="Google Shape;817;p23"/>
              <p:cNvCxnSpPr/>
              <p:nvPr/>
            </p:nvCxnSpPr>
            <p:spPr>
              <a:xfrm>
                <a:off x="7128266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18" name="Google Shape;818;p23"/>
          <p:cNvSpPr txBox="1">
            <a:spLocks noGrp="1"/>
          </p:cNvSpPr>
          <p:nvPr>
            <p:ph type="subTitle" idx="1"/>
          </p:nvPr>
        </p:nvSpPr>
        <p:spPr>
          <a:xfrm>
            <a:off x="4761228" y="2889971"/>
            <a:ext cx="2845200" cy="10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9" name="Google Shape;819;p23"/>
          <p:cNvSpPr txBox="1">
            <a:spLocks noGrp="1"/>
          </p:cNvSpPr>
          <p:nvPr>
            <p:ph type="subTitle" idx="2"/>
          </p:nvPr>
        </p:nvSpPr>
        <p:spPr>
          <a:xfrm>
            <a:off x="1537600" y="2889971"/>
            <a:ext cx="2845200" cy="10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0" name="Google Shape;820;p23"/>
          <p:cNvSpPr txBox="1">
            <a:spLocks noGrp="1"/>
          </p:cNvSpPr>
          <p:nvPr>
            <p:ph type="subTitle" idx="3"/>
          </p:nvPr>
        </p:nvSpPr>
        <p:spPr>
          <a:xfrm>
            <a:off x="1537588" y="2431524"/>
            <a:ext cx="28452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endParaRPr/>
          </a:p>
        </p:txBody>
      </p:sp>
      <p:sp>
        <p:nvSpPr>
          <p:cNvPr id="821" name="Google Shape;821;p23"/>
          <p:cNvSpPr txBox="1">
            <a:spLocks noGrp="1"/>
          </p:cNvSpPr>
          <p:nvPr>
            <p:ph type="subTitle" idx="4"/>
          </p:nvPr>
        </p:nvSpPr>
        <p:spPr>
          <a:xfrm>
            <a:off x="4761221" y="2431524"/>
            <a:ext cx="28452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endParaRPr/>
          </a:p>
        </p:txBody>
      </p:sp>
      <p:sp>
        <p:nvSpPr>
          <p:cNvPr id="822" name="Google Shape;822;p23"/>
          <p:cNvSpPr txBox="1">
            <a:spLocks noGrp="1"/>
          </p:cNvSpPr>
          <p:nvPr>
            <p:ph type="title"/>
          </p:nvPr>
        </p:nvSpPr>
        <p:spPr>
          <a:xfrm>
            <a:off x="720000" y="552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23" name="Google Shape;823;p23"/>
          <p:cNvGrpSpPr/>
          <p:nvPr/>
        </p:nvGrpSpPr>
        <p:grpSpPr>
          <a:xfrm>
            <a:off x="627724" y="181200"/>
            <a:ext cx="8506794" cy="4790359"/>
            <a:chOff x="627724" y="181200"/>
            <a:chExt cx="8506794" cy="4790359"/>
          </a:xfrm>
        </p:grpSpPr>
        <p:grpSp>
          <p:nvGrpSpPr>
            <p:cNvPr id="824" name="Google Shape;824;p23"/>
            <p:cNvGrpSpPr/>
            <p:nvPr/>
          </p:nvGrpSpPr>
          <p:grpSpPr>
            <a:xfrm rot="-2113518">
              <a:off x="8428148" y="327977"/>
              <a:ext cx="643251" cy="423070"/>
              <a:chOff x="1185024" y="98719"/>
              <a:chExt cx="643243" cy="423065"/>
            </a:xfrm>
          </p:grpSpPr>
          <p:sp>
            <p:nvSpPr>
              <p:cNvPr id="825" name="Google Shape;825;p23"/>
              <p:cNvSpPr/>
              <p:nvPr/>
            </p:nvSpPr>
            <p:spPr>
              <a:xfrm>
                <a:off x="1198164" y="110325"/>
                <a:ext cx="617794" cy="404271"/>
              </a:xfrm>
              <a:custGeom>
                <a:avLst/>
                <a:gdLst/>
                <a:ahLst/>
                <a:cxnLst/>
                <a:rect l="l" t="t" r="r" b="b"/>
                <a:pathLst>
                  <a:path w="13399" h="8768" extrusionOk="0">
                    <a:moveTo>
                      <a:pt x="1549" y="0"/>
                    </a:moveTo>
                    <a:cubicBezTo>
                      <a:pt x="1414" y="0"/>
                      <a:pt x="1312" y="119"/>
                      <a:pt x="1275" y="262"/>
                    </a:cubicBezTo>
                    <a:lnTo>
                      <a:pt x="709" y="1797"/>
                    </a:lnTo>
                    <a:lnTo>
                      <a:pt x="211" y="3713"/>
                    </a:lnTo>
                    <a:lnTo>
                      <a:pt x="43" y="5296"/>
                    </a:lnTo>
                    <a:cubicBezTo>
                      <a:pt x="0" y="5459"/>
                      <a:pt x="16" y="5594"/>
                      <a:pt x="182" y="5637"/>
                    </a:cubicBezTo>
                    <a:lnTo>
                      <a:pt x="1717" y="6279"/>
                    </a:lnTo>
                    <a:lnTo>
                      <a:pt x="10104" y="8462"/>
                    </a:lnTo>
                    <a:lnTo>
                      <a:pt x="11724" y="8749"/>
                    </a:lnTo>
                    <a:cubicBezTo>
                      <a:pt x="11768" y="8761"/>
                      <a:pt x="11812" y="8768"/>
                      <a:pt x="11854" y="8768"/>
                    </a:cubicBezTo>
                    <a:cubicBezTo>
                      <a:pt x="11969" y="8768"/>
                      <a:pt x="12068" y="8719"/>
                      <a:pt x="12099" y="8597"/>
                    </a:cubicBezTo>
                    <a:lnTo>
                      <a:pt x="12671" y="6956"/>
                    </a:lnTo>
                    <a:lnTo>
                      <a:pt x="13169" y="5037"/>
                    </a:lnTo>
                    <a:lnTo>
                      <a:pt x="13353" y="3370"/>
                    </a:lnTo>
                    <a:cubicBezTo>
                      <a:pt x="13396" y="3204"/>
                      <a:pt x="13398" y="3159"/>
                      <a:pt x="13232" y="3114"/>
                    </a:cubicBezTo>
                    <a:lnTo>
                      <a:pt x="11664" y="2472"/>
                    </a:lnTo>
                    <a:lnTo>
                      <a:pt x="3279" y="291"/>
                    </a:lnTo>
                    <a:lnTo>
                      <a:pt x="1611" y="8"/>
                    </a:lnTo>
                    <a:cubicBezTo>
                      <a:pt x="1590" y="3"/>
                      <a:pt x="1569" y="0"/>
                      <a:pt x="1549" y="0"/>
                    </a:cubicBezTo>
                    <a:close/>
                  </a:path>
                </a:pathLst>
              </a:custGeom>
              <a:solidFill>
                <a:srgbClr val="C7D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23"/>
              <p:cNvSpPr/>
              <p:nvPr/>
            </p:nvSpPr>
            <p:spPr>
              <a:xfrm>
                <a:off x="1614005" y="306371"/>
                <a:ext cx="104480" cy="94382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2047" extrusionOk="0">
                    <a:moveTo>
                      <a:pt x="1134" y="506"/>
                    </a:moveTo>
                    <a:cubicBezTo>
                      <a:pt x="1177" y="506"/>
                      <a:pt x="1221" y="512"/>
                      <a:pt x="1264" y="523"/>
                    </a:cubicBezTo>
                    <a:cubicBezTo>
                      <a:pt x="1540" y="595"/>
                      <a:pt x="1706" y="877"/>
                      <a:pt x="1635" y="1156"/>
                    </a:cubicBezTo>
                    <a:cubicBezTo>
                      <a:pt x="1574" y="1388"/>
                      <a:pt x="1364" y="1543"/>
                      <a:pt x="1133" y="1543"/>
                    </a:cubicBezTo>
                    <a:cubicBezTo>
                      <a:pt x="1090" y="1543"/>
                      <a:pt x="1046" y="1537"/>
                      <a:pt x="1002" y="1526"/>
                    </a:cubicBezTo>
                    <a:cubicBezTo>
                      <a:pt x="726" y="1454"/>
                      <a:pt x="560" y="1171"/>
                      <a:pt x="631" y="893"/>
                    </a:cubicBezTo>
                    <a:cubicBezTo>
                      <a:pt x="692" y="661"/>
                      <a:pt x="904" y="506"/>
                      <a:pt x="1134" y="506"/>
                    </a:cubicBezTo>
                    <a:close/>
                    <a:moveTo>
                      <a:pt x="1134" y="1"/>
                    </a:moveTo>
                    <a:cubicBezTo>
                      <a:pt x="680" y="1"/>
                      <a:pt x="263" y="308"/>
                      <a:pt x="142" y="768"/>
                    </a:cubicBezTo>
                    <a:cubicBezTo>
                      <a:pt x="1" y="1313"/>
                      <a:pt x="331" y="1872"/>
                      <a:pt x="876" y="2015"/>
                    </a:cubicBezTo>
                    <a:cubicBezTo>
                      <a:pt x="961" y="2038"/>
                      <a:pt x="1049" y="2047"/>
                      <a:pt x="1134" y="2047"/>
                    </a:cubicBezTo>
                    <a:cubicBezTo>
                      <a:pt x="1587" y="2047"/>
                      <a:pt x="2003" y="1742"/>
                      <a:pt x="2124" y="1281"/>
                    </a:cubicBezTo>
                    <a:cubicBezTo>
                      <a:pt x="2265" y="736"/>
                      <a:pt x="1938" y="177"/>
                      <a:pt x="1390" y="34"/>
                    </a:cubicBezTo>
                    <a:cubicBezTo>
                      <a:pt x="1305" y="12"/>
                      <a:pt x="1219" y="1"/>
                      <a:pt x="113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3"/>
              <p:cNvSpPr/>
              <p:nvPr/>
            </p:nvSpPr>
            <p:spPr>
              <a:xfrm>
                <a:off x="1298125" y="223333"/>
                <a:ext cx="97702" cy="94428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2048" extrusionOk="0">
                    <a:moveTo>
                      <a:pt x="1059" y="506"/>
                    </a:moveTo>
                    <a:cubicBezTo>
                      <a:pt x="1104" y="506"/>
                      <a:pt x="1147" y="511"/>
                      <a:pt x="1192" y="522"/>
                    </a:cubicBezTo>
                    <a:cubicBezTo>
                      <a:pt x="1324" y="558"/>
                      <a:pt x="1436" y="643"/>
                      <a:pt x="1506" y="762"/>
                    </a:cubicBezTo>
                    <a:cubicBezTo>
                      <a:pt x="1578" y="881"/>
                      <a:pt x="1596" y="1020"/>
                      <a:pt x="1562" y="1155"/>
                    </a:cubicBezTo>
                    <a:cubicBezTo>
                      <a:pt x="1526" y="1287"/>
                      <a:pt x="1441" y="1399"/>
                      <a:pt x="1322" y="1471"/>
                    </a:cubicBezTo>
                    <a:cubicBezTo>
                      <a:pt x="1242" y="1518"/>
                      <a:pt x="1152" y="1541"/>
                      <a:pt x="1061" y="1541"/>
                    </a:cubicBezTo>
                    <a:cubicBezTo>
                      <a:pt x="1017" y="1541"/>
                      <a:pt x="973" y="1536"/>
                      <a:pt x="929" y="1525"/>
                    </a:cubicBezTo>
                    <a:cubicBezTo>
                      <a:pt x="797" y="1489"/>
                      <a:pt x="685" y="1404"/>
                      <a:pt x="615" y="1285"/>
                    </a:cubicBezTo>
                    <a:cubicBezTo>
                      <a:pt x="543" y="1166"/>
                      <a:pt x="525" y="1027"/>
                      <a:pt x="559" y="892"/>
                    </a:cubicBezTo>
                    <a:cubicBezTo>
                      <a:pt x="595" y="760"/>
                      <a:pt x="680" y="647"/>
                      <a:pt x="799" y="578"/>
                    </a:cubicBezTo>
                    <a:cubicBezTo>
                      <a:pt x="880" y="531"/>
                      <a:pt x="970" y="506"/>
                      <a:pt x="1059" y="506"/>
                    </a:cubicBezTo>
                    <a:close/>
                    <a:moveTo>
                      <a:pt x="1060" y="0"/>
                    </a:moveTo>
                    <a:cubicBezTo>
                      <a:pt x="879" y="0"/>
                      <a:pt x="701" y="47"/>
                      <a:pt x="543" y="140"/>
                    </a:cubicBezTo>
                    <a:cubicBezTo>
                      <a:pt x="308" y="279"/>
                      <a:pt x="139" y="502"/>
                      <a:pt x="70" y="766"/>
                    </a:cubicBezTo>
                    <a:cubicBezTo>
                      <a:pt x="0" y="1031"/>
                      <a:pt x="40" y="1305"/>
                      <a:pt x="177" y="1541"/>
                    </a:cubicBezTo>
                    <a:cubicBezTo>
                      <a:pt x="317" y="1776"/>
                      <a:pt x="539" y="1945"/>
                      <a:pt x="804" y="2014"/>
                    </a:cubicBezTo>
                    <a:cubicBezTo>
                      <a:pt x="889" y="2037"/>
                      <a:pt x="976" y="2048"/>
                      <a:pt x="1062" y="2048"/>
                    </a:cubicBezTo>
                    <a:cubicBezTo>
                      <a:pt x="1241" y="2048"/>
                      <a:pt x="1418" y="1998"/>
                      <a:pt x="1578" y="1906"/>
                    </a:cubicBezTo>
                    <a:cubicBezTo>
                      <a:pt x="1813" y="1767"/>
                      <a:pt x="1982" y="1545"/>
                      <a:pt x="2049" y="1280"/>
                    </a:cubicBezTo>
                    <a:cubicBezTo>
                      <a:pt x="2119" y="1016"/>
                      <a:pt x="2080" y="742"/>
                      <a:pt x="1941" y="506"/>
                    </a:cubicBezTo>
                    <a:cubicBezTo>
                      <a:pt x="1804" y="270"/>
                      <a:pt x="1582" y="102"/>
                      <a:pt x="1317" y="33"/>
                    </a:cubicBezTo>
                    <a:cubicBezTo>
                      <a:pt x="1232" y="11"/>
                      <a:pt x="1145" y="0"/>
                      <a:pt x="10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3"/>
              <p:cNvSpPr/>
              <p:nvPr/>
            </p:nvSpPr>
            <p:spPr>
              <a:xfrm>
                <a:off x="1722357" y="224301"/>
                <a:ext cx="105909" cy="118404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568" extrusionOk="0">
                    <a:moveTo>
                      <a:pt x="295" y="0"/>
                    </a:moveTo>
                    <a:cubicBezTo>
                      <a:pt x="1" y="1125"/>
                      <a:pt x="676" y="2274"/>
                      <a:pt x="1800" y="2568"/>
                    </a:cubicBezTo>
                    <a:lnTo>
                      <a:pt x="2254" y="828"/>
                    </a:lnTo>
                    <a:cubicBezTo>
                      <a:pt x="2296" y="665"/>
                      <a:pt x="2198" y="494"/>
                      <a:pt x="2032" y="451"/>
                    </a:cubicBez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3"/>
              <p:cNvSpPr/>
              <p:nvPr/>
            </p:nvSpPr>
            <p:spPr>
              <a:xfrm>
                <a:off x="1663986" y="427863"/>
                <a:ext cx="118450" cy="93921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2037" extrusionOk="0">
                    <a:moveTo>
                      <a:pt x="2035" y="1"/>
                    </a:moveTo>
                    <a:cubicBezTo>
                      <a:pt x="1100" y="1"/>
                      <a:pt x="248" y="629"/>
                      <a:pt x="1" y="1575"/>
                    </a:cubicBezTo>
                    <a:lnTo>
                      <a:pt x="1738" y="2026"/>
                    </a:lnTo>
                    <a:cubicBezTo>
                      <a:pt x="1764" y="2033"/>
                      <a:pt x="1790" y="2036"/>
                      <a:pt x="1816" y="2036"/>
                    </a:cubicBezTo>
                    <a:cubicBezTo>
                      <a:pt x="1954" y="2036"/>
                      <a:pt x="2079" y="1944"/>
                      <a:pt x="2115" y="1806"/>
                    </a:cubicBezTo>
                    <a:lnTo>
                      <a:pt x="2568" y="69"/>
                    </a:lnTo>
                    <a:cubicBezTo>
                      <a:pt x="2390" y="23"/>
                      <a:pt x="2211" y="1"/>
                      <a:pt x="2035" y="1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3"/>
              <p:cNvSpPr/>
              <p:nvPr/>
            </p:nvSpPr>
            <p:spPr>
              <a:xfrm>
                <a:off x="1185024" y="281520"/>
                <a:ext cx="105863" cy="118312"/>
              </a:xfrm>
              <a:custGeom>
                <a:avLst/>
                <a:gdLst/>
                <a:ahLst/>
                <a:cxnLst/>
                <a:rect l="l" t="t" r="r" b="b"/>
                <a:pathLst>
                  <a:path w="2296" h="2566" extrusionOk="0">
                    <a:moveTo>
                      <a:pt x="496" y="0"/>
                    </a:moveTo>
                    <a:lnTo>
                      <a:pt x="45" y="1737"/>
                    </a:lnTo>
                    <a:cubicBezTo>
                      <a:pt x="0" y="1904"/>
                      <a:pt x="101" y="2072"/>
                      <a:pt x="265" y="2114"/>
                    </a:cubicBezTo>
                    <a:lnTo>
                      <a:pt x="2002" y="2566"/>
                    </a:lnTo>
                    <a:cubicBezTo>
                      <a:pt x="2296" y="1441"/>
                      <a:pt x="1620" y="292"/>
                      <a:pt x="496" y="0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3"/>
              <p:cNvSpPr/>
              <p:nvPr/>
            </p:nvSpPr>
            <p:spPr>
              <a:xfrm>
                <a:off x="1425980" y="239194"/>
                <a:ext cx="161192" cy="145700"/>
              </a:xfrm>
              <a:custGeom>
                <a:avLst/>
                <a:gdLst/>
                <a:ahLst/>
                <a:cxnLst/>
                <a:rect l="l" t="t" r="r" b="b"/>
                <a:pathLst>
                  <a:path w="3496" h="3160" extrusionOk="0">
                    <a:moveTo>
                      <a:pt x="1748" y="1"/>
                    </a:moveTo>
                    <a:cubicBezTo>
                      <a:pt x="1046" y="1"/>
                      <a:pt x="406" y="473"/>
                      <a:pt x="221" y="1183"/>
                    </a:cubicBezTo>
                    <a:cubicBezTo>
                      <a:pt x="1" y="2027"/>
                      <a:pt x="508" y="2889"/>
                      <a:pt x="1352" y="3109"/>
                    </a:cubicBezTo>
                    <a:cubicBezTo>
                      <a:pt x="1485" y="3143"/>
                      <a:pt x="1618" y="3159"/>
                      <a:pt x="1749" y="3159"/>
                    </a:cubicBezTo>
                    <a:cubicBezTo>
                      <a:pt x="2451" y="3159"/>
                      <a:pt x="3092" y="2689"/>
                      <a:pt x="3278" y="1978"/>
                    </a:cubicBezTo>
                    <a:cubicBezTo>
                      <a:pt x="3495" y="1134"/>
                      <a:pt x="2990" y="272"/>
                      <a:pt x="2146" y="52"/>
                    </a:cubicBezTo>
                    <a:cubicBezTo>
                      <a:pt x="2013" y="17"/>
                      <a:pt x="1879" y="1"/>
                      <a:pt x="1748" y="1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3"/>
              <p:cNvSpPr/>
              <p:nvPr/>
            </p:nvSpPr>
            <p:spPr>
              <a:xfrm rot="5400000">
                <a:off x="1238224" y="92495"/>
                <a:ext cx="105863" cy="118312"/>
              </a:xfrm>
              <a:custGeom>
                <a:avLst/>
                <a:gdLst/>
                <a:ahLst/>
                <a:cxnLst/>
                <a:rect l="l" t="t" r="r" b="b"/>
                <a:pathLst>
                  <a:path w="2296" h="2566" extrusionOk="0">
                    <a:moveTo>
                      <a:pt x="496" y="0"/>
                    </a:moveTo>
                    <a:lnTo>
                      <a:pt x="45" y="1737"/>
                    </a:lnTo>
                    <a:cubicBezTo>
                      <a:pt x="0" y="1904"/>
                      <a:pt x="101" y="2072"/>
                      <a:pt x="265" y="2114"/>
                    </a:cubicBezTo>
                    <a:lnTo>
                      <a:pt x="2002" y="2566"/>
                    </a:lnTo>
                    <a:cubicBezTo>
                      <a:pt x="2296" y="1441"/>
                      <a:pt x="1620" y="292"/>
                      <a:pt x="496" y="0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3" name="Google Shape;833;p23"/>
            <p:cNvGrpSpPr/>
            <p:nvPr/>
          </p:nvGrpSpPr>
          <p:grpSpPr>
            <a:xfrm>
              <a:off x="627724" y="4548494"/>
              <a:ext cx="643243" cy="423065"/>
              <a:chOff x="1185024" y="98719"/>
              <a:chExt cx="643243" cy="423065"/>
            </a:xfrm>
          </p:grpSpPr>
          <p:sp>
            <p:nvSpPr>
              <p:cNvPr id="834" name="Google Shape;834;p23"/>
              <p:cNvSpPr/>
              <p:nvPr/>
            </p:nvSpPr>
            <p:spPr>
              <a:xfrm>
                <a:off x="1198164" y="110325"/>
                <a:ext cx="617794" cy="404271"/>
              </a:xfrm>
              <a:custGeom>
                <a:avLst/>
                <a:gdLst/>
                <a:ahLst/>
                <a:cxnLst/>
                <a:rect l="l" t="t" r="r" b="b"/>
                <a:pathLst>
                  <a:path w="13399" h="8768" extrusionOk="0">
                    <a:moveTo>
                      <a:pt x="1549" y="0"/>
                    </a:moveTo>
                    <a:cubicBezTo>
                      <a:pt x="1414" y="0"/>
                      <a:pt x="1312" y="119"/>
                      <a:pt x="1275" y="262"/>
                    </a:cubicBezTo>
                    <a:lnTo>
                      <a:pt x="709" y="1797"/>
                    </a:lnTo>
                    <a:lnTo>
                      <a:pt x="211" y="3713"/>
                    </a:lnTo>
                    <a:lnTo>
                      <a:pt x="43" y="5296"/>
                    </a:lnTo>
                    <a:cubicBezTo>
                      <a:pt x="0" y="5459"/>
                      <a:pt x="16" y="5594"/>
                      <a:pt x="182" y="5637"/>
                    </a:cubicBezTo>
                    <a:lnTo>
                      <a:pt x="1717" y="6279"/>
                    </a:lnTo>
                    <a:lnTo>
                      <a:pt x="10104" y="8462"/>
                    </a:lnTo>
                    <a:lnTo>
                      <a:pt x="11724" y="8749"/>
                    </a:lnTo>
                    <a:cubicBezTo>
                      <a:pt x="11768" y="8761"/>
                      <a:pt x="11812" y="8768"/>
                      <a:pt x="11854" y="8768"/>
                    </a:cubicBezTo>
                    <a:cubicBezTo>
                      <a:pt x="11969" y="8768"/>
                      <a:pt x="12068" y="8719"/>
                      <a:pt x="12099" y="8597"/>
                    </a:cubicBezTo>
                    <a:lnTo>
                      <a:pt x="12671" y="6956"/>
                    </a:lnTo>
                    <a:lnTo>
                      <a:pt x="13169" y="5037"/>
                    </a:lnTo>
                    <a:lnTo>
                      <a:pt x="13353" y="3370"/>
                    </a:lnTo>
                    <a:cubicBezTo>
                      <a:pt x="13396" y="3204"/>
                      <a:pt x="13398" y="3159"/>
                      <a:pt x="13232" y="3114"/>
                    </a:cubicBezTo>
                    <a:lnTo>
                      <a:pt x="11664" y="2472"/>
                    </a:lnTo>
                    <a:lnTo>
                      <a:pt x="3279" y="291"/>
                    </a:lnTo>
                    <a:lnTo>
                      <a:pt x="1611" y="8"/>
                    </a:lnTo>
                    <a:cubicBezTo>
                      <a:pt x="1590" y="3"/>
                      <a:pt x="1569" y="0"/>
                      <a:pt x="1549" y="0"/>
                    </a:cubicBezTo>
                    <a:close/>
                  </a:path>
                </a:pathLst>
              </a:custGeom>
              <a:solidFill>
                <a:srgbClr val="C7D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3"/>
              <p:cNvSpPr/>
              <p:nvPr/>
            </p:nvSpPr>
            <p:spPr>
              <a:xfrm>
                <a:off x="1614005" y="306371"/>
                <a:ext cx="104480" cy="94382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2047" extrusionOk="0">
                    <a:moveTo>
                      <a:pt x="1134" y="506"/>
                    </a:moveTo>
                    <a:cubicBezTo>
                      <a:pt x="1177" y="506"/>
                      <a:pt x="1221" y="512"/>
                      <a:pt x="1264" y="523"/>
                    </a:cubicBezTo>
                    <a:cubicBezTo>
                      <a:pt x="1540" y="595"/>
                      <a:pt x="1706" y="877"/>
                      <a:pt x="1635" y="1156"/>
                    </a:cubicBezTo>
                    <a:cubicBezTo>
                      <a:pt x="1574" y="1388"/>
                      <a:pt x="1364" y="1543"/>
                      <a:pt x="1133" y="1543"/>
                    </a:cubicBezTo>
                    <a:cubicBezTo>
                      <a:pt x="1090" y="1543"/>
                      <a:pt x="1046" y="1537"/>
                      <a:pt x="1002" y="1526"/>
                    </a:cubicBezTo>
                    <a:cubicBezTo>
                      <a:pt x="726" y="1454"/>
                      <a:pt x="560" y="1171"/>
                      <a:pt x="631" y="893"/>
                    </a:cubicBezTo>
                    <a:cubicBezTo>
                      <a:pt x="692" y="661"/>
                      <a:pt x="904" y="506"/>
                      <a:pt x="1134" y="506"/>
                    </a:cubicBezTo>
                    <a:close/>
                    <a:moveTo>
                      <a:pt x="1134" y="1"/>
                    </a:moveTo>
                    <a:cubicBezTo>
                      <a:pt x="680" y="1"/>
                      <a:pt x="263" y="308"/>
                      <a:pt x="142" y="768"/>
                    </a:cubicBezTo>
                    <a:cubicBezTo>
                      <a:pt x="1" y="1313"/>
                      <a:pt x="331" y="1872"/>
                      <a:pt x="876" y="2015"/>
                    </a:cubicBezTo>
                    <a:cubicBezTo>
                      <a:pt x="961" y="2038"/>
                      <a:pt x="1049" y="2047"/>
                      <a:pt x="1134" y="2047"/>
                    </a:cubicBezTo>
                    <a:cubicBezTo>
                      <a:pt x="1587" y="2047"/>
                      <a:pt x="2003" y="1742"/>
                      <a:pt x="2124" y="1281"/>
                    </a:cubicBezTo>
                    <a:cubicBezTo>
                      <a:pt x="2265" y="736"/>
                      <a:pt x="1938" y="177"/>
                      <a:pt x="1390" y="34"/>
                    </a:cubicBezTo>
                    <a:cubicBezTo>
                      <a:pt x="1305" y="12"/>
                      <a:pt x="1219" y="1"/>
                      <a:pt x="113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3"/>
              <p:cNvSpPr/>
              <p:nvPr/>
            </p:nvSpPr>
            <p:spPr>
              <a:xfrm>
                <a:off x="1298125" y="223333"/>
                <a:ext cx="97702" cy="94428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2048" extrusionOk="0">
                    <a:moveTo>
                      <a:pt x="1059" y="506"/>
                    </a:moveTo>
                    <a:cubicBezTo>
                      <a:pt x="1104" y="506"/>
                      <a:pt x="1147" y="511"/>
                      <a:pt x="1192" y="522"/>
                    </a:cubicBezTo>
                    <a:cubicBezTo>
                      <a:pt x="1324" y="558"/>
                      <a:pt x="1436" y="643"/>
                      <a:pt x="1506" y="762"/>
                    </a:cubicBezTo>
                    <a:cubicBezTo>
                      <a:pt x="1578" y="881"/>
                      <a:pt x="1596" y="1020"/>
                      <a:pt x="1562" y="1155"/>
                    </a:cubicBezTo>
                    <a:cubicBezTo>
                      <a:pt x="1526" y="1287"/>
                      <a:pt x="1441" y="1399"/>
                      <a:pt x="1322" y="1471"/>
                    </a:cubicBezTo>
                    <a:cubicBezTo>
                      <a:pt x="1242" y="1518"/>
                      <a:pt x="1152" y="1541"/>
                      <a:pt x="1061" y="1541"/>
                    </a:cubicBezTo>
                    <a:cubicBezTo>
                      <a:pt x="1017" y="1541"/>
                      <a:pt x="973" y="1536"/>
                      <a:pt x="929" y="1525"/>
                    </a:cubicBezTo>
                    <a:cubicBezTo>
                      <a:pt x="797" y="1489"/>
                      <a:pt x="685" y="1404"/>
                      <a:pt x="615" y="1285"/>
                    </a:cubicBezTo>
                    <a:cubicBezTo>
                      <a:pt x="543" y="1166"/>
                      <a:pt x="525" y="1027"/>
                      <a:pt x="559" y="892"/>
                    </a:cubicBezTo>
                    <a:cubicBezTo>
                      <a:pt x="595" y="760"/>
                      <a:pt x="680" y="647"/>
                      <a:pt x="799" y="578"/>
                    </a:cubicBezTo>
                    <a:cubicBezTo>
                      <a:pt x="880" y="531"/>
                      <a:pt x="970" y="506"/>
                      <a:pt x="1059" y="506"/>
                    </a:cubicBezTo>
                    <a:close/>
                    <a:moveTo>
                      <a:pt x="1060" y="0"/>
                    </a:moveTo>
                    <a:cubicBezTo>
                      <a:pt x="879" y="0"/>
                      <a:pt x="701" y="47"/>
                      <a:pt x="543" y="140"/>
                    </a:cubicBezTo>
                    <a:cubicBezTo>
                      <a:pt x="308" y="279"/>
                      <a:pt x="139" y="502"/>
                      <a:pt x="70" y="766"/>
                    </a:cubicBezTo>
                    <a:cubicBezTo>
                      <a:pt x="0" y="1031"/>
                      <a:pt x="40" y="1305"/>
                      <a:pt x="177" y="1541"/>
                    </a:cubicBezTo>
                    <a:cubicBezTo>
                      <a:pt x="317" y="1776"/>
                      <a:pt x="539" y="1945"/>
                      <a:pt x="804" y="2014"/>
                    </a:cubicBezTo>
                    <a:cubicBezTo>
                      <a:pt x="889" y="2037"/>
                      <a:pt x="976" y="2048"/>
                      <a:pt x="1062" y="2048"/>
                    </a:cubicBezTo>
                    <a:cubicBezTo>
                      <a:pt x="1241" y="2048"/>
                      <a:pt x="1418" y="1998"/>
                      <a:pt x="1578" y="1906"/>
                    </a:cubicBezTo>
                    <a:cubicBezTo>
                      <a:pt x="1813" y="1767"/>
                      <a:pt x="1982" y="1545"/>
                      <a:pt x="2049" y="1280"/>
                    </a:cubicBezTo>
                    <a:cubicBezTo>
                      <a:pt x="2119" y="1016"/>
                      <a:pt x="2080" y="742"/>
                      <a:pt x="1941" y="506"/>
                    </a:cubicBezTo>
                    <a:cubicBezTo>
                      <a:pt x="1804" y="270"/>
                      <a:pt x="1582" y="102"/>
                      <a:pt x="1317" y="33"/>
                    </a:cubicBezTo>
                    <a:cubicBezTo>
                      <a:pt x="1232" y="11"/>
                      <a:pt x="1145" y="0"/>
                      <a:pt x="10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3"/>
              <p:cNvSpPr/>
              <p:nvPr/>
            </p:nvSpPr>
            <p:spPr>
              <a:xfrm>
                <a:off x="1722357" y="224301"/>
                <a:ext cx="105909" cy="118404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568" extrusionOk="0">
                    <a:moveTo>
                      <a:pt x="295" y="0"/>
                    </a:moveTo>
                    <a:cubicBezTo>
                      <a:pt x="1" y="1125"/>
                      <a:pt x="676" y="2274"/>
                      <a:pt x="1800" y="2568"/>
                    </a:cubicBezTo>
                    <a:lnTo>
                      <a:pt x="2254" y="828"/>
                    </a:lnTo>
                    <a:cubicBezTo>
                      <a:pt x="2296" y="665"/>
                      <a:pt x="2198" y="494"/>
                      <a:pt x="2032" y="451"/>
                    </a:cubicBez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3"/>
              <p:cNvSpPr/>
              <p:nvPr/>
            </p:nvSpPr>
            <p:spPr>
              <a:xfrm>
                <a:off x="1663986" y="427863"/>
                <a:ext cx="118450" cy="93921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2037" extrusionOk="0">
                    <a:moveTo>
                      <a:pt x="2035" y="1"/>
                    </a:moveTo>
                    <a:cubicBezTo>
                      <a:pt x="1100" y="1"/>
                      <a:pt x="248" y="629"/>
                      <a:pt x="1" y="1575"/>
                    </a:cubicBezTo>
                    <a:lnTo>
                      <a:pt x="1738" y="2026"/>
                    </a:lnTo>
                    <a:cubicBezTo>
                      <a:pt x="1764" y="2033"/>
                      <a:pt x="1790" y="2036"/>
                      <a:pt x="1816" y="2036"/>
                    </a:cubicBezTo>
                    <a:cubicBezTo>
                      <a:pt x="1954" y="2036"/>
                      <a:pt x="2079" y="1944"/>
                      <a:pt x="2115" y="1806"/>
                    </a:cubicBezTo>
                    <a:lnTo>
                      <a:pt x="2568" y="69"/>
                    </a:lnTo>
                    <a:cubicBezTo>
                      <a:pt x="2390" y="23"/>
                      <a:pt x="2211" y="1"/>
                      <a:pt x="2035" y="1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3"/>
              <p:cNvSpPr/>
              <p:nvPr/>
            </p:nvSpPr>
            <p:spPr>
              <a:xfrm>
                <a:off x="1185024" y="281520"/>
                <a:ext cx="105863" cy="118312"/>
              </a:xfrm>
              <a:custGeom>
                <a:avLst/>
                <a:gdLst/>
                <a:ahLst/>
                <a:cxnLst/>
                <a:rect l="l" t="t" r="r" b="b"/>
                <a:pathLst>
                  <a:path w="2296" h="2566" extrusionOk="0">
                    <a:moveTo>
                      <a:pt x="496" y="0"/>
                    </a:moveTo>
                    <a:lnTo>
                      <a:pt x="45" y="1737"/>
                    </a:lnTo>
                    <a:cubicBezTo>
                      <a:pt x="0" y="1904"/>
                      <a:pt x="101" y="2072"/>
                      <a:pt x="265" y="2114"/>
                    </a:cubicBezTo>
                    <a:lnTo>
                      <a:pt x="2002" y="2566"/>
                    </a:lnTo>
                    <a:cubicBezTo>
                      <a:pt x="2296" y="1441"/>
                      <a:pt x="1620" y="292"/>
                      <a:pt x="496" y="0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3"/>
              <p:cNvSpPr/>
              <p:nvPr/>
            </p:nvSpPr>
            <p:spPr>
              <a:xfrm>
                <a:off x="1425980" y="239194"/>
                <a:ext cx="161192" cy="145700"/>
              </a:xfrm>
              <a:custGeom>
                <a:avLst/>
                <a:gdLst/>
                <a:ahLst/>
                <a:cxnLst/>
                <a:rect l="l" t="t" r="r" b="b"/>
                <a:pathLst>
                  <a:path w="3496" h="3160" extrusionOk="0">
                    <a:moveTo>
                      <a:pt x="1748" y="1"/>
                    </a:moveTo>
                    <a:cubicBezTo>
                      <a:pt x="1046" y="1"/>
                      <a:pt x="406" y="473"/>
                      <a:pt x="221" y="1183"/>
                    </a:cubicBezTo>
                    <a:cubicBezTo>
                      <a:pt x="1" y="2027"/>
                      <a:pt x="508" y="2889"/>
                      <a:pt x="1352" y="3109"/>
                    </a:cubicBezTo>
                    <a:cubicBezTo>
                      <a:pt x="1485" y="3143"/>
                      <a:pt x="1618" y="3159"/>
                      <a:pt x="1749" y="3159"/>
                    </a:cubicBezTo>
                    <a:cubicBezTo>
                      <a:pt x="2451" y="3159"/>
                      <a:pt x="3092" y="2689"/>
                      <a:pt x="3278" y="1978"/>
                    </a:cubicBezTo>
                    <a:cubicBezTo>
                      <a:pt x="3495" y="1134"/>
                      <a:pt x="2990" y="272"/>
                      <a:pt x="2146" y="52"/>
                    </a:cubicBezTo>
                    <a:cubicBezTo>
                      <a:pt x="2013" y="17"/>
                      <a:pt x="1879" y="1"/>
                      <a:pt x="1748" y="1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3"/>
              <p:cNvSpPr/>
              <p:nvPr/>
            </p:nvSpPr>
            <p:spPr>
              <a:xfrm rot="5400000">
                <a:off x="1238224" y="92495"/>
                <a:ext cx="105863" cy="118312"/>
              </a:xfrm>
              <a:custGeom>
                <a:avLst/>
                <a:gdLst/>
                <a:ahLst/>
                <a:cxnLst/>
                <a:rect l="l" t="t" r="r" b="b"/>
                <a:pathLst>
                  <a:path w="2296" h="2566" extrusionOk="0">
                    <a:moveTo>
                      <a:pt x="496" y="0"/>
                    </a:moveTo>
                    <a:lnTo>
                      <a:pt x="45" y="1737"/>
                    </a:lnTo>
                    <a:cubicBezTo>
                      <a:pt x="0" y="1904"/>
                      <a:pt x="101" y="2072"/>
                      <a:pt x="265" y="2114"/>
                    </a:cubicBezTo>
                    <a:lnTo>
                      <a:pt x="2002" y="2566"/>
                    </a:lnTo>
                    <a:cubicBezTo>
                      <a:pt x="2296" y="1441"/>
                      <a:pt x="1620" y="292"/>
                      <a:pt x="496" y="0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42" name="Google Shape;842;p23"/>
          <p:cNvGrpSpPr/>
          <p:nvPr/>
        </p:nvGrpSpPr>
        <p:grpSpPr>
          <a:xfrm>
            <a:off x="200594" y="-124194"/>
            <a:ext cx="8666528" cy="3270137"/>
            <a:chOff x="200594" y="-124194"/>
            <a:chExt cx="8666528" cy="3270137"/>
          </a:xfrm>
        </p:grpSpPr>
        <p:grpSp>
          <p:nvGrpSpPr>
            <p:cNvPr id="843" name="Google Shape;843;p23"/>
            <p:cNvGrpSpPr/>
            <p:nvPr/>
          </p:nvGrpSpPr>
          <p:grpSpPr>
            <a:xfrm>
              <a:off x="8365037" y="2383756"/>
              <a:ext cx="502084" cy="502036"/>
              <a:chOff x="7230875" y="3437056"/>
              <a:chExt cx="502084" cy="502036"/>
            </a:xfrm>
          </p:grpSpPr>
          <p:sp>
            <p:nvSpPr>
              <p:cNvPr id="844" name="Google Shape;844;p23"/>
              <p:cNvSpPr/>
              <p:nvPr/>
            </p:nvSpPr>
            <p:spPr>
              <a:xfrm rot="-4301683">
                <a:off x="7283200" y="3489563"/>
                <a:ext cx="397327" cy="396987"/>
              </a:xfrm>
              <a:custGeom>
                <a:avLst/>
                <a:gdLst/>
                <a:ahLst/>
                <a:cxnLst/>
                <a:rect l="l" t="t" r="r" b="b"/>
                <a:pathLst>
                  <a:path w="10531" h="10522" extrusionOk="0">
                    <a:moveTo>
                      <a:pt x="5017" y="1"/>
                    </a:moveTo>
                    <a:cubicBezTo>
                      <a:pt x="5016" y="1"/>
                      <a:pt x="5015" y="1"/>
                      <a:pt x="5014" y="1"/>
                    </a:cubicBezTo>
                    <a:cubicBezTo>
                      <a:pt x="3768" y="59"/>
                      <a:pt x="2635" y="553"/>
                      <a:pt x="1762" y="1329"/>
                    </a:cubicBezTo>
                    <a:cubicBezTo>
                      <a:pt x="1697" y="1388"/>
                      <a:pt x="1730" y="1540"/>
                      <a:pt x="1668" y="1601"/>
                    </a:cubicBezTo>
                    <a:cubicBezTo>
                      <a:pt x="1612" y="1657"/>
                      <a:pt x="1461" y="1621"/>
                      <a:pt x="1407" y="1677"/>
                    </a:cubicBezTo>
                    <a:cubicBezTo>
                      <a:pt x="602" y="2543"/>
                      <a:pt x="85" y="3679"/>
                      <a:pt x="9" y="4936"/>
                    </a:cubicBezTo>
                    <a:cubicBezTo>
                      <a:pt x="2" y="5043"/>
                      <a:pt x="142" y="5097"/>
                      <a:pt x="142" y="5207"/>
                    </a:cubicBezTo>
                    <a:cubicBezTo>
                      <a:pt x="142" y="5266"/>
                      <a:pt x="0" y="5376"/>
                      <a:pt x="2" y="5434"/>
                    </a:cubicBezTo>
                    <a:cubicBezTo>
                      <a:pt x="43" y="6711"/>
                      <a:pt x="539" y="7876"/>
                      <a:pt x="1333" y="8767"/>
                    </a:cubicBezTo>
                    <a:cubicBezTo>
                      <a:pt x="1357" y="8792"/>
                      <a:pt x="1414" y="8796"/>
                      <a:pt x="1476" y="8796"/>
                    </a:cubicBezTo>
                    <a:cubicBezTo>
                      <a:pt x="1500" y="8796"/>
                      <a:pt x="1526" y="8795"/>
                      <a:pt x="1550" y="8795"/>
                    </a:cubicBezTo>
                    <a:cubicBezTo>
                      <a:pt x="1611" y="8795"/>
                      <a:pt x="1666" y="8799"/>
                      <a:pt x="1690" y="8823"/>
                    </a:cubicBezTo>
                    <a:cubicBezTo>
                      <a:pt x="1746" y="8881"/>
                      <a:pt x="1620" y="9063"/>
                      <a:pt x="1681" y="9119"/>
                    </a:cubicBezTo>
                    <a:cubicBezTo>
                      <a:pt x="2563" y="9940"/>
                      <a:pt x="3730" y="10461"/>
                      <a:pt x="5016" y="10522"/>
                    </a:cubicBezTo>
                    <a:cubicBezTo>
                      <a:pt x="5018" y="10522"/>
                      <a:pt x="5019" y="10522"/>
                      <a:pt x="5021" y="10522"/>
                    </a:cubicBezTo>
                    <a:cubicBezTo>
                      <a:pt x="5102" y="10522"/>
                      <a:pt x="5184" y="10409"/>
                      <a:pt x="5265" y="10409"/>
                    </a:cubicBezTo>
                    <a:cubicBezTo>
                      <a:pt x="5347" y="10409"/>
                      <a:pt x="5428" y="10522"/>
                      <a:pt x="5507" y="10522"/>
                    </a:cubicBezTo>
                    <a:cubicBezTo>
                      <a:pt x="5509" y="10522"/>
                      <a:pt x="5511" y="10522"/>
                      <a:pt x="5512" y="10522"/>
                    </a:cubicBezTo>
                    <a:cubicBezTo>
                      <a:pt x="6800" y="10463"/>
                      <a:pt x="7967" y="9940"/>
                      <a:pt x="8851" y="9119"/>
                    </a:cubicBezTo>
                    <a:cubicBezTo>
                      <a:pt x="8903" y="9070"/>
                      <a:pt x="8881" y="8921"/>
                      <a:pt x="8932" y="8872"/>
                    </a:cubicBezTo>
                    <a:cubicBezTo>
                      <a:pt x="8997" y="8805"/>
                      <a:pt x="9137" y="8834"/>
                      <a:pt x="9199" y="8764"/>
                    </a:cubicBezTo>
                    <a:cubicBezTo>
                      <a:pt x="9992" y="7873"/>
                      <a:pt x="10488" y="6711"/>
                      <a:pt x="10530" y="5432"/>
                    </a:cubicBezTo>
                    <a:cubicBezTo>
                      <a:pt x="10530" y="5376"/>
                      <a:pt x="10405" y="5268"/>
                      <a:pt x="10405" y="5209"/>
                    </a:cubicBezTo>
                    <a:cubicBezTo>
                      <a:pt x="10405" y="5102"/>
                      <a:pt x="10528" y="5046"/>
                      <a:pt x="10521" y="4938"/>
                    </a:cubicBezTo>
                    <a:cubicBezTo>
                      <a:pt x="10447" y="3681"/>
                      <a:pt x="9929" y="2543"/>
                      <a:pt x="9125" y="1677"/>
                    </a:cubicBezTo>
                    <a:cubicBezTo>
                      <a:pt x="9067" y="1616"/>
                      <a:pt x="8903" y="1675"/>
                      <a:pt x="8845" y="1616"/>
                    </a:cubicBezTo>
                    <a:cubicBezTo>
                      <a:pt x="8786" y="1558"/>
                      <a:pt x="8831" y="1385"/>
                      <a:pt x="8771" y="1331"/>
                    </a:cubicBezTo>
                    <a:cubicBezTo>
                      <a:pt x="7898" y="553"/>
                      <a:pt x="6762" y="59"/>
                      <a:pt x="5514" y="1"/>
                    </a:cubicBezTo>
                    <a:cubicBezTo>
                      <a:pt x="5513" y="1"/>
                      <a:pt x="5512" y="1"/>
                      <a:pt x="5511" y="1"/>
                    </a:cubicBezTo>
                    <a:cubicBezTo>
                      <a:pt x="5429" y="1"/>
                      <a:pt x="5349" y="93"/>
                      <a:pt x="5267" y="93"/>
                    </a:cubicBezTo>
                    <a:cubicBezTo>
                      <a:pt x="5183" y="93"/>
                      <a:pt x="5099" y="1"/>
                      <a:pt x="5017" y="1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3"/>
              <p:cNvSpPr/>
              <p:nvPr/>
            </p:nvSpPr>
            <p:spPr>
              <a:xfrm rot="-4301683">
                <a:off x="7283254" y="3489373"/>
                <a:ext cx="397327" cy="397402"/>
              </a:xfrm>
              <a:custGeom>
                <a:avLst/>
                <a:gdLst/>
                <a:ahLst/>
                <a:cxnLst/>
                <a:rect l="l" t="t" r="r" b="b"/>
                <a:pathLst>
                  <a:path w="10531" h="10533" extrusionOk="0">
                    <a:moveTo>
                      <a:pt x="5265" y="0"/>
                    </a:moveTo>
                    <a:cubicBezTo>
                      <a:pt x="5182" y="0"/>
                      <a:pt x="5101" y="2"/>
                      <a:pt x="5018" y="5"/>
                    </a:cubicBezTo>
                    <a:lnTo>
                      <a:pt x="5018" y="4590"/>
                    </a:lnTo>
                    <a:lnTo>
                      <a:pt x="1762" y="1333"/>
                    </a:lnTo>
                    <a:cubicBezTo>
                      <a:pt x="1638" y="1443"/>
                      <a:pt x="1520" y="1560"/>
                      <a:pt x="1407" y="1681"/>
                    </a:cubicBezTo>
                    <a:lnTo>
                      <a:pt x="4666" y="4940"/>
                    </a:lnTo>
                    <a:lnTo>
                      <a:pt x="9" y="4940"/>
                    </a:lnTo>
                    <a:cubicBezTo>
                      <a:pt x="2" y="5047"/>
                      <a:pt x="0" y="5157"/>
                      <a:pt x="0" y="5265"/>
                    </a:cubicBezTo>
                    <a:cubicBezTo>
                      <a:pt x="0" y="5323"/>
                      <a:pt x="0" y="5380"/>
                      <a:pt x="2" y="5436"/>
                    </a:cubicBezTo>
                    <a:lnTo>
                      <a:pt x="4666" y="5436"/>
                    </a:lnTo>
                    <a:lnTo>
                      <a:pt x="1333" y="8771"/>
                    </a:lnTo>
                    <a:cubicBezTo>
                      <a:pt x="1443" y="8892"/>
                      <a:pt x="1560" y="9013"/>
                      <a:pt x="1681" y="9123"/>
                    </a:cubicBezTo>
                    <a:lnTo>
                      <a:pt x="5018" y="5788"/>
                    </a:lnTo>
                    <a:lnTo>
                      <a:pt x="5018" y="10526"/>
                    </a:lnTo>
                    <a:cubicBezTo>
                      <a:pt x="5099" y="10530"/>
                      <a:pt x="5182" y="10532"/>
                      <a:pt x="5265" y="10532"/>
                    </a:cubicBezTo>
                    <a:cubicBezTo>
                      <a:pt x="5348" y="10532"/>
                      <a:pt x="5431" y="10530"/>
                      <a:pt x="5514" y="10526"/>
                    </a:cubicBezTo>
                    <a:lnTo>
                      <a:pt x="5514" y="5788"/>
                    </a:lnTo>
                    <a:lnTo>
                      <a:pt x="8849" y="9123"/>
                    </a:lnTo>
                    <a:cubicBezTo>
                      <a:pt x="8970" y="9011"/>
                      <a:pt x="9087" y="8892"/>
                      <a:pt x="9197" y="8768"/>
                    </a:cubicBezTo>
                    <a:lnTo>
                      <a:pt x="5864" y="5436"/>
                    </a:lnTo>
                    <a:lnTo>
                      <a:pt x="10528" y="5436"/>
                    </a:lnTo>
                    <a:cubicBezTo>
                      <a:pt x="10530" y="5380"/>
                      <a:pt x="10530" y="5323"/>
                      <a:pt x="10530" y="5265"/>
                    </a:cubicBezTo>
                    <a:cubicBezTo>
                      <a:pt x="10530" y="5157"/>
                      <a:pt x="10528" y="5047"/>
                      <a:pt x="10521" y="4940"/>
                    </a:cubicBezTo>
                    <a:lnTo>
                      <a:pt x="5864" y="4940"/>
                    </a:lnTo>
                    <a:lnTo>
                      <a:pt x="9123" y="1681"/>
                    </a:lnTo>
                    <a:cubicBezTo>
                      <a:pt x="9011" y="1560"/>
                      <a:pt x="8892" y="1445"/>
                      <a:pt x="8768" y="1333"/>
                    </a:cubicBezTo>
                    <a:lnTo>
                      <a:pt x="5514" y="4590"/>
                    </a:lnTo>
                    <a:lnTo>
                      <a:pt x="5514" y="5"/>
                    </a:lnTo>
                    <a:cubicBezTo>
                      <a:pt x="5431" y="2"/>
                      <a:pt x="5348" y="0"/>
                      <a:pt x="5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3"/>
              <p:cNvSpPr/>
              <p:nvPr/>
            </p:nvSpPr>
            <p:spPr>
              <a:xfrm rot="-4301683">
                <a:off x="7341395" y="3547549"/>
                <a:ext cx="281007" cy="281083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450" extrusionOk="0">
                    <a:moveTo>
                      <a:pt x="3724" y="1"/>
                    </a:moveTo>
                    <a:cubicBezTo>
                      <a:pt x="1668" y="1"/>
                      <a:pt x="1" y="1668"/>
                      <a:pt x="1" y="3724"/>
                    </a:cubicBezTo>
                    <a:cubicBezTo>
                      <a:pt x="1" y="5782"/>
                      <a:pt x="1668" y="7450"/>
                      <a:pt x="3724" y="7450"/>
                    </a:cubicBezTo>
                    <a:cubicBezTo>
                      <a:pt x="5782" y="7450"/>
                      <a:pt x="7447" y="5782"/>
                      <a:pt x="7447" y="3724"/>
                    </a:cubicBezTo>
                    <a:cubicBezTo>
                      <a:pt x="7447" y="1668"/>
                      <a:pt x="5782" y="1"/>
                      <a:pt x="3724" y="1"/>
                    </a:cubicBezTo>
                    <a:close/>
                  </a:path>
                </a:pathLst>
              </a:custGeom>
              <a:solidFill>
                <a:srgbClr val="FFDB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3"/>
              <p:cNvSpPr/>
              <p:nvPr/>
            </p:nvSpPr>
            <p:spPr>
              <a:xfrm rot="-4301683">
                <a:off x="7393644" y="3606622"/>
                <a:ext cx="176007" cy="163292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4328" extrusionOk="0">
                    <a:moveTo>
                      <a:pt x="2328" y="1"/>
                    </a:moveTo>
                    <a:cubicBezTo>
                      <a:pt x="1292" y="1"/>
                      <a:pt x="377" y="749"/>
                      <a:pt x="200" y="1805"/>
                    </a:cubicBezTo>
                    <a:cubicBezTo>
                      <a:pt x="1" y="2983"/>
                      <a:pt x="795" y="4098"/>
                      <a:pt x="1973" y="4298"/>
                    </a:cubicBezTo>
                    <a:cubicBezTo>
                      <a:pt x="2094" y="4318"/>
                      <a:pt x="2215" y="4328"/>
                      <a:pt x="2334" y="4328"/>
                    </a:cubicBezTo>
                    <a:cubicBezTo>
                      <a:pt x="3371" y="4328"/>
                      <a:pt x="4288" y="3580"/>
                      <a:pt x="4467" y="2523"/>
                    </a:cubicBezTo>
                    <a:cubicBezTo>
                      <a:pt x="4664" y="1344"/>
                      <a:pt x="3870" y="229"/>
                      <a:pt x="2692" y="32"/>
                    </a:cubicBezTo>
                    <a:cubicBezTo>
                      <a:pt x="2569" y="11"/>
                      <a:pt x="2448" y="1"/>
                      <a:pt x="2328" y="1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8" name="Google Shape;848;p23"/>
            <p:cNvGrpSpPr/>
            <p:nvPr/>
          </p:nvGrpSpPr>
          <p:grpSpPr>
            <a:xfrm>
              <a:off x="200594" y="2690776"/>
              <a:ext cx="395218" cy="455167"/>
              <a:chOff x="7379456" y="2943676"/>
              <a:chExt cx="395218" cy="455167"/>
            </a:xfrm>
          </p:grpSpPr>
          <p:sp>
            <p:nvSpPr>
              <p:cNvPr id="849" name="Google Shape;849;p23"/>
              <p:cNvSpPr/>
              <p:nvPr/>
            </p:nvSpPr>
            <p:spPr>
              <a:xfrm rot="-4301683">
                <a:off x="7385212" y="3026587"/>
                <a:ext cx="383706" cy="289345"/>
              </a:xfrm>
              <a:custGeom>
                <a:avLst/>
                <a:gdLst/>
                <a:ahLst/>
                <a:cxnLst/>
                <a:rect l="l" t="t" r="r" b="b"/>
                <a:pathLst>
                  <a:path w="10170" h="7669" extrusionOk="0">
                    <a:moveTo>
                      <a:pt x="8749" y="0"/>
                    </a:moveTo>
                    <a:cubicBezTo>
                      <a:pt x="8702" y="0"/>
                      <a:pt x="8656" y="13"/>
                      <a:pt x="8614" y="39"/>
                    </a:cubicBezTo>
                    <a:lnTo>
                      <a:pt x="6875" y="1146"/>
                    </a:lnTo>
                    <a:lnTo>
                      <a:pt x="6787" y="1503"/>
                    </a:lnTo>
                    <a:lnTo>
                      <a:pt x="6455" y="1413"/>
                    </a:lnTo>
                    <a:lnTo>
                      <a:pt x="4594" y="2600"/>
                    </a:lnTo>
                    <a:lnTo>
                      <a:pt x="4498" y="2908"/>
                    </a:lnTo>
                    <a:lnTo>
                      <a:pt x="4175" y="2865"/>
                    </a:lnTo>
                    <a:lnTo>
                      <a:pt x="2307" y="4054"/>
                    </a:lnTo>
                    <a:lnTo>
                      <a:pt x="2265" y="4400"/>
                    </a:lnTo>
                    <a:lnTo>
                      <a:pt x="1892" y="4319"/>
                    </a:lnTo>
                    <a:lnTo>
                      <a:pt x="153" y="5426"/>
                    </a:lnTo>
                    <a:cubicBezTo>
                      <a:pt x="36" y="5500"/>
                      <a:pt x="0" y="5657"/>
                      <a:pt x="77" y="5774"/>
                    </a:cubicBezTo>
                    <a:lnTo>
                      <a:pt x="1210" y="7553"/>
                    </a:lnTo>
                    <a:cubicBezTo>
                      <a:pt x="1258" y="7628"/>
                      <a:pt x="1338" y="7669"/>
                      <a:pt x="1421" y="7669"/>
                    </a:cubicBezTo>
                    <a:cubicBezTo>
                      <a:pt x="1467" y="7669"/>
                      <a:pt x="1514" y="7656"/>
                      <a:pt x="1556" y="7630"/>
                    </a:cubicBezTo>
                    <a:lnTo>
                      <a:pt x="3295" y="6523"/>
                    </a:lnTo>
                    <a:lnTo>
                      <a:pt x="3378" y="6283"/>
                    </a:lnTo>
                    <a:lnTo>
                      <a:pt x="3715" y="6256"/>
                    </a:lnTo>
                    <a:lnTo>
                      <a:pt x="5577" y="5069"/>
                    </a:lnTo>
                    <a:lnTo>
                      <a:pt x="5660" y="4755"/>
                    </a:lnTo>
                    <a:lnTo>
                      <a:pt x="5995" y="4804"/>
                    </a:lnTo>
                    <a:lnTo>
                      <a:pt x="7860" y="3617"/>
                    </a:lnTo>
                    <a:lnTo>
                      <a:pt x="7941" y="3289"/>
                    </a:lnTo>
                    <a:lnTo>
                      <a:pt x="8277" y="3350"/>
                    </a:lnTo>
                    <a:lnTo>
                      <a:pt x="10016" y="2243"/>
                    </a:lnTo>
                    <a:cubicBezTo>
                      <a:pt x="10133" y="2169"/>
                      <a:pt x="10169" y="2012"/>
                      <a:pt x="10093" y="1895"/>
                    </a:cubicBezTo>
                    <a:lnTo>
                      <a:pt x="8962" y="116"/>
                    </a:lnTo>
                    <a:cubicBezTo>
                      <a:pt x="8913" y="41"/>
                      <a:pt x="8831" y="0"/>
                      <a:pt x="8749" y="0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3"/>
              <p:cNvSpPr/>
              <p:nvPr/>
            </p:nvSpPr>
            <p:spPr>
              <a:xfrm rot="-4301683">
                <a:off x="7542721" y="3124708"/>
                <a:ext cx="68705" cy="93153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469" extrusionOk="0">
                    <a:moveTo>
                      <a:pt x="418" y="0"/>
                    </a:moveTo>
                    <a:lnTo>
                      <a:pt x="1" y="265"/>
                    </a:lnTo>
                    <a:lnTo>
                      <a:pt x="1403" y="2469"/>
                    </a:lnTo>
                    <a:lnTo>
                      <a:pt x="1821" y="2204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3"/>
              <p:cNvSpPr/>
              <p:nvPr/>
            </p:nvSpPr>
            <p:spPr>
              <a:xfrm rot="-4301683">
                <a:off x="7518573" y="3025860"/>
                <a:ext cx="68780" cy="93191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470" extrusionOk="0">
                    <a:moveTo>
                      <a:pt x="418" y="1"/>
                    </a:moveTo>
                    <a:lnTo>
                      <a:pt x="0" y="268"/>
                    </a:lnTo>
                    <a:lnTo>
                      <a:pt x="1403" y="2469"/>
                    </a:lnTo>
                    <a:lnTo>
                      <a:pt x="1823" y="2202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3"/>
              <p:cNvSpPr/>
              <p:nvPr/>
            </p:nvSpPr>
            <p:spPr>
              <a:xfrm rot="-4301683">
                <a:off x="7567711" y="3223585"/>
                <a:ext cx="68780" cy="93267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472" extrusionOk="0">
                    <a:moveTo>
                      <a:pt x="418" y="0"/>
                    </a:moveTo>
                    <a:lnTo>
                      <a:pt x="0" y="267"/>
                    </a:lnTo>
                    <a:lnTo>
                      <a:pt x="1403" y="2471"/>
                    </a:lnTo>
                    <a:lnTo>
                      <a:pt x="1823" y="2204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3" name="Google Shape;853;p23"/>
            <p:cNvGrpSpPr/>
            <p:nvPr/>
          </p:nvGrpSpPr>
          <p:grpSpPr>
            <a:xfrm>
              <a:off x="3528387" y="-124194"/>
              <a:ext cx="502084" cy="502036"/>
              <a:chOff x="7230875" y="3437056"/>
              <a:chExt cx="502084" cy="502036"/>
            </a:xfrm>
          </p:grpSpPr>
          <p:sp>
            <p:nvSpPr>
              <p:cNvPr id="854" name="Google Shape;854;p23"/>
              <p:cNvSpPr/>
              <p:nvPr/>
            </p:nvSpPr>
            <p:spPr>
              <a:xfrm rot="-4301683">
                <a:off x="7283200" y="3489563"/>
                <a:ext cx="397327" cy="396987"/>
              </a:xfrm>
              <a:custGeom>
                <a:avLst/>
                <a:gdLst/>
                <a:ahLst/>
                <a:cxnLst/>
                <a:rect l="l" t="t" r="r" b="b"/>
                <a:pathLst>
                  <a:path w="10531" h="10522" extrusionOk="0">
                    <a:moveTo>
                      <a:pt x="5017" y="1"/>
                    </a:moveTo>
                    <a:cubicBezTo>
                      <a:pt x="5016" y="1"/>
                      <a:pt x="5015" y="1"/>
                      <a:pt x="5014" y="1"/>
                    </a:cubicBezTo>
                    <a:cubicBezTo>
                      <a:pt x="3768" y="59"/>
                      <a:pt x="2635" y="553"/>
                      <a:pt x="1762" y="1329"/>
                    </a:cubicBezTo>
                    <a:cubicBezTo>
                      <a:pt x="1697" y="1388"/>
                      <a:pt x="1730" y="1540"/>
                      <a:pt x="1668" y="1601"/>
                    </a:cubicBezTo>
                    <a:cubicBezTo>
                      <a:pt x="1612" y="1657"/>
                      <a:pt x="1461" y="1621"/>
                      <a:pt x="1407" y="1677"/>
                    </a:cubicBezTo>
                    <a:cubicBezTo>
                      <a:pt x="602" y="2543"/>
                      <a:pt x="85" y="3679"/>
                      <a:pt x="9" y="4936"/>
                    </a:cubicBezTo>
                    <a:cubicBezTo>
                      <a:pt x="2" y="5043"/>
                      <a:pt x="142" y="5097"/>
                      <a:pt x="142" y="5207"/>
                    </a:cubicBezTo>
                    <a:cubicBezTo>
                      <a:pt x="142" y="5266"/>
                      <a:pt x="0" y="5376"/>
                      <a:pt x="2" y="5434"/>
                    </a:cubicBezTo>
                    <a:cubicBezTo>
                      <a:pt x="43" y="6711"/>
                      <a:pt x="539" y="7876"/>
                      <a:pt x="1333" y="8767"/>
                    </a:cubicBezTo>
                    <a:cubicBezTo>
                      <a:pt x="1357" y="8792"/>
                      <a:pt x="1414" y="8796"/>
                      <a:pt x="1476" y="8796"/>
                    </a:cubicBezTo>
                    <a:cubicBezTo>
                      <a:pt x="1500" y="8796"/>
                      <a:pt x="1526" y="8795"/>
                      <a:pt x="1550" y="8795"/>
                    </a:cubicBezTo>
                    <a:cubicBezTo>
                      <a:pt x="1611" y="8795"/>
                      <a:pt x="1666" y="8799"/>
                      <a:pt x="1690" y="8823"/>
                    </a:cubicBezTo>
                    <a:cubicBezTo>
                      <a:pt x="1746" y="8881"/>
                      <a:pt x="1620" y="9063"/>
                      <a:pt x="1681" y="9119"/>
                    </a:cubicBezTo>
                    <a:cubicBezTo>
                      <a:pt x="2563" y="9940"/>
                      <a:pt x="3730" y="10461"/>
                      <a:pt x="5016" y="10522"/>
                    </a:cubicBezTo>
                    <a:cubicBezTo>
                      <a:pt x="5018" y="10522"/>
                      <a:pt x="5019" y="10522"/>
                      <a:pt x="5021" y="10522"/>
                    </a:cubicBezTo>
                    <a:cubicBezTo>
                      <a:pt x="5102" y="10522"/>
                      <a:pt x="5184" y="10409"/>
                      <a:pt x="5265" y="10409"/>
                    </a:cubicBezTo>
                    <a:cubicBezTo>
                      <a:pt x="5347" y="10409"/>
                      <a:pt x="5428" y="10522"/>
                      <a:pt x="5507" y="10522"/>
                    </a:cubicBezTo>
                    <a:cubicBezTo>
                      <a:pt x="5509" y="10522"/>
                      <a:pt x="5511" y="10522"/>
                      <a:pt x="5512" y="10522"/>
                    </a:cubicBezTo>
                    <a:cubicBezTo>
                      <a:pt x="6800" y="10463"/>
                      <a:pt x="7967" y="9940"/>
                      <a:pt x="8851" y="9119"/>
                    </a:cubicBezTo>
                    <a:cubicBezTo>
                      <a:pt x="8903" y="9070"/>
                      <a:pt x="8881" y="8921"/>
                      <a:pt x="8932" y="8872"/>
                    </a:cubicBezTo>
                    <a:cubicBezTo>
                      <a:pt x="8997" y="8805"/>
                      <a:pt x="9137" y="8834"/>
                      <a:pt x="9199" y="8764"/>
                    </a:cubicBezTo>
                    <a:cubicBezTo>
                      <a:pt x="9992" y="7873"/>
                      <a:pt x="10488" y="6711"/>
                      <a:pt x="10530" y="5432"/>
                    </a:cubicBezTo>
                    <a:cubicBezTo>
                      <a:pt x="10530" y="5376"/>
                      <a:pt x="10405" y="5268"/>
                      <a:pt x="10405" y="5209"/>
                    </a:cubicBezTo>
                    <a:cubicBezTo>
                      <a:pt x="10405" y="5102"/>
                      <a:pt x="10528" y="5046"/>
                      <a:pt x="10521" y="4938"/>
                    </a:cubicBezTo>
                    <a:cubicBezTo>
                      <a:pt x="10447" y="3681"/>
                      <a:pt x="9929" y="2543"/>
                      <a:pt x="9125" y="1677"/>
                    </a:cubicBezTo>
                    <a:cubicBezTo>
                      <a:pt x="9067" y="1616"/>
                      <a:pt x="8903" y="1675"/>
                      <a:pt x="8845" y="1616"/>
                    </a:cubicBezTo>
                    <a:cubicBezTo>
                      <a:pt x="8786" y="1558"/>
                      <a:pt x="8831" y="1385"/>
                      <a:pt x="8771" y="1331"/>
                    </a:cubicBezTo>
                    <a:cubicBezTo>
                      <a:pt x="7898" y="553"/>
                      <a:pt x="6762" y="59"/>
                      <a:pt x="5514" y="1"/>
                    </a:cubicBezTo>
                    <a:cubicBezTo>
                      <a:pt x="5513" y="1"/>
                      <a:pt x="5512" y="1"/>
                      <a:pt x="5511" y="1"/>
                    </a:cubicBezTo>
                    <a:cubicBezTo>
                      <a:pt x="5429" y="1"/>
                      <a:pt x="5349" y="93"/>
                      <a:pt x="5267" y="93"/>
                    </a:cubicBezTo>
                    <a:cubicBezTo>
                      <a:pt x="5183" y="93"/>
                      <a:pt x="5099" y="1"/>
                      <a:pt x="5017" y="1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3"/>
              <p:cNvSpPr/>
              <p:nvPr/>
            </p:nvSpPr>
            <p:spPr>
              <a:xfrm rot="-4301683">
                <a:off x="7283254" y="3489373"/>
                <a:ext cx="397327" cy="397402"/>
              </a:xfrm>
              <a:custGeom>
                <a:avLst/>
                <a:gdLst/>
                <a:ahLst/>
                <a:cxnLst/>
                <a:rect l="l" t="t" r="r" b="b"/>
                <a:pathLst>
                  <a:path w="10531" h="10533" extrusionOk="0">
                    <a:moveTo>
                      <a:pt x="5265" y="0"/>
                    </a:moveTo>
                    <a:cubicBezTo>
                      <a:pt x="5182" y="0"/>
                      <a:pt x="5101" y="2"/>
                      <a:pt x="5018" y="5"/>
                    </a:cubicBezTo>
                    <a:lnTo>
                      <a:pt x="5018" y="4590"/>
                    </a:lnTo>
                    <a:lnTo>
                      <a:pt x="1762" y="1333"/>
                    </a:lnTo>
                    <a:cubicBezTo>
                      <a:pt x="1638" y="1443"/>
                      <a:pt x="1520" y="1560"/>
                      <a:pt x="1407" y="1681"/>
                    </a:cubicBezTo>
                    <a:lnTo>
                      <a:pt x="4666" y="4940"/>
                    </a:lnTo>
                    <a:lnTo>
                      <a:pt x="9" y="4940"/>
                    </a:lnTo>
                    <a:cubicBezTo>
                      <a:pt x="2" y="5047"/>
                      <a:pt x="0" y="5157"/>
                      <a:pt x="0" y="5265"/>
                    </a:cubicBezTo>
                    <a:cubicBezTo>
                      <a:pt x="0" y="5323"/>
                      <a:pt x="0" y="5380"/>
                      <a:pt x="2" y="5436"/>
                    </a:cubicBezTo>
                    <a:lnTo>
                      <a:pt x="4666" y="5436"/>
                    </a:lnTo>
                    <a:lnTo>
                      <a:pt x="1333" y="8771"/>
                    </a:lnTo>
                    <a:cubicBezTo>
                      <a:pt x="1443" y="8892"/>
                      <a:pt x="1560" y="9013"/>
                      <a:pt x="1681" y="9123"/>
                    </a:cubicBezTo>
                    <a:lnTo>
                      <a:pt x="5018" y="5788"/>
                    </a:lnTo>
                    <a:lnTo>
                      <a:pt x="5018" y="10526"/>
                    </a:lnTo>
                    <a:cubicBezTo>
                      <a:pt x="5099" y="10530"/>
                      <a:pt x="5182" y="10532"/>
                      <a:pt x="5265" y="10532"/>
                    </a:cubicBezTo>
                    <a:cubicBezTo>
                      <a:pt x="5348" y="10532"/>
                      <a:pt x="5431" y="10530"/>
                      <a:pt x="5514" y="10526"/>
                    </a:cubicBezTo>
                    <a:lnTo>
                      <a:pt x="5514" y="5788"/>
                    </a:lnTo>
                    <a:lnTo>
                      <a:pt x="8849" y="9123"/>
                    </a:lnTo>
                    <a:cubicBezTo>
                      <a:pt x="8970" y="9011"/>
                      <a:pt x="9087" y="8892"/>
                      <a:pt x="9197" y="8768"/>
                    </a:cubicBezTo>
                    <a:lnTo>
                      <a:pt x="5864" y="5436"/>
                    </a:lnTo>
                    <a:lnTo>
                      <a:pt x="10528" y="5436"/>
                    </a:lnTo>
                    <a:cubicBezTo>
                      <a:pt x="10530" y="5380"/>
                      <a:pt x="10530" y="5323"/>
                      <a:pt x="10530" y="5265"/>
                    </a:cubicBezTo>
                    <a:cubicBezTo>
                      <a:pt x="10530" y="5157"/>
                      <a:pt x="10528" y="5047"/>
                      <a:pt x="10521" y="4940"/>
                    </a:cubicBezTo>
                    <a:lnTo>
                      <a:pt x="5864" y="4940"/>
                    </a:lnTo>
                    <a:lnTo>
                      <a:pt x="9123" y="1681"/>
                    </a:lnTo>
                    <a:cubicBezTo>
                      <a:pt x="9011" y="1560"/>
                      <a:pt x="8892" y="1445"/>
                      <a:pt x="8768" y="1333"/>
                    </a:cubicBezTo>
                    <a:lnTo>
                      <a:pt x="5514" y="4590"/>
                    </a:lnTo>
                    <a:lnTo>
                      <a:pt x="5514" y="5"/>
                    </a:lnTo>
                    <a:cubicBezTo>
                      <a:pt x="5431" y="2"/>
                      <a:pt x="5348" y="0"/>
                      <a:pt x="5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3"/>
              <p:cNvSpPr/>
              <p:nvPr/>
            </p:nvSpPr>
            <p:spPr>
              <a:xfrm rot="-4301683">
                <a:off x="7341395" y="3547549"/>
                <a:ext cx="281007" cy="281083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450" extrusionOk="0">
                    <a:moveTo>
                      <a:pt x="3724" y="1"/>
                    </a:moveTo>
                    <a:cubicBezTo>
                      <a:pt x="1668" y="1"/>
                      <a:pt x="1" y="1668"/>
                      <a:pt x="1" y="3724"/>
                    </a:cubicBezTo>
                    <a:cubicBezTo>
                      <a:pt x="1" y="5782"/>
                      <a:pt x="1668" y="7450"/>
                      <a:pt x="3724" y="7450"/>
                    </a:cubicBezTo>
                    <a:cubicBezTo>
                      <a:pt x="5782" y="7450"/>
                      <a:pt x="7447" y="5782"/>
                      <a:pt x="7447" y="3724"/>
                    </a:cubicBezTo>
                    <a:cubicBezTo>
                      <a:pt x="7447" y="1668"/>
                      <a:pt x="5782" y="1"/>
                      <a:pt x="3724" y="1"/>
                    </a:cubicBezTo>
                    <a:close/>
                  </a:path>
                </a:pathLst>
              </a:custGeom>
              <a:solidFill>
                <a:srgbClr val="FFDB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3"/>
              <p:cNvSpPr/>
              <p:nvPr/>
            </p:nvSpPr>
            <p:spPr>
              <a:xfrm rot="-4301683">
                <a:off x="7393644" y="3606622"/>
                <a:ext cx="176007" cy="163292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4328" extrusionOk="0">
                    <a:moveTo>
                      <a:pt x="2328" y="1"/>
                    </a:moveTo>
                    <a:cubicBezTo>
                      <a:pt x="1292" y="1"/>
                      <a:pt x="377" y="749"/>
                      <a:pt x="200" y="1805"/>
                    </a:cubicBezTo>
                    <a:cubicBezTo>
                      <a:pt x="1" y="2983"/>
                      <a:pt x="795" y="4098"/>
                      <a:pt x="1973" y="4298"/>
                    </a:cubicBezTo>
                    <a:cubicBezTo>
                      <a:pt x="2094" y="4318"/>
                      <a:pt x="2215" y="4328"/>
                      <a:pt x="2334" y="4328"/>
                    </a:cubicBezTo>
                    <a:cubicBezTo>
                      <a:pt x="3371" y="4328"/>
                      <a:pt x="4288" y="3580"/>
                      <a:pt x="4467" y="2523"/>
                    </a:cubicBezTo>
                    <a:cubicBezTo>
                      <a:pt x="4664" y="1344"/>
                      <a:pt x="3870" y="229"/>
                      <a:pt x="2692" y="32"/>
                    </a:cubicBezTo>
                    <a:cubicBezTo>
                      <a:pt x="2569" y="11"/>
                      <a:pt x="2448" y="1"/>
                      <a:pt x="2328" y="1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26"/>
          <p:cNvSpPr txBox="1">
            <a:spLocks noGrp="1"/>
          </p:cNvSpPr>
          <p:nvPr>
            <p:ph type="subTitle" idx="1"/>
          </p:nvPr>
        </p:nvSpPr>
        <p:spPr>
          <a:xfrm>
            <a:off x="1308800" y="2110482"/>
            <a:ext cx="30846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1" name="Google Shape;921;p26"/>
          <p:cNvSpPr txBox="1">
            <a:spLocks noGrp="1"/>
          </p:cNvSpPr>
          <p:nvPr>
            <p:ph type="subTitle" idx="2"/>
          </p:nvPr>
        </p:nvSpPr>
        <p:spPr>
          <a:xfrm>
            <a:off x="4750303" y="2110482"/>
            <a:ext cx="30846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2" name="Google Shape;922;p26"/>
          <p:cNvSpPr txBox="1">
            <a:spLocks noGrp="1"/>
          </p:cNvSpPr>
          <p:nvPr>
            <p:ph type="subTitle" idx="3"/>
          </p:nvPr>
        </p:nvSpPr>
        <p:spPr>
          <a:xfrm>
            <a:off x="1308800" y="3507175"/>
            <a:ext cx="30846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3" name="Google Shape;923;p26"/>
          <p:cNvSpPr txBox="1">
            <a:spLocks noGrp="1"/>
          </p:cNvSpPr>
          <p:nvPr>
            <p:ph type="subTitle" idx="4"/>
          </p:nvPr>
        </p:nvSpPr>
        <p:spPr>
          <a:xfrm>
            <a:off x="4750303" y="3507175"/>
            <a:ext cx="30846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26"/>
          <p:cNvSpPr txBox="1">
            <a:spLocks noGrp="1"/>
          </p:cNvSpPr>
          <p:nvPr>
            <p:ph type="subTitle" idx="5"/>
          </p:nvPr>
        </p:nvSpPr>
        <p:spPr>
          <a:xfrm>
            <a:off x="1308800" y="1701175"/>
            <a:ext cx="30846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endParaRPr/>
          </a:p>
        </p:txBody>
      </p:sp>
      <p:sp>
        <p:nvSpPr>
          <p:cNvPr id="925" name="Google Shape;925;p26"/>
          <p:cNvSpPr txBox="1">
            <a:spLocks noGrp="1"/>
          </p:cNvSpPr>
          <p:nvPr>
            <p:ph type="subTitle" idx="6"/>
          </p:nvPr>
        </p:nvSpPr>
        <p:spPr>
          <a:xfrm>
            <a:off x="1308800" y="3097969"/>
            <a:ext cx="30846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endParaRPr/>
          </a:p>
        </p:txBody>
      </p:sp>
      <p:sp>
        <p:nvSpPr>
          <p:cNvPr id="926" name="Google Shape;926;p26"/>
          <p:cNvSpPr txBox="1">
            <a:spLocks noGrp="1"/>
          </p:cNvSpPr>
          <p:nvPr>
            <p:ph type="subTitle" idx="7"/>
          </p:nvPr>
        </p:nvSpPr>
        <p:spPr>
          <a:xfrm>
            <a:off x="4750303" y="1701175"/>
            <a:ext cx="30846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endParaRPr/>
          </a:p>
        </p:txBody>
      </p:sp>
      <p:sp>
        <p:nvSpPr>
          <p:cNvPr id="927" name="Google Shape;927;p26"/>
          <p:cNvSpPr txBox="1">
            <a:spLocks noGrp="1"/>
          </p:cNvSpPr>
          <p:nvPr>
            <p:ph type="subTitle" idx="8"/>
          </p:nvPr>
        </p:nvSpPr>
        <p:spPr>
          <a:xfrm>
            <a:off x="4750303" y="3097969"/>
            <a:ext cx="30846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endParaRPr/>
          </a:p>
        </p:txBody>
      </p:sp>
      <p:sp>
        <p:nvSpPr>
          <p:cNvPr id="928" name="Google Shape;928;p26"/>
          <p:cNvSpPr txBox="1">
            <a:spLocks noGrp="1"/>
          </p:cNvSpPr>
          <p:nvPr>
            <p:ph type="title"/>
          </p:nvPr>
        </p:nvSpPr>
        <p:spPr>
          <a:xfrm>
            <a:off x="720000" y="552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29" name="Google Shape;929;p26"/>
          <p:cNvGrpSpPr/>
          <p:nvPr/>
        </p:nvGrpSpPr>
        <p:grpSpPr>
          <a:xfrm>
            <a:off x="0" y="4788636"/>
            <a:ext cx="9144000" cy="354864"/>
            <a:chOff x="0" y="4793086"/>
            <a:chExt cx="9144000" cy="354864"/>
          </a:xfrm>
        </p:grpSpPr>
        <p:sp>
          <p:nvSpPr>
            <p:cNvPr id="930" name="Google Shape;930;p26"/>
            <p:cNvSpPr/>
            <p:nvPr/>
          </p:nvSpPr>
          <p:spPr>
            <a:xfrm rot="10800000" flipH="1">
              <a:off x="0" y="4793650"/>
              <a:ext cx="9144000" cy="354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1" name="Google Shape;931;p26"/>
            <p:cNvGrpSpPr/>
            <p:nvPr/>
          </p:nvGrpSpPr>
          <p:grpSpPr>
            <a:xfrm>
              <a:off x="0" y="4793086"/>
              <a:ext cx="9144000" cy="354330"/>
              <a:chOff x="0" y="4793086"/>
              <a:chExt cx="9144000" cy="354330"/>
            </a:xfrm>
          </p:grpSpPr>
          <p:cxnSp>
            <p:nvCxnSpPr>
              <p:cNvPr id="932" name="Google Shape;932;p26"/>
              <p:cNvCxnSpPr>
                <a:stCxn id="930" idx="1"/>
                <a:endCxn id="930" idx="3"/>
              </p:cNvCxnSpPr>
              <p:nvPr/>
            </p:nvCxnSpPr>
            <p:spPr>
              <a:xfrm>
                <a:off x="0" y="497080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933" name="Google Shape;933;p26"/>
              <p:cNvGrpSpPr/>
              <p:nvPr/>
            </p:nvGrpSpPr>
            <p:grpSpPr>
              <a:xfrm>
                <a:off x="3321750" y="4793086"/>
                <a:ext cx="2500500" cy="354330"/>
                <a:chOff x="6649175" y="4432800"/>
                <a:chExt cx="2500500" cy="714375"/>
              </a:xfrm>
            </p:grpSpPr>
            <p:sp>
              <p:nvSpPr>
                <p:cNvPr id="934" name="Google Shape;934;p26"/>
                <p:cNvSpPr/>
                <p:nvPr/>
              </p:nvSpPr>
              <p:spPr>
                <a:xfrm rot="10800000" flipH="1">
                  <a:off x="6649175" y="4437975"/>
                  <a:ext cx="2500500" cy="7092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935" name="Google Shape;935;p26"/>
                <p:cNvCxnSpPr/>
                <p:nvPr/>
              </p:nvCxnSpPr>
              <p:spPr>
                <a:xfrm>
                  <a:off x="6904295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6" name="Google Shape;936;p26"/>
                <p:cNvCxnSpPr/>
                <p:nvPr/>
              </p:nvCxnSpPr>
              <p:spPr>
                <a:xfrm>
                  <a:off x="7352236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7" name="Google Shape;937;p26"/>
                <p:cNvCxnSpPr/>
                <p:nvPr/>
              </p:nvCxnSpPr>
              <p:spPr>
                <a:xfrm>
                  <a:off x="7576207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8" name="Google Shape;938;p26"/>
                <p:cNvCxnSpPr/>
                <p:nvPr/>
              </p:nvCxnSpPr>
              <p:spPr>
                <a:xfrm>
                  <a:off x="7800177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9" name="Google Shape;939;p26"/>
                <p:cNvCxnSpPr/>
                <p:nvPr/>
              </p:nvCxnSpPr>
              <p:spPr>
                <a:xfrm>
                  <a:off x="8024148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0" name="Google Shape;940;p26"/>
                <p:cNvCxnSpPr/>
                <p:nvPr/>
              </p:nvCxnSpPr>
              <p:spPr>
                <a:xfrm>
                  <a:off x="8248118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1" name="Google Shape;941;p26"/>
                <p:cNvCxnSpPr/>
                <p:nvPr/>
              </p:nvCxnSpPr>
              <p:spPr>
                <a:xfrm>
                  <a:off x="8472089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2" name="Google Shape;942;p26"/>
                <p:cNvCxnSpPr/>
                <p:nvPr/>
              </p:nvCxnSpPr>
              <p:spPr>
                <a:xfrm>
                  <a:off x="8696059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3" name="Google Shape;943;p26"/>
                <p:cNvCxnSpPr/>
                <p:nvPr/>
              </p:nvCxnSpPr>
              <p:spPr>
                <a:xfrm>
                  <a:off x="8920030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4" name="Google Shape;944;p26"/>
                <p:cNvCxnSpPr/>
                <p:nvPr/>
              </p:nvCxnSpPr>
              <p:spPr>
                <a:xfrm>
                  <a:off x="7128266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945" name="Google Shape;945;p26"/>
          <p:cNvGrpSpPr/>
          <p:nvPr/>
        </p:nvGrpSpPr>
        <p:grpSpPr>
          <a:xfrm>
            <a:off x="69619" y="1449994"/>
            <a:ext cx="8931340" cy="2094774"/>
            <a:chOff x="69619" y="1449994"/>
            <a:chExt cx="8931340" cy="2094774"/>
          </a:xfrm>
        </p:grpSpPr>
        <p:grpSp>
          <p:nvGrpSpPr>
            <p:cNvPr id="946" name="Google Shape;946;p26"/>
            <p:cNvGrpSpPr/>
            <p:nvPr/>
          </p:nvGrpSpPr>
          <p:grpSpPr>
            <a:xfrm>
              <a:off x="8498875" y="1449994"/>
              <a:ext cx="502084" cy="502036"/>
              <a:chOff x="7230875" y="3437056"/>
              <a:chExt cx="502084" cy="502036"/>
            </a:xfrm>
          </p:grpSpPr>
          <p:sp>
            <p:nvSpPr>
              <p:cNvPr id="947" name="Google Shape;947;p26"/>
              <p:cNvSpPr/>
              <p:nvPr/>
            </p:nvSpPr>
            <p:spPr>
              <a:xfrm rot="-4301683">
                <a:off x="7283200" y="3489563"/>
                <a:ext cx="397327" cy="396987"/>
              </a:xfrm>
              <a:custGeom>
                <a:avLst/>
                <a:gdLst/>
                <a:ahLst/>
                <a:cxnLst/>
                <a:rect l="l" t="t" r="r" b="b"/>
                <a:pathLst>
                  <a:path w="10531" h="10522" extrusionOk="0">
                    <a:moveTo>
                      <a:pt x="5017" y="1"/>
                    </a:moveTo>
                    <a:cubicBezTo>
                      <a:pt x="5016" y="1"/>
                      <a:pt x="5015" y="1"/>
                      <a:pt x="5014" y="1"/>
                    </a:cubicBezTo>
                    <a:cubicBezTo>
                      <a:pt x="3768" y="59"/>
                      <a:pt x="2635" y="553"/>
                      <a:pt x="1762" y="1329"/>
                    </a:cubicBezTo>
                    <a:cubicBezTo>
                      <a:pt x="1697" y="1388"/>
                      <a:pt x="1730" y="1540"/>
                      <a:pt x="1668" y="1601"/>
                    </a:cubicBezTo>
                    <a:cubicBezTo>
                      <a:pt x="1612" y="1657"/>
                      <a:pt x="1461" y="1621"/>
                      <a:pt x="1407" y="1677"/>
                    </a:cubicBezTo>
                    <a:cubicBezTo>
                      <a:pt x="602" y="2543"/>
                      <a:pt x="85" y="3679"/>
                      <a:pt x="9" y="4936"/>
                    </a:cubicBezTo>
                    <a:cubicBezTo>
                      <a:pt x="2" y="5043"/>
                      <a:pt x="142" y="5097"/>
                      <a:pt x="142" y="5207"/>
                    </a:cubicBezTo>
                    <a:cubicBezTo>
                      <a:pt x="142" y="5266"/>
                      <a:pt x="0" y="5376"/>
                      <a:pt x="2" y="5434"/>
                    </a:cubicBezTo>
                    <a:cubicBezTo>
                      <a:pt x="43" y="6711"/>
                      <a:pt x="539" y="7876"/>
                      <a:pt x="1333" y="8767"/>
                    </a:cubicBezTo>
                    <a:cubicBezTo>
                      <a:pt x="1357" y="8792"/>
                      <a:pt x="1414" y="8796"/>
                      <a:pt x="1476" y="8796"/>
                    </a:cubicBezTo>
                    <a:cubicBezTo>
                      <a:pt x="1500" y="8796"/>
                      <a:pt x="1526" y="8795"/>
                      <a:pt x="1550" y="8795"/>
                    </a:cubicBezTo>
                    <a:cubicBezTo>
                      <a:pt x="1611" y="8795"/>
                      <a:pt x="1666" y="8799"/>
                      <a:pt x="1690" y="8823"/>
                    </a:cubicBezTo>
                    <a:cubicBezTo>
                      <a:pt x="1746" y="8881"/>
                      <a:pt x="1620" y="9063"/>
                      <a:pt x="1681" y="9119"/>
                    </a:cubicBezTo>
                    <a:cubicBezTo>
                      <a:pt x="2563" y="9940"/>
                      <a:pt x="3730" y="10461"/>
                      <a:pt x="5016" y="10522"/>
                    </a:cubicBezTo>
                    <a:cubicBezTo>
                      <a:pt x="5018" y="10522"/>
                      <a:pt x="5019" y="10522"/>
                      <a:pt x="5021" y="10522"/>
                    </a:cubicBezTo>
                    <a:cubicBezTo>
                      <a:pt x="5102" y="10522"/>
                      <a:pt x="5184" y="10409"/>
                      <a:pt x="5265" y="10409"/>
                    </a:cubicBezTo>
                    <a:cubicBezTo>
                      <a:pt x="5347" y="10409"/>
                      <a:pt x="5428" y="10522"/>
                      <a:pt x="5507" y="10522"/>
                    </a:cubicBezTo>
                    <a:cubicBezTo>
                      <a:pt x="5509" y="10522"/>
                      <a:pt x="5511" y="10522"/>
                      <a:pt x="5512" y="10522"/>
                    </a:cubicBezTo>
                    <a:cubicBezTo>
                      <a:pt x="6800" y="10463"/>
                      <a:pt x="7967" y="9940"/>
                      <a:pt x="8851" y="9119"/>
                    </a:cubicBezTo>
                    <a:cubicBezTo>
                      <a:pt x="8903" y="9070"/>
                      <a:pt x="8881" y="8921"/>
                      <a:pt x="8932" y="8872"/>
                    </a:cubicBezTo>
                    <a:cubicBezTo>
                      <a:pt x="8997" y="8805"/>
                      <a:pt x="9137" y="8834"/>
                      <a:pt x="9199" y="8764"/>
                    </a:cubicBezTo>
                    <a:cubicBezTo>
                      <a:pt x="9992" y="7873"/>
                      <a:pt x="10488" y="6711"/>
                      <a:pt x="10530" y="5432"/>
                    </a:cubicBezTo>
                    <a:cubicBezTo>
                      <a:pt x="10530" y="5376"/>
                      <a:pt x="10405" y="5268"/>
                      <a:pt x="10405" y="5209"/>
                    </a:cubicBezTo>
                    <a:cubicBezTo>
                      <a:pt x="10405" y="5102"/>
                      <a:pt x="10528" y="5046"/>
                      <a:pt x="10521" y="4938"/>
                    </a:cubicBezTo>
                    <a:cubicBezTo>
                      <a:pt x="10447" y="3681"/>
                      <a:pt x="9929" y="2543"/>
                      <a:pt x="9125" y="1677"/>
                    </a:cubicBezTo>
                    <a:cubicBezTo>
                      <a:pt x="9067" y="1616"/>
                      <a:pt x="8903" y="1675"/>
                      <a:pt x="8845" y="1616"/>
                    </a:cubicBezTo>
                    <a:cubicBezTo>
                      <a:pt x="8786" y="1558"/>
                      <a:pt x="8831" y="1385"/>
                      <a:pt x="8771" y="1331"/>
                    </a:cubicBezTo>
                    <a:cubicBezTo>
                      <a:pt x="7898" y="553"/>
                      <a:pt x="6762" y="59"/>
                      <a:pt x="5514" y="1"/>
                    </a:cubicBezTo>
                    <a:cubicBezTo>
                      <a:pt x="5513" y="1"/>
                      <a:pt x="5512" y="1"/>
                      <a:pt x="5511" y="1"/>
                    </a:cubicBezTo>
                    <a:cubicBezTo>
                      <a:pt x="5429" y="1"/>
                      <a:pt x="5349" y="93"/>
                      <a:pt x="5267" y="93"/>
                    </a:cubicBezTo>
                    <a:cubicBezTo>
                      <a:pt x="5183" y="93"/>
                      <a:pt x="5099" y="1"/>
                      <a:pt x="5017" y="1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6"/>
              <p:cNvSpPr/>
              <p:nvPr/>
            </p:nvSpPr>
            <p:spPr>
              <a:xfrm rot="-4301683">
                <a:off x="7283254" y="3489373"/>
                <a:ext cx="397327" cy="397402"/>
              </a:xfrm>
              <a:custGeom>
                <a:avLst/>
                <a:gdLst/>
                <a:ahLst/>
                <a:cxnLst/>
                <a:rect l="l" t="t" r="r" b="b"/>
                <a:pathLst>
                  <a:path w="10531" h="10533" extrusionOk="0">
                    <a:moveTo>
                      <a:pt x="5265" y="0"/>
                    </a:moveTo>
                    <a:cubicBezTo>
                      <a:pt x="5182" y="0"/>
                      <a:pt x="5101" y="2"/>
                      <a:pt x="5018" y="5"/>
                    </a:cubicBezTo>
                    <a:lnTo>
                      <a:pt x="5018" y="4590"/>
                    </a:lnTo>
                    <a:lnTo>
                      <a:pt x="1762" y="1333"/>
                    </a:lnTo>
                    <a:cubicBezTo>
                      <a:pt x="1638" y="1443"/>
                      <a:pt x="1520" y="1560"/>
                      <a:pt x="1407" y="1681"/>
                    </a:cubicBezTo>
                    <a:lnTo>
                      <a:pt x="4666" y="4940"/>
                    </a:lnTo>
                    <a:lnTo>
                      <a:pt x="9" y="4940"/>
                    </a:lnTo>
                    <a:cubicBezTo>
                      <a:pt x="2" y="5047"/>
                      <a:pt x="0" y="5157"/>
                      <a:pt x="0" y="5265"/>
                    </a:cubicBezTo>
                    <a:cubicBezTo>
                      <a:pt x="0" y="5323"/>
                      <a:pt x="0" y="5380"/>
                      <a:pt x="2" y="5436"/>
                    </a:cubicBezTo>
                    <a:lnTo>
                      <a:pt x="4666" y="5436"/>
                    </a:lnTo>
                    <a:lnTo>
                      <a:pt x="1333" y="8771"/>
                    </a:lnTo>
                    <a:cubicBezTo>
                      <a:pt x="1443" y="8892"/>
                      <a:pt x="1560" y="9013"/>
                      <a:pt x="1681" y="9123"/>
                    </a:cubicBezTo>
                    <a:lnTo>
                      <a:pt x="5018" y="5788"/>
                    </a:lnTo>
                    <a:lnTo>
                      <a:pt x="5018" y="10526"/>
                    </a:lnTo>
                    <a:cubicBezTo>
                      <a:pt x="5099" y="10530"/>
                      <a:pt x="5182" y="10532"/>
                      <a:pt x="5265" y="10532"/>
                    </a:cubicBezTo>
                    <a:cubicBezTo>
                      <a:pt x="5348" y="10532"/>
                      <a:pt x="5431" y="10530"/>
                      <a:pt x="5514" y="10526"/>
                    </a:cubicBezTo>
                    <a:lnTo>
                      <a:pt x="5514" y="5788"/>
                    </a:lnTo>
                    <a:lnTo>
                      <a:pt x="8849" y="9123"/>
                    </a:lnTo>
                    <a:cubicBezTo>
                      <a:pt x="8970" y="9011"/>
                      <a:pt x="9087" y="8892"/>
                      <a:pt x="9197" y="8768"/>
                    </a:cubicBezTo>
                    <a:lnTo>
                      <a:pt x="5864" y="5436"/>
                    </a:lnTo>
                    <a:lnTo>
                      <a:pt x="10528" y="5436"/>
                    </a:lnTo>
                    <a:cubicBezTo>
                      <a:pt x="10530" y="5380"/>
                      <a:pt x="10530" y="5323"/>
                      <a:pt x="10530" y="5265"/>
                    </a:cubicBezTo>
                    <a:cubicBezTo>
                      <a:pt x="10530" y="5157"/>
                      <a:pt x="10528" y="5047"/>
                      <a:pt x="10521" y="4940"/>
                    </a:cubicBezTo>
                    <a:lnTo>
                      <a:pt x="5864" y="4940"/>
                    </a:lnTo>
                    <a:lnTo>
                      <a:pt x="9123" y="1681"/>
                    </a:lnTo>
                    <a:cubicBezTo>
                      <a:pt x="9011" y="1560"/>
                      <a:pt x="8892" y="1445"/>
                      <a:pt x="8768" y="1333"/>
                    </a:cubicBezTo>
                    <a:lnTo>
                      <a:pt x="5514" y="4590"/>
                    </a:lnTo>
                    <a:lnTo>
                      <a:pt x="5514" y="5"/>
                    </a:lnTo>
                    <a:cubicBezTo>
                      <a:pt x="5431" y="2"/>
                      <a:pt x="5348" y="0"/>
                      <a:pt x="5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6"/>
              <p:cNvSpPr/>
              <p:nvPr/>
            </p:nvSpPr>
            <p:spPr>
              <a:xfrm rot="-4301683">
                <a:off x="7341395" y="3547549"/>
                <a:ext cx="281007" cy="281083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450" extrusionOk="0">
                    <a:moveTo>
                      <a:pt x="3724" y="1"/>
                    </a:moveTo>
                    <a:cubicBezTo>
                      <a:pt x="1668" y="1"/>
                      <a:pt x="1" y="1668"/>
                      <a:pt x="1" y="3724"/>
                    </a:cubicBezTo>
                    <a:cubicBezTo>
                      <a:pt x="1" y="5782"/>
                      <a:pt x="1668" y="7450"/>
                      <a:pt x="3724" y="7450"/>
                    </a:cubicBezTo>
                    <a:cubicBezTo>
                      <a:pt x="5782" y="7450"/>
                      <a:pt x="7447" y="5782"/>
                      <a:pt x="7447" y="3724"/>
                    </a:cubicBezTo>
                    <a:cubicBezTo>
                      <a:pt x="7447" y="1668"/>
                      <a:pt x="5782" y="1"/>
                      <a:pt x="3724" y="1"/>
                    </a:cubicBezTo>
                    <a:close/>
                  </a:path>
                </a:pathLst>
              </a:custGeom>
              <a:solidFill>
                <a:srgbClr val="FFDB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6"/>
              <p:cNvSpPr/>
              <p:nvPr/>
            </p:nvSpPr>
            <p:spPr>
              <a:xfrm rot="-4301683">
                <a:off x="7393644" y="3606622"/>
                <a:ext cx="176007" cy="163292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4328" extrusionOk="0">
                    <a:moveTo>
                      <a:pt x="2328" y="1"/>
                    </a:moveTo>
                    <a:cubicBezTo>
                      <a:pt x="1292" y="1"/>
                      <a:pt x="377" y="749"/>
                      <a:pt x="200" y="1805"/>
                    </a:cubicBezTo>
                    <a:cubicBezTo>
                      <a:pt x="1" y="2983"/>
                      <a:pt x="795" y="4098"/>
                      <a:pt x="1973" y="4298"/>
                    </a:cubicBezTo>
                    <a:cubicBezTo>
                      <a:pt x="2094" y="4318"/>
                      <a:pt x="2215" y="4328"/>
                      <a:pt x="2334" y="4328"/>
                    </a:cubicBezTo>
                    <a:cubicBezTo>
                      <a:pt x="3371" y="4328"/>
                      <a:pt x="4288" y="3580"/>
                      <a:pt x="4467" y="2523"/>
                    </a:cubicBezTo>
                    <a:cubicBezTo>
                      <a:pt x="4664" y="1344"/>
                      <a:pt x="3870" y="229"/>
                      <a:pt x="2692" y="32"/>
                    </a:cubicBezTo>
                    <a:cubicBezTo>
                      <a:pt x="2569" y="11"/>
                      <a:pt x="2448" y="1"/>
                      <a:pt x="2328" y="1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1" name="Google Shape;951;p26"/>
            <p:cNvGrpSpPr/>
            <p:nvPr/>
          </p:nvGrpSpPr>
          <p:grpSpPr>
            <a:xfrm>
              <a:off x="69619" y="3089601"/>
              <a:ext cx="395218" cy="455167"/>
              <a:chOff x="7379456" y="2943676"/>
              <a:chExt cx="395218" cy="455167"/>
            </a:xfrm>
          </p:grpSpPr>
          <p:sp>
            <p:nvSpPr>
              <p:cNvPr id="952" name="Google Shape;952;p26"/>
              <p:cNvSpPr/>
              <p:nvPr/>
            </p:nvSpPr>
            <p:spPr>
              <a:xfrm rot="-4301683">
                <a:off x="7385212" y="3026587"/>
                <a:ext cx="383706" cy="289345"/>
              </a:xfrm>
              <a:custGeom>
                <a:avLst/>
                <a:gdLst/>
                <a:ahLst/>
                <a:cxnLst/>
                <a:rect l="l" t="t" r="r" b="b"/>
                <a:pathLst>
                  <a:path w="10170" h="7669" extrusionOk="0">
                    <a:moveTo>
                      <a:pt x="8749" y="0"/>
                    </a:moveTo>
                    <a:cubicBezTo>
                      <a:pt x="8702" y="0"/>
                      <a:pt x="8656" y="13"/>
                      <a:pt x="8614" y="39"/>
                    </a:cubicBezTo>
                    <a:lnTo>
                      <a:pt x="6875" y="1146"/>
                    </a:lnTo>
                    <a:lnTo>
                      <a:pt x="6787" y="1503"/>
                    </a:lnTo>
                    <a:lnTo>
                      <a:pt x="6455" y="1413"/>
                    </a:lnTo>
                    <a:lnTo>
                      <a:pt x="4594" y="2600"/>
                    </a:lnTo>
                    <a:lnTo>
                      <a:pt x="4498" y="2908"/>
                    </a:lnTo>
                    <a:lnTo>
                      <a:pt x="4175" y="2865"/>
                    </a:lnTo>
                    <a:lnTo>
                      <a:pt x="2307" y="4054"/>
                    </a:lnTo>
                    <a:lnTo>
                      <a:pt x="2265" y="4400"/>
                    </a:lnTo>
                    <a:lnTo>
                      <a:pt x="1892" y="4319"/>
                    </a:lnTo>
                    <a:lnTo>
                      <a:pt x="153" y="5426"/>
                    </a:lnTo>
                    <a:cubicBezTo>
                      <a:pt x="36" y="5500"/>
                      <a:pt x="0" y="5657"/>
                      <a:pt x="77" y="5774"/>
                    </a:cubicBezTo>
                    <a:lnTo>
                      <a:pt x="1210" y="7553"/>
                    </a:lnTo>
                    <a:cubicBezTo>
                      <a:pt x="1258" y="7628"/>
                      <a:pt x="1338" y="7669"/>
                      <a:pt x="1421" y="7669"/>
                    </a:cubicBezTo>
                    <a:cubicBezTo>
                      <a:pt x="1467" y="7669"/>
                      <a:pt x="1514" y="7656"/>
                      <a:pt x="1556" y="7630"/>
                    </a:cubicBezTo>
                    <a:lnTo>
                      <a:pt x="3295" y="6523"/>
                    </a:lnTo>
                    <a:lnTo>
                      <a:pt x="3378" y="6283"/>
                    </a:lnTo>
                    <a:lnTo>
                      <a:pt x="3715" y="6256"/>
                    </a:lnTo>
                    <a:lnTo>
                      <a:pt x="5577" y="5069"/>
                    </a:lnTo>
                    <a:lnTo>
                      <a:pt x="5660" y="4755"/>
                    </a:lnTo>
                    <a:lnTo>
                      <a:pt x="5995" y="4804"/>
                    </a:lnTo>
                    <a:lnTo>
                      <a:pt x="7860" y="3617"/>
                    </a:lnTo>
                    <a:lnTo>
                      <a:pt x="7941" y="3289"/>
                    </a:lnTo>
                    <a:lnTo>
                      <a:pt x="8277" y="3350"/>
                    </a:lnTo>
                    <a:lnTo>
                      <a:pt x="10016" y="2243"/>
                    </a:lnTo>
                    <a:cubicBezTo>
                      <a:pt x="10133" y="2169"/>
                      <a:pt x="10169" y="2012"/>
                      <a:pt x="10093" y="1895"/>
                    </a:cubicBezTo>
                    <a:lnTo>
                      <a:pt x="8962" y="116"/>
                    </a:lnTo>
                    <a:cubicBezTo>
                      <a:pt x="8913" y="41"/>
                      <a:pt x="8831" y="0"/>
                      <a:pt x="8749" y="0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6"/>
              <p:cNvSpPr/>
              <p:nvPr/>
            </p:nvSpPr>
            <p:spPr>
              <a:xfrm rot="-4301683">
                <a:off x="7542721" y="3124708"/>
                <a:ext cx="68705" cy="93153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469" extrusionOk="0">
                    <a:moveTo>
                      <a:pt x="418" y="0"/>
                    </a:moveTo>
                    <a:lnTo>
                      <a:pt x="1" y="265"/>
                    </a:lnTo>
                    <a:lnTo>
                      <a:pt x="1403" y="2469"/>
                    </a:lnTo>
                    <a:lnTo>
                      <a:pt x="1821" y="2204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6"/>
              <p:cNvSpPr/>
              <p:nvPr/>
            </p:nvSpPr>
            <p:spPr>
              <a:xfrm rot="-4301683">
                <a:off x="7518573" y="3025860"/>
                <a:ext cx="68780" cy="93191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470" extrusionOk="0">
                    <a:moveTo>
                      <a:pt x="418" y="1"/>
                    </a:moveTo>
                    <a:lnTo>
                      <a:pt x="0" y="268"/>
                    </a:lnTo>
                    <a:lnTo>
                      <a:pt x="1403" y="2469"/>
                    </a:lnTo>
                    <a:lnTo>
                      <a:pt x="1823" y="2202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6"/>
              <p:cNvSpPr/>
              <p:nvPr/>
            </p:nvSpPr>
            <p:spPr>
              <a:xfrm rot="-4301683">
                <a:off x="7567711" y="3223585"/>
                <a:ext cx="68780" cy="93267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472" extrusionOk="0">
                    <a:moveTo>
                      <a:pt x="418" y="0"/>
                    </a:moveTo>
                    <a:lnTo>
                      <a:pt x="0" y="267"/>
                    </a:lnTo>
                    <a:lnTo>
                      <a:pt x="1403" y="2471"/>
                    </a:lnTo>
                    <a:lnTo>
                      <a:pt x="1823" y="2204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56" name="Google Shape;956;p26"/>
          <p:cNvGrpSpPr/>
          <p:nvPr/>
        </p:nvGrpSpPr>
        <p:grpSpPr>
          <a:xfrm>
            <a:off x="3969047" y="-256230"/>
            <a:ext cx="2957961" cy="5522886"/>
            <a:chOff x="3969047" y="-256230"/>
            <a:chExt cx="2957961" cy="5522886"/>
          </a:xfrm>
        </p:grpSpPr>
        <p:grpSp>
          <p:nvGrpSpPr>
            <p:cNvPr id="957" name="Google Shape;957;p26"/>
            <p:cNvGrpSpPr/>
            <p:nvPr/>
          </p:nvGrpSpPr>
          <p:grpSpPr>
            <a:xfrm rot="-468991">
              <a:off x="3998494" y="-214082"/>
              <a:ext cx="652459" cy="477621"/>
              <a:chOff x="230649" y="98842"/>
              <a:chExt cx="652464" cy="477625"/>
            </a:xfrm>
          </p:grpSpPr>
          <p:sp>
            <p:nvSpPr>
              <p:cNvPr id="958" name="Google Shape;958;p26"/>
              <p:cNvSpPr/>
              <p:nvPr/>
            </p:nvSpPr>
            <p:spPr>
              <a:xfrm>
                <a:off x="240470" y="110694"/>
                <a:ext cx="635592" cy="453052"/>
              </a:xfrm>
              <a:custGeom>
                <a:avLst/>
                <a:gdLst/>
                <a:ahLst/>
                <a:cxnLst/>
                <a:rect l="l" t="t" r="r" b="b"/>
                <a:pathLst>
                  <a:path w="13785" h="9826" extrusionOk="0">
                    <a:moveTo>
                      <a:pt x="11492" y="1"/>
                    </a:moveTo>
                    <a:cubicBezTo>
                      <a:pt x="11463" y="1"/>
                      <a:pt x="11427" y="10"/>
                      <a:pt x="11379" y="29"/>
                    </a:cubicBezTo>
                    <a:lnTo>
                      <a:pt x="9734" y="444"/>
                    </a:lnTo>
                    <a:lnTo>
                      <a:pt x="1693" y="3663"/>
                    </a:lnTo>
                    <a:lnTo>
                      <a:pt x="182" y="4428"/>
                    </a:lnTo>
                    <a:lnTo>
                      <a:pt x="185" y="4428"/>
                    </a:lnTo>
                    <a:cubicBezTo>
                      <a:pt x="25" y="4491"/>
                      <a:pt x="1" y="4673"/>
                      <a:pt x="63" y="4832"/>
                    </a:cubicBezTo>
                    <a:lnTo>
                      <a:pt x="519" y="6401"/>
                    </a:lnTo>
                    <a:lnTo>
                      <a:pt x="1255" y="8239"/>
                    </a:lnTo>
                    <a:lnTo>
                      <a:pt x="2061" y="9612"/>
                    </a:lnTo>
                    <a:cubicBezTo>
                      <a:pt x="2110" y="9738"/>
                      <a:pt x="2178" y="9826"/>
                      <a:pt x="2281" y="9826"/>
                    </a:cubicBezTo>
                    <a:cubicBezTo>
                      <a:pt x="2309" y="9826"/>
                      <a:pt x="2339" y="9819"/>
                      <a:pt x="2373" y="9805"/>
                    </a:cubicBezTo>
                    <a:lnTo>
                      <a:pt x="3991" y="9410"/>
                    </a:lnTo>
                    <a:lnTo>
                      <a:pt x="12036" y="6190"/>
                    </a:lnTo>
                    <a:lnTo>
                      <a:pt x="13511" y="5460"/>
                    </a:lnTo>
                    <a:cubicBezTo>
                      <a:pt x="13668" y="5395"/>
                      <a:pt x="13785" y="5272"/>
                      <a:pt x="13722" y="5115"/>
                    </a:cubicBezTo>
                    <a:lnTo>
                      <a:pt x="13206" y="3454"/>
                    </a:lnTo>
                    <a:lnTo>
                      <a:pt x="12470" y="1614"/>
                    </a:lnTo>
                    <a:lnTo>
                      <a:pt x="11628" y="164"/>
                    </a:lnTo>
                    <a:cubicBezTo>
                      <a:pt x="11584" y="53"/>
                      <a:pt x="11558" y="1"/>
                      <a:pt x="11492" y="1"/>
                    </a:cubicBezTo>
                    <a:close/>
                  </a:path>
                </a:pathLst>
              </a:custGeom>
              <a:solidFill>
                <a:srgbClr val="C7D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6"/>
              <p:cNvSpPr/>
              <p:nvPr/>
            </p:nvSpPr>
            <p:spPr>
              <a:xfrm>
                <a:off x="661522" y="229327"/>
                <a:ext cx="96918" cy="9447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2049" extrusionOk="0">
                    <a:moveTo>
                      <a:pt x="1051" y="506"/>
                    </a:moveTo>
                    <a:cubicBezTo>
                      <a:pt x="1120" y="506"/>
                      <a:pt x="1190" y="520"/>
                      <a:pt x="1255" y="549"/>
                    </a:cubicBezTo>
                    <a:cubicBezTo>
                      <a:pt x="1383" y="603"/>
                      <a:pt x="1479" y="704"/>
                      <a:pt x="1531" y="832"/>
                    </a:cubicBezTo>
                    <a:cubicBezTo>
                      <a:pt x="1636" y="1096"/>
                      <a:pt x="1509" y="1399"/>
                      <a:pt x="1244" y="1505"/>
                    </a:cubicBezTo>
                    <a:cubicBezTo>
                      <a:pt x="1182" y="1530"/>
                      <a:pt x="1117" y="1542"/>
                      <a:pt x="1052" y="1542"/>
                    </a:cubicBezTo>
                    <a:cubicBezTo>
                      <a:pt x="982" y="1542"/>
                      <a:pt x="912" y="1528"/>
                      <a:pt x="846" y="1500"/>
                    </a:cubicBezTo>
                    <a:cubicBezTo>
                      <a:pt x="721" y="1447"/>
                      <a:pt x="622" y="1346"/>
                      <a:pt x="570" y="1218"/>
                    </a:cubicBezTo>
                    <a:cubicBezTo>
                      <a:pt x="465" y="951"/>
                      <a:pt x="593" y="650"/>
                      <a:pt x="858" y="544"/>
                    </a:cubicBezTo>
                    <a:cubicBezTo>
                      <a:pt x="921" y="520"/>
                      <a:pt x="986" y="506"/>
                      <a:pt x="1051" y="506"/>
                    </a:cubicBezTo>
                    <a:close/>
                    <a:moveTo>
                      <a:pt x="1050" y="1"/>
                    </a:moveTo>
                    <a:cubicBezTo>
                      <a:pt x="922" y="1"/>
                      <a:pt x="794" y="25"/>
                      <a:pt x="671" y="75"/>
                    </a:cubicBezTo>
                    <a:cubicBezTo>
                      <a:pt x="418" y="176"/>
                      <a:pt x="218" y="369"/>
                      <a:pt x="110" y="621"/>
                    </a:cubicBezTo>
                    <a:cubicBezTo>
                      <a:pt x="3" y="872"/>
                      <a:pt x="0" y="1150"/>
                      <a:pt x="101" y="1404"/>
                    </a:cubicBezTo>
                    <a:cubicBezTo>
                      <a:pt x="202" y="1658"/>
                      <a:pt x="398" y="1857"/>
                      <a:pt x="649" y="1965"/>
                    </a:cubicBezTo>
                    <a:cubicBezTo>
                      <a:pt x="777" y="2021"/>
                      <a:pt x="914" y="2048"/>
                      <a:pt x="1051" y="2048"/>
                    </a:cubicBezTo>
                    <a:cubicBezTo>
                      <a:pt x="1179" y="2048"/>
                      <a:pt x="1309" y="2023"/>
                      <a:pt x="1432" y="1974"/>
                    </a:cubicBezTo>
                    <a:cubicBezTo>
                      <a:pt x="1684" y="1873"/>
                      <a:pt x="1883" y="1678"/>
                      <a:pt x="1991" y="1426"/>
                    </a:cubicBezTo>
                    <a:cubicBezTo>
                      <a:pt x="2099" y="1175"/>
                      <a:pt x="2101" y="897"/>
                      <a:pt x="2000" y="643"/>
                    </a:cubicBezTo>
                    <a:cubicBezTo>
                      <a:pt x="1899" y="390"/>
                      <a:pt x="1704" y="192"/>
                      <a:pt x="1452" y="84"/>
                    </a:cubicBezTo>
                    <a:cubicBezTo>
                      <a:pt x="1323" y="29"/>
                      <a:pt x="1186" y="1"/>
                      <a:pt x="10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6"/>
              <p:cNvSpPr/>
              <p:nvPr/>
            </p:nvSpPr>
            <p:spPr>
              <a:xfrm>
                <a:off x="355231" y="351971"/>
                <a:ext cx="97010" cy="94428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2048" extrusionOk="0">
                    <a:moveTo>
                      <a:pt x="1053" y="506"/>
                    </a:moveTo>
                    <a:cubicBezTo>
                      <a:pt x="1120" y="506"/>
                      <a:pt x="1190" y="519"/>
                      <a:pt x="1255" y="548"/>
                    </a:cubicBezTo>
                    <a:cubicBezTo>
                      <a:pt x="1383" y="602"/>
                      <a:pt x="1482" y="703"/>
                      <a:pt x="1533" y="831"/>
                    </a:cubicBezTo>
                    <a:cubicBezTo>
                      <a:pt x="1639" y="1096"/>
                      <a:pt x="1509" y="1399"/>
                      <a:pt x="1244" y="1504"/>
                    </a:cubicBezTo>
                    <a:cubicBezTo>
                      <a:pt x="1182" y="1529"/>
                      <a:pt x="1117" y="1542"/>
                      <a:pt x="1052" y="1542"/>
                    </a:cubicBezTo>
                    <a:cubicBezTo>
                      <a:pt x="983" y="1542"/>
                      <a:pt x="914" y="1528"/>
                      <a:pt x="849" y="1500"/>
                    </a:cubicBezTo>
                    <a:cubicBezTo>
                      <a:pt x="721" y="1446"/>
                      <a:pt x="622" y="1345"/>
                      <a:pt x="570" y="1217"/>
                    </a:cubicBezTo>
                    <a:cubicBezTo>
                      <a:pt x="465" y="952"/>
                      <a:pt x="595" y="649"/>
                      <a:pt x="860" y="544"/>
                    </a:cubicBezTo>
                    <a:cubicBezTo>
                      <a:pt x="923" y="519"/>
                      <a:pt x="988" y="506"/>
                      <a:pt x="1053" y="506"/>
                    </a:cubicBezTo>
                    <a:close/>
                    <a:moveTo>
                      <a:pt x="1051" y="0"/>
                    </a:moveTo>
                    <a:cubicBezTo>
                      <a:pt x="923" y="0"/>
                      <a:pt x="794" y="25"/>
                      <a:pt x="671" y="75"/>
                    </a:cubicBezTo>
                    <a:cubicBezTo>
                      <a:pt x="418" y="176"/>
                      <a:pt x="220" y="371"/>
                      <a:pt x="113" y="622"/>
                    </a:cubicBezTo>
                    <a:cubicBezTo>
                      <a:pt x="5" y="874"/>
                      <a:pt x="0" y="1150"/>
                      <a:pt x="104" y="1403"/>
                    </a:cubicBezTo>
                    <a:cubicBezTo>
                      <a:pt x="205" y="1657"/>
                      <a:pt x="398" y="1857"/>
                      <a:pt x="649" y="1964"/>
                    </a:cubicBezTo>
                    <a:cubicBezTo>
                      <a:pt x="779" y="2021"/>
                      <a:pt x="916" y="2047"/>
                      <a:pt x="1053" y="2047"/>
                    </a:cubicBezTo>
                    <a:cubicBezTo>
                      <a:pt x="1181" y="2047"/>
                      <a:pt x="1309" y="2023"/>
                      <a:pt x="1432" y="1973"/>
                    </a:cubicBezTo>
                    <a:cubicBezTo>
                      <a:pt x="1686" y="1872"/>
                      <a:pt x="1886" y="1677"/>
                      <a:pt x="1993" y="1426"/>
                    </a:cubicBezTo>
                    <a:cubicBezTo>
                      <a:pt x="2101" y="1174"/>
                      <a:pt x="2103" y="898"/>
                      <a:pt x="2002" y="645"/>
                    </a:cubicBezTo>
                    <a:cubicBezTo>
                      <a:pt x="1901" y="391"/>
                      <a:pt x="1706" y="191"/>
                      <a:pt x="1455" y="84"/>
                    </a:cubicBezTo>
                    <a:cubicBezTo>
                      <a:pt x="1325" y="28"/>
                      <a:pt x="1188" y="0"/>
                      <a:pt x="10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6"/>
              <p:cNvSpPr/>
              <p:nvPr/>
            </p:nvSpPr>
            <p:spPr>
              <a:xfrm>
                <a:off x="775453" y="269947"/>
                <a:ext cx="107661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736" extrusionOk="0">
                    <a:moveTo>
                      <a:pt x="1603" y="0"/>
                    </a:moveTo>
                    <a:cubicBezTo>
                      <a:pt x="523" y="431"/>
                      <a:pt x="0" y="1656"/>
                      <a:pt x="431" y="2736"/>
                    </a:cubicBezTo>
                    <a:lnTo>
                      <a:pt x="2099" y="2069"/>
                    </a:lnTo>
                    <a:cubicBezTo>
                      <a:pt x="2258" y="2004"/>
                      <a:pt x="2334" y="1825"/>
                      <a:pt x="2272" y="1665"/>
                    </a:cubicBezTo>
                    <a:lnTo>
                      <a:pt x="1603" y="0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6"/>
              <p:cNvSpPr/>
              <p:nvPr/>
            </p:nvSpPr>
            <p:spPr>
              <a:xfrm>
                <a:off x="230649" y="279629"/>
                <a:ext cx="107661" cy="126196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737" extrusionOk="0">
                    <a:moveTo>
                      <a:pt x="1901" y="1"/>
                    </a:moveTo>
                    <a:lnTo>
                      <a:pt x="236" y="668"/>
                    </a:lnTo>
                    <a:cubicBezTo>
                      <a:pt x="77" y="733"/>
                      <a:pt x="0" y="912"/>
                      <a:pt x="63" y="1071"/>
                    </a:cubicBezTo>
                    <a:lnTo>
                      <a:pt x="732" y="2736"/>
                    </a:lnTo>
                    <a:lnTo>
                      <a:pt x="732" y="2736"/>
                    </a:lnTo>
                    <a:cubicBezTo>
                      <a:pt x="1810" y="2304"/>
                      <a:pt x="2334" y="1080"/>
                      <a:pt x="1901" y="1"/>
                    </a:cubicBezTo>
                    <a:close/>
                    <a:moveTo>
                      <a:pt x="732" y="2736"/>
                    </a:moveTo>
                    <a:cubicBezTo>
                      <a:pt x="731" y="2736"/>
                      <a:pt x="730" y="2736"/>
                      <a:pt x="730" y="2737"/>
                    </a:cubicBezTo>
                    <a:lnTo>
                      <a:pt x="732" y="2737"/>
                    </a:lnTo>
                    <a:lnTo>
                      <a:pt x="732" y="2736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6"/>
              <p:cNvSpPr/>
              <p:nvPr/>
            </p:nvSpPr>
            <p:spPr>
              <a:xfrm>
                <a:off x="298335" y="483560"/>
                <a:ext cx="126150" cy="92907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015" extrusionOk="0">
                    <a:moveTo>
                      <a:pt x="781" y="1"/>
                    </a:moveTo>
                    <a:cubicBezTo>
                      <a:pt x="520" y="1"/>
                      <a:pt x="256" y="49"/>
                      <a:pt x="0" y="152"/>
                    </a:cubicBezTo>
                    <a:lnTo>
                      <a:pt x="667" y="1819"/>
                    </a:lnTo>
                    <a:cubicBezTo>
                      <a:pt x="715" y="1941"/>
                      <a:pt x="832" y="2014"/>
                      <a:pt x="954" y="2014"/>
                    </a:cubicBezTo>
                    <a:cubicBezTo>
                      <a:pt x="992" y="2014"/>
                      <a:pt x="1031" y="2007"/>
                      <a:pt x="1068" y="1992"/>
                    </a:cubicBezTo>
                    <a:lnTo>
                      <a:pt x="2736" y="1323"/>
                    </a:lnTo>
                    <a:cubicBezTo>
                      <a:pt x="2406" y="500"/>
                      <a:pt x="1615" y="1"/>
                      <a:pt x="781" y="1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6"/>
              <p:cNvSpPr/>
              <p:nvPr/>
            </p:nvSpPr>
            <p:spPr>
              <a:xfrm>
                <a:off x="474326" y="265014"/>
                <a:ext cx="165111" cy="145654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159" extrusionOk="0">
                    <a:moveTo>
                      <a:pt x="1789" y="1"/>
                    </a:moveTo>
                    <a:cubicBezTo>
                      <a:pt x="1594" y="1"/>
                      <a:pt x="1396" y="37"/>
                      <a:pt x="1203" y="114"/>
                    </a:cubicBezTo>
                    <a:cubicBezTo>
                      <a:pt x="393" y="439"/>
                      <a:pt x="1" y="1357"/>
                      <a:pt x="326" y="2167"/>
                    </a:cubicBezTo>
                    <a:cubicBezTo>
                      <a:pt x="572" y="2783"/>
                      <a:pt x="1164" y="3159"/>
                      <a:pt x="1790" y="3159"/>
                    </a:cubicBezTo>
                    <a:cubicBezTo>
                      <a:pt x="1986" y="3159"/>
                      <a:pt x="2184" y="3122"/>
                      <a:pt x="2377" y="3045"/>
                    </a:cubicBezTo>
                    <a:cubicBezTo>
                      <a:pt x="3185" y="2722"/>
                      <a:pt x="3580" y="1801"/>
                      <a:pt x="3255" y="993"/>
                    </a:cubicBezTo>
                    <a:cubicBezTo>
                      <a:pt x="3008" y="376"/>
                      <a:pt x="2416" y="1"/>
                      <a:pt x="1789" y="1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6"/>
              <p:cNvSpPr/>
              <p:nvPr/>
            </p:nvSpPr>
            <p:spPr>
              <a:xfrm rot="-5400000">
                <a:off x="697978" y="89597"/>
                <a:ext cx="107661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736" extrusionOk="0">
                    <a:moveTo>
                      <a:pt x="1603" y="0"/>
                    </a:moveTo>
                    <a:cubicBezTo>
                      <a:pt x="523" y="431"/>
                      <a:pt x="0" y="1656"/>
                      <a:pt x="431" y="2736"/>
                    </a:cubicBezTo>
                    <a:lnTo>
                      <a:pt x="2099" y="2069"/>
                    </a:lnTo>
                    <a:cubicBezTo>
                      <a:pt x="2258" y="2004"/>
                      <a:pt x="2334" y="1825"/>
                      <a:pt x="2272" y="1665"/>
                    </a:cubicBezTo>
                    <a:lnTo>
                      <a:pt x="1603" y="0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6" name="Google Shape;966;p26"/>
            <p:cNvGrpSpPr/>
            <p:nvPr/>
          </p:nvGrpSpPr>
          <p:grpSpPr>
            <a:xfrm rot="2700000">
              <a:off x="6201235" y="4628302"/>
              <a:ext cx="652458" cy="477621"/>
              <a:chOff x="230649" y="98842"/>
              <a:chExt cx="652464" cy="477625"/>
            </a:xfrm>
          </p:grpSpPr>
          <p:sp>
            <p:nvSpPr>
              <p:cNvPr id="967" name="Google Shape;967;p26"/>
              <p:cNvSpPr/>
              <p:nvPr/>
            </p:nvSpPr>
            <p:spPr>
              <a:xfrm>
                <a:off x="240470" y="110694"/>
                <a:ext cx="635592" cy="453052"/>
              </a:xfrm>
              <a:custGeom>
                <a:avLst/>
                <a:gdLst/>
                <a:ahLst/>
                <a:cxnLst/>
                <a:rect l="l" t="t" r="r" b="b"/>
                <a:pathLst>
                  <a:path w="13785" h="9826" extrusionOk="0">
                    <a:moveTo>
                      <a:pt x="11492" y="1"/>
                    </a:moveTo>
                    <a:cubicBezTo>
                      <a:pt x="11463" y="1"/>
                      <a:pt x="11427" y="10"/>
                      <a:pt x="11379" y="29"/>
                    </a:cubicBezTo>
                    <a:lnTo>
                      <a:pt x="9734" y="444"/>
                    </a:lnTo>
                    <a:lnTo>
                      <a:pt x="1693" y="3663"/>
                    </a:lnTo>
                    <a:lnTo>
                      <a:pt x="182" y="4428"/>
                    </a:lnTo>
                    <a:lnTo>
                      <a:pt x="185" y="4428"/>
                    </a:lnTo>
                    <a:cubicBezTo>
                      <a:pt x="25" y="4491"/>
                      <a:pt x="1" y="4673"/>
                      <a:pt x="63" y="4832"/>
                    </a:cubicBezTo>
                    <a:lnTo>
                      <a:pt x="519" y="6401"/>
                    </a:lnTo>
                    <a:lnTo>
                      <a:pt x="1255" y="8239"/>
                    </a:lnTo>
                    <a:lnTo>
                      <a:pt x="2061" y="9612"/>
                    </a:lnTo>
                    <a:cubicBezTo>
                      <a:pt x="2110" y="9738"/>
                      <a:pt x="2178" y="9826"/>
                      <a:pt x="2281" y="9826"/>
                    </a:cubicBezTo>
                    <a:cubicBezTo>
                      <a:pt x="2309" y="9826"/>
                      <a:pt x="2339" y="9819"/>
                      <a:pt x="2373" y="9805"/>
                    </a:cubicBezTo>
                    <a:lnTo>
                      <a:pt x="3991" y="9410"/>
                    </a:lnTo>
                    <a:lnTo>
                      <a:pt x="12036" y="6190"/>
                    </a:lnTo>
                    <a:lnTo>
                      <a:pt x="13511" y="5460"/>
                    </a:lnTo>
                    <a:cubicBezTo>
                      <a:pt x="13668" y="5395"/>
                      <a:pt x="13785" y="5272"/>
                      <a:pt x="13722" y="5115"/>
                    </a:cubicBezTo>
                    <a:lnTo>
                      <a:pt x="13206" y="3454"/>
                    </a:lnTo>
                    <a:lnTo>
                      <a:pt x="12470" y="1614"/>
                    </a:lnTo>
                    <a:lnTo>
                      <a:pt x="11628" y="164"/>
                    </a:lnTo>
                    <a:cubicBezTo>
                      <a:pt x="11584" y="53"/>
                      <a:pt x="11558" y="1"/>
                      <a:pt x="11492" y="1"/>
                    </a:cubicBezTo>
                    <a:close/>
                  </a:path>
                </a:pathLst>
              </a:custGeom>
              <a:solidFill>
                <a:srgbClr val="C7D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6"/>
              <p:cNvSpPr/>
              <p:nvPr/>
            </p:nvSpPr>
            <p:spPr>
              <a:xfrm>
                <a:off x="661522" y="229327"/>
                <a:ext cx="96918" cy="9447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2049" extrusionOk="0">
                    <a:moveTo>
                      <a:pt x="1051" y="506"/>
                    </a:moveTo>
                    <a:cubicBezTo>
                      <a:pt x="1120" y="506"/>
                      <a:pt x="1190" y="520"/>
                      <a:pt x="1255" y="549"/>
                    </a:cubicBezTo>
                    <a:cubicBezTo>
                      <a:pt x="1383" y="603"/>
                      <a:pt x="1479" y="704"/>
                      <a:pt x="1531" y="832"/>
                    </a:cubicBezTo>
                    <a:cubicBezTo>
                      <a:pt x="1636" y="1096"/>
                      <a:pt x="1509" y="1399"/>
                      <a:pt x="1244" y="1505"/>
                    </a:cubicBezTo>
                    <a:cubicBezTo>
                      <a:pt x="1182" y="1530"/>
                      <a:pt x="1117" y="1542"/>
                      <a:pt x="1052" y="1542"/>
                    </a:cubicBezTo>
                    <a:cubicBezTo>
                      <a:pt x="982" y="1542"/>
                      <a:pt x="912" y="1528"/>
                      <a:pt x="846" y="1500"/>
                    </a:cubicBezTo>
                    <a:cubicBezTo>
                      <a:pt x="721" y="1447"/>
                      <a:pt x="622" y="1346"/>
                      <a:pt x="570" y="1218"/>
                    </a:cubicBezTo>
                    <a:cubicBezTo>
                      <a:pt x="465" y="951"/>
                      <a:pt x="593" y="650"/>
                      <a:pt x="858" y="544"/>
                    </a:cubicBezTo>
                    <a:cubicBezTo>
                      <a:pt x="921" y="520"/>
                      <a:pt x="986" y="506"/>
                      <a:pt x="1051" y="506"/>
                    </a:cubicBezTo>
                    <a:close/>
                    <a:moveTo>
                      <a:pt x="1050" y="1"/>
                    </a:moveTo>
                    <a:cubicBezTo>
                      <a:pt x="922" y="1"/>
                      <a:pt x="794" y="25"/>
                      <a:pt x="671" y="75"/>
                    </a:cubicBezTo>
                    <a:cubicBezTo>
                      <a:pt x="418" y="176"/>
                      <a:pt x="218" y="369"/>
                      <a:pt x="110" y="621"/>
                    </a:cubicBezTo>
                    <a:cubicBezTo>
                      <a:pt x="3" y="872"/>
                      <a:pt x="0" y="1150"/>
                      <a:pt x="101" y="1404"/>
                    </a:cubicBezTo>
                    <a:cubicBezTo>
                      <a:pt x="202" y="1658"/>
                      <a:pt x="398" y="1857"/>
                      <a:pt x="649" y="1965"/>
                    </a:cubicBezTo>
                    <a:cubicBezTo>
                      <a:pt x="777" y="2021"/>
                      <a:pt x="914" y="2048"/>
                      <a:pt x="1051" y="2048"/>
                    </a:cubicBezTo>
                    <a:cubicBezTo>
                      <a:pt x="1179" y="2048"/>
                      <a:pt x="1309" y="2023"/>
                      <a:pt x="1432" y="1974"/>
                    </a:cubicBezTo>
                    <a:cubicBezTo>
                      <a:pt x="1684" y="1873"/>
                      <a:pt x="1883" y="1678"/>
                      <a:pt x="1991" y="1426"/>
                    </a:cubicBezTo>
                    <a:cubicBezTo>
                      <a:pt x="2099" y="1175"/>
                      <a:pt x="2101" y="897"/>
                      <a:pt x="2000" y="643"/>
                    </a:cubicBezTo>
                    <a:cubicBezTo>
                      <a:pt x="1899" y="390"/>
                      <a:pt x="1704" y="192"/>
                      <a:pt x="1452" y="84"/>
                    </a:cubicBezTo>
                    <a:cubicBezTo>
                      <a:pt x="1323" y="29"/>
                      <a:pt x="1186" y="1"/>
                      <a:pt x="10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6"/>
              <p:cNvSpPr/>
              <p:nvPr/>
            </p:nvSpPr>
            <p:spPr>
              <a:xfrm>
                <a:off x="355231" y="351971"/>
                <a:ext cx="97010" cy="94428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2048" extrusionOk="0">
                    <a:moveTo>
                      <a:pt x="1053" y="506"/>
                    </a:moveTo>
                    <a:cubicBezTo>
                      <a:pt x="1120" y="506"/>
                      <a:pt x="1190" y="519"/>
                      <a:pt x="1255" y="548"/>
                    </a:cubicBezTo>
                    <a:cubicBezTo>
                      <a:pt x="1383" y="602"/>
                      <a:pt x="1482" y="703"/>
                      <a:pt x="1533" y="831"/>
                    </a:cubicBezTo>
                    <a:cubicBezTo>
                      <a:pt x="1639" y="1096"/>
                      <a:pt x="1509" y="1399"/>
                      <a:pt x="1244" y="1504"/>
                    </a:cubicBezTo>
                    <a:cubicBezTo>
                      <a:pt x="1182" y="1529"/>
                      <a:pt x="1117" y="1542"/>
                      <a:pt x="1052" y="1542"/>
                    </a:cubicBezTo>
                    <a:cubicBezTo>
                      <a:pt x="983" y="1542"/>
                      <a:pt x="914" y="1528"/>
                      <a:pt x="849" y="1500"/>
                    </a:cubicBezTo>
                    <a:cubicBezTo>
                      <a:pt x="721" y="1446"/>
                      <a:pt x="622" y="1345"/>
                      <a:pt x="570" y="1217"/>
                    </a:cubicBezTo>
                    <a:cubicBezTo>
                      <a:pt x="465" y="952"/>
                      <a:pt x="595" y="649"/>
                      <a:pt x="860" y="544"/>
                    </a:cubicBezTo>
                    <a:cubicBezTo>
                      <a:pt x="923" y="519"/>
                      <a:pt x="988" y="506"/>
                      <a:pt x="1053" y="506"/>
                    </a:cubicBezTo>
                    <a:close/>
                    <a:moveTo>
                      <a:pt x="1051" y="0"/>
                    </a:moveTo>
                    <a:cubicBezTo>
                      <a:pt x="923" y="0"/>
                      <a:pt x="794" y="25"/>
                      <a:pt x="671" y="75"/>
                    </a:cubicBezTo>
                    <a:cubicBezTo>
                      <a:pt x="418" y="176"/>
                      <a:pt x="220" y="371"/>
                      <a:pt x="113" y="622"/>
                    </a:cubicBezTo>
                    <a:cubicBezTo>
                      <a:pt x="5" y="874"/>
                      <a:pt x="0" y="1150"/>
                      <a:pt x="104" y="1403"/>
                    </a:cubicBezTo>
                    <a:cubicBezTo>
                      <a:pt x="205" y="1657"/>
                      <a:pt x="398" y="1857"/>
                      <a:pt x="649" y="1964"/>
                    </a:cubicBezTo>
                    <a:cubicBezTo>
                      <a:pt x="779" y="2021"/>
                      <a:pt x="916" y="2047"/>
                      <a:pt x="1053" y="2047"/>
                    </a:cubicBezTo>
                    <a:cubicBezTo>
                      <a:pt x="1181" y="2047"/>
                      <a:pt x="1309" y="2023"/>
                      <a:pt x="1432" y="1973"/>
                    </a:cubicBezTo>
                    <a:cubicBezTo>
                      <a:pt x="1686" y="1872"/>
                      <a:pt x="1886" y="1677"/>
                      <a:pt x="1993" y="1426"/>
                    </a:cubicBezTo>
                    <a:cubicBezTo>
                      <a:pt x="2101" y="1174"/>
                      <a:pt x="2103" y="898"/>
                      <a:pt x="2002" y="645"/>
                    </a:cubicBezTo>
                    <a:cubicBezTo>
                      <a:pt x="1901" y="391"/>
                      <a:pt x="1706" y="191"/>
                      <a:pt x="1455" y="84"/>
                    </a:cubicBezTo>
                    <a:cubicBezTo>
                      <a:pt x="1325" y="28"/>
                      <a:pt x="1188" y="0"/>
                      <a:pt x="10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6"/>
              <p:cNvSpPr/>
              <p:nvPr/>
            </p:nvSpPr>
            <p:spPr>
              <a:xfrm>
                <a:off x="775453" y="269947"/>
                <a:ext cx="107661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736" extrusionOk="0">
                    <a:moveTo>
                      <a:pt x="1603" y="0"/>
                    </a:moveTo>
                    <a:cubicBezTo>
                      <a:pt x="523" y="431"/>
                      <a:pt x="0" y="1656"/>
                      <a:pt x="431" y="2736"/>
                    </a:cubicBezTo>
                    <a:lnTo>
                      <a:pt x="2099" y="2069"/>
                    </a:lnTo>
                    <a:cubicBezTo>
                      <a:pt x="2258" y="2004"/>
                      <a:pt x="2334" y="1825"/>
                      <a:pt x="2272" y="1665"/>
                    </a:cubicBezTo>
                    <a:lnTo>
                      <a:pt x="1603" y="0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6"/>
              <p:cNvSpPr/>
              <p:nvPr/>
            </p:nvSpPr>
            <p:spPr>
              <a:xfrm>
                <a:off x="230649" y="279629"/>
                <a:ext cx="107661" cy="126196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737" extrusionOk="0">
                    <a:moveTo>
                      <a:pt x="1901" y="1"/>
                    </a:moveTo>
                    <a:lnTo>
                      <a:pt x="236" y="668"/>
                    </a:lnTo>
                    <a:cubicBezTo>
                      <a:pt x="77" y="733"/>
                      <a:pt x="0" y="912"/>
                      <a:pt x="63" y="1071"/>
                    </a:cubicBezTo>
                    <a:lnTo>
                      <a:pt x="732" y="2736"/>
                    </a:lnTo>
                    <a:lnTo>
                      <a:pt x="732" y="2736"/>
                    </a:lnTo>
                    <a:cubicBezTo>
                      <a:pt x="1810" y="2304"/>
                      <a:pt x="2334" y="1080"/>
                      <a:pt x="1901" y="1"/>
                    </a:cubicBezTo>
                    <a:close/>
                    <a:moveTo>
                      <a:pt x="732" y="2736"/>
                    </a:moveTo>
                    <a:cubicBezTo>
                      <a:pt x="731" y="2736"/>
                      <a:pt x="730" y="2736"/>
                      <a:pt x="730" y="2737"/>
                    </a:cubicBezTo>
                    <a:lnTo>
                      <a:pt x="732" y="2737"/>
                    </a:lnTo>
                    <a:lnTo>
                      <a:pt x="732" y="2736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6"/>
              <p:cNvSpPr/>
              <p:nvPr/>
            </p:nvSpPr>
            <p:spPr>
              <a:xfrm>
                <a:off x="298335" y="483560"/>
                <a:ext cx="126150" cy="92907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015" extrusionOk="0">
                    <a:moveTo>
                      <a:pt x="781" y="1"/>
                    </a:moveTo>
                    <a:cubicBezTo>
                      <a:pt x="520" y="1"/>
                      <a:pt x="256" y="49"/>
                      <a:pt x="0" y="152"/>
                    </a:cubicBezTo>
                    <a:lnTo>
                      <a:pt x="667" y="1819"/>
                    </a:lnTo>
                    <a:cubicBezTo>
                      <a:pt x="715" y="1941"/>
                      <a:pt x="832" y="2014"/>
                      <a:pt x="954" y="2014"/>
                    </a:cubicBezTo>
                    <a:cubicBezTo>
                      <a:pt x="992" y="2014"/>
                      <a:pt x="1031" y="2007"/>
                      <a:pt x="1068" y="1992"/>
                    </a:cubicBezTo>
                    <a:lnTo>
                      <a:pt x="2736" y="1323"/>
                    </a:lnTo>
                    <a:cubicBezTo>
                      <a:pt x="2406" y="500"/>
                      <a:pt x="1615" y="1"/>
                      <a:pt x="781" y="1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6"/>
              <p:cNvSpPr/>
              <p:nvPr/>
            </p:nvSpPr>
            <p:spPr>
              <a:xfrm>
                <a:off x="474326" y="265014"/>
                <a:ext cx="165111" cy="145654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159" extrusionOk="0">
                    <a:moveTo>
                      <a:pt x="1789" y="1"/>
                    </a:moveTo>
                    <a:cubicBezTo>
                      <a:pt x="1594" y="1"/>
                      <a:pt x="1396" y="37"/>
                      <a:pt x="1203" y="114"/>
                    </a:cubicBezTo>
                    <a:cubicBezTo>
                      <a:pt x="393" y="439"/>
                      <a:pt x="1" y="1357"/>
                      <a:pt x="326" y="2167"/>
                    </a:cubicBezTo>
                    <a:cubicBezTo>
                      <a:pt x="572" y="2783"/>
                      <a:pt x="1164" y="3159"/>
                      <a:pt x="1790" y="3159"/>
                    </a:cubicBezTo>
                    <a:cubicBezTo>
                      <a:pt x="1986" y="3159"/>
                      <a:pt x="2184" y="3122"/>
                      <a:pt x="2377" y="3045"/>
                    </a:cubicBezTo>
                    <a:cubicBezTo>
                      <a:pt x="3185" y="2722"/>
                      <a:pt x="3580" y="1801"/>
                      <a:pt x="3255" y="993"/>
                    </a:cubicBezTo>
                    <a:cubicBezTo>
                      <a:pt x="3008" y="376"/>
                      <a:pt x="2416" y="1"/>
                      <a:pt x="1789" y="1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6"/>
              <p:cNvSpPr/>
              <p:nvPr/>
            </p:nvSpPr>
            <p:spPr>
              <a:xfrm rot="-5400000">
                <a:off x="697978" y="89597"/>
                <a:ext cx="107661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736" extrusionOk="0">
                    <a:moveTo>
                      <a:pt x="1603" y="0"/>
                    </a:moveTo>
                    <a:cubicBezTo>
                      <a:pt x="523" y="431"/>
                      <a:pt x="0" y="1656"/>
                      <a:pt x="431" y="2736"/>
                    </a:cubicBezTo>
                    <a:lnTo>
                      <a:pt x="2099" y="2069"/>
                    </a:lnTo>
                    <a:cubicBezTo>
                      <a:pt x="2258" y="2004"/>
                      <a:pt x="2334" y="1825"/>
                      <a:pt x="2272" y="1665"/>
                    </a:cubicBezTo>
                    <a:lnTo>
                      <a:pt x="1603" y="0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27"/>
          <p:cNvSpPr txBox="1">
            <a:spLocks noGrp="1"/>
          </p:cNvSpPr>
          <p:nvPr>
            <p:ph type="subTitle" idx="1"/>
          </p:nvPr>
        </p:nvSpPr>
        <p:spPr>
          <a:xfrm>
            <a:off x="720425" y="1946875"/>
            <a:ext cx="3677100" cy="3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7" name="Google Shape;977;p27"/>
          <p:cNvSpPr txBox="1">
            <a:spLocks noGrp="1"/>
          </p:cNvSpPr>
          <p:nvPr>
            <p:ph type="subTitle" idx="2"/>
          </p:nvPr>
        </p:nvSpPr>
        <p:spPr>
          <a:xfrm>
            <a:off x="720425" y="2953613"/>
            <a:ext cx="3677100" cy="3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8" name="Google Shape;978;p27"/>
          <p:cNvSpPr txBox="1">
            <a:spLocks noGrp="1"/>
          </p:cNvSpPr>
          <p:nvPr>
            <p:ph type="subTitle" idx="3"/>
          </p:nvPr>
        </p:nvSpPr>
        <p:spPr>
          <a:xfrm>
            <a:off x="720425" y="3960350"/>
            <a:ext cx="3677100" cy="3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9" name="Google Shape;979;p27"/>
          <p:cNvSpPr txBox="1">
            <a:spLocks noGrp="1"/>
          </p:cNvSpPr>
          <p:nvPr>
            <p:ph type="subTitle" idx="4"/>
          </p:nvPr>
        </p:nvSpPr>
        <p:spPr>
          <a:xfrm>
            <a:off x="4732675" y="3960350"/>
            <a:ext cx="3677100" cy="3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27"/>
          <p:cNvSpPr txBox="1">
            <a:spLocks noGrp="1"/>
          </p:cNvSpPr>
          <p:nvPr>
            <p:ph type="subTitle" idx="5"/>
          </p:nvPr>
        </p:nvSpPr>
        <p:spPr>
          <a:xfrm>
            <a:off x="4732675" y="1946875"/>
            <a:ext cx="3677100" cy="3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27"/>
          <p:cNvSpPr txBox="1">
            <a:spLocks noGrp="1"/>
          </p:cNvSpPr>
          <p:nvPr>
            <p:ph type="subTitle" idx="6"/>
          </p:nvPr>
        </p:nvSpPr>
        <p:spPr>
          <a:xfrm>
            <a:off x="4732675" y="2953613"/>
            <a:ext cx="3677100" cy="3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27"/>
          <p:cNvSpPr txBox="1">
            <a:spLocks noGrp="1"/>
          </p:cNvSpPr>
          <p:nvPr>
            <p:ph type="subTitle" idx="7"/>
          </p:nvPr>
        </p:nvSpPr>
        <p:spPr>
          <a:xfrm>
            <a:off x="720425" y="1557825"/>
            <a:ext cx="3677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endParaRPr/>
          </a:p>
        </p:txBody>
      </p:sp>
      <p:sp>
        <p:nvSpPr>
          <p:cNvPr id="983" name="Google Shape;983;p27"/>
          <p:cNvSpPr txBox="1">
            <a:spLocks noGrp="1"/>
          </p:cNvSpPr>
          <p:nvPr>
            <p:ph type="subTitle" idx="8"/>
          </p:nvPr>
        </p:nvSpPr>
        <p:spPr>
          <a:xfrm>
            <a:off x="720425" y="2564562"/>
            <a:ext cx="3677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endParaRPr/>
          </a:p>
        </p:txBody>
      </p:sp>
      <p:sp>
        <p:nvSpPr>
          <p:cNvPr id="984" name="Google Shape;984;p27"/>
          <p:cNvSpPr txBox="1">
            <a:spLocks noGrp="1"/>
          </p:cNvSpPr>
          <p:nvPr>
            <p:ph type="subTitle" idx="9"/>
          </p:nvPr>
        </p:nvSpPr>
        <p:spPr>
          <a:xfrm>
            <a:off x="4732675" y="1557825"/>
            <a:ext cx="3677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endParaRPr/>
          </a:p>
        </p:txBody>
      </p:sp>
      <p:sp>
        <p:nvSpPr>
          <p:cNvPr id="985" name="Google Shape;985;p27"/>
          <p:cNvSpPr txBox="1">
            <a:spLocks noGrp="1"/>
          </p:cNvSpPr>
          <p:nvPr>
            <p:ph type="subTitle" idx="13"/>
          </p:nvPr>
        </p:nvSpPr>
        <p:spPr>
          <a:xfrm>
            <a:off x="720425" y="3571275"/>
            <a:ext cx="3677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endParaRPr/>
          </a:p>
        </p:txBody>
      </p:sp>
      <p:sp>
        <p:nvSpPr>
          <p:cNvPr id="986" name="Google Shape;986;p27"/>
          <p:cNvSpPr txBox="1">
            <a:spLocks noGrp="1"/>
          </p:cNvSpPr>
          <p:nvPr>
            <p:ph type="subTitle" idx="14"/>
          </p:nvPr>
        </p:nvSpPr>
        <p:spPr>
          <a:xfrm>
            <a:off x="4732675" y="3571275"/>
            <a:ext cx="3677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endParaRPr/>
          </a:p>
        </p:txBody>
      </p:sp>
      <p:sp>
        <p:nvSpPr>
          <p:cNvPr id="987" name="Google Shape;987;p27"/>
          <p:cNvSpPr txBox="1">
            <a:spLocks noGrp="1"/>
          </p:cNvSpPr>
          <p:nvPr>
            <p:ph type="subTitle" idx="15"/>
          </p:nvPr>
        </p:nvSpPr>
        <p:spPr>
          <a:xfrm>
            <a:off x="4732675" y="2564562"/>
            <a:ext cx="3677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hanga One"/>
              <a:buNone/>
              <a:defRPr sz="2300"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endParaRPr/>
          </a:p>
        </p:txBody>
      </p:sp>
      <p:sp>
        <p:nvSpPr>
          <p:cNvPr id="988" name="Google Shape;988;p27"/>
          <p:cNvSpPr txBox="1">
            <a:spLocks noGrp="1"/>
          </p:cNvSpPr>
          <p:nvPr>
            <p:ph type="title"/>
          </p:nvPr>
        </p:nvSpPr>
        <p:spPr>
          <a:xfrm>
            <a:off x="720000" y="552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89" name="Google Shape;989;p27"/>
          <p:cNvGrpSpPr/>
          <p:nvPr/>
        </p:nvGrpSpPr>
        <p:grpSpPr>
          <a:xfrm>
            <a:off x="2225" y="4793086"/>
            <a:ext cx="9139500" cy="354864"/>
            <a:chOff x="2225" y="4793086"/>
            <a:chExt cx="9139500" cy="354864"/>
          </a:xfrm>
        </p:grpSpPr>
        <p:sp>
          <p:nvSpPr>
            <p:cNvPr id="990" name="Google Shape;990;p27"/>
            <p:cNvSpPr/>
            <p:nvPr/>
          </p:nvSpPr>
          <p:spPr>
            <a:xfrm rot="10800000" flipH="1">
              <a:off x="2225" y="4793650"/>
              <a:ext cx="9139500" cy="354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91" name="Google Shape;991;p27"/>
            <p:cNvCxnSpPr>
              <a:stCxn id="990" idx="1"/>
              <a:endCxn id="990" idx="3"/>
            </p:cNvCxnSpPr>
            <p:nvPr/>
          </p:nvCxnSpPr>
          <p:spPr>
            <a:xfrm>
              <a:off x="2225" y="4970800"/>
              <a:ext cx="91395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92" name="Google Shape;992;p27"/>
            <p:cNvGrpSpPr/>
            <p:nvPr/>
          </p:nvGrpSpPr>
          <p:grpSpPr>
            <a:xfrm>
              <a:off x="2225" y="4793086"/>
              <a:ext cx="2500500" cy="354330"/>
              <a:chOff x="6649175" y="4432800"/>
              <a:chExt cx="2500500" cy="714375"/>
            </a:xfrm>
          </p:grpSpPr>
          <p:sp>
            <p:nvSpPr>
              <p:cNvPr id="993" name="Google Shape;993;p27"/>
              <p:cNvSpPr/>
              <p:nvPr/>
            </p:nvSpPr>
            <p:spPr>
              <a:xfrm rot="10800000" flipH="1">
                <a:off x="6649175" y="4437975"/>
                <a:ext cx="2500500" cy="709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94" name="Google Shape;994;p27"/>
              <p:cNvCxnSpPr/>
              <p:nvPr/>
            </p:nvCxnSpPr>
            <p:spPr>
              <a:xfrm>
                <a:off x="6904295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5" name="Google Shape;995;p27"/>
              <p:cNvCxnSpPr/>
              <p:nvPr/>
            </p:nvCxnSpPr>
            <p:spPr>
              <a:xfrm>
                <a:off x="7352236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27"/>
              <p:cNvCxnSpPr/>
              <p:nvPr/>
            </p:nvCxnSpPr>
            <p:spPr>
              <a:xfrm>
                <a:off x="7576207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27"/>
              <p:cNvCxnSpPr/>
              <p:nvPr/>
            </p:nvCxnSpPr>
            <p:spPr>
              <a:xfrm>
                <a:off x="7800177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27"/>
              <p:cNvCxnSpPr/>
              <p:nvPr/>
            </p:nvCxnSpPr>
            <p:spPr>
              <a:xfrm>
                <a:off x="8024148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27"/>
              <p:cNvCxnSpPr/>
              <p:nvPr/>
            </p:nvCxnSpPr>
            <p:spPr>
              <a:xfrm>
                <a:off x="8248118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27"/>
              <p:cNvCxnSpPr/>
              <p:nvPr/>
            </p:nvCxnSpPr>
            <p:spPr>
              <a:xfrm>
                <a:off x="8472089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27"/>
              <p:cNvCxnSpPr/>
              <p:nvPr/>
            </p:nvCxnSpPr>
            <p:spPr>
              <a:xfrm>
                <a:off x="8696059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27"/>
              <p:cNvCxnSpPr/>
              <p:nvPr/>
            </p:nvCxnSpPr>
            <p:spPr>
              <a:xfrm>
                <a:off x="8920030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27"/>
              <p:cNvCxnSpPr/>
              <p:nvPr/>
            </p:nvCxnSpPr>
            <p:spPr>
              <a:xfrm>
                <a:off x="7128266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004" name="Google Shape;1004;p27"/>
          <p:cNvGrpSpPr/>
          <p:nvPr/>
        </p:nvGrpSpPr>
        <p:grpSpPr>
          <a:xfrm>
            <a:off x="148346" y="765962"/>
            <a:ext cx="9084581" cy="4378879"/>
            <a:chOff x="148346" y="765962"/>
            <a:chExt cx="9084581" cy="4378879"/>
          </a:xfrm>
        </p:grpSpPr>
        <p:grpSp>
          <p:nvGrpSpPr>
            <p:cNvPr id="1005" name="Google Shape;1005;p27"/>
            <p:cNvGrpSpPr/>
            <p:nvPr/>
          </p:nvGrpSpPr>
          <p:grpSpPr>
            <a:xfrm rot="-2364742">
              <a:off x="8528517" y="922056"/>
              <a:ext cx="643246" cy="423066"/>
              <a:chOff x="1185024" y="98719"/>
              <a:chExt cx="643243" cy="423065"/>
            </a:xfrm>
          </p:grpSpPr>
          <p:sp>
            <p:nvSpPr>
              <p:cNvPr id="1006" name="Google Shape;1006;p27"/>
              <p:cNvSpPr/>
              <p:nvPr/>
            </p:nvSpPr>
            <p:spPr>
              <a:xfrm>
                <a:off x="1198164" y="110325"/>
                <a:ext cx="617794" cy="404271"/>
              </a:xfrm>
              <a:custGeom>
                <a:avLst/>
                <a:gdLst/>
                <a:ahLst/>
                <a:cxnLst/>
                <a:rect l="l" t="t" r="r" b="b"/>
                <a:pathLst>
                  <a:path w="13399" h="8768" extrusionOk="0">
                    <a:moveTo>
                      <a:pt x="1549" y="0"/>
                    </a:moveTo>
                    <a:cubicBezTo>
                      <a:pt x="1414" y="0"/>
                      <a:pt x="1312" y="119"/>
                      <a:pt x="1275" y="262"/>
                    </a:cubicBezTo>
                    <a:lnTo>
                      <a:pt x="709" y="1797"/>
                    </a:lnTo>
                    <a:lnTo>
                      <a:pt x="211" y="3713"/>
                    </a:lnTo>
                    <a:lnTo>
                      <a:pt x="43" y="5296"/>
                    </a:lnTo>
                    <a:cubicBezTo>
                      <a:pt x="0" y="5459"/>
                      <a:pt x="16" y="5594"/>
                      <a:pt x="182" y="5637"/>
                    </a:cubicBezTo>
                    <a:lnTo>
                      <a:pt x="1717" y="6279"/>
                    </a:lnTo>
                    <a:lnTo>
                      <a:pt x="10104" y="8462"/>
                    </a:lnTo>
                    <a:lnTo>
                      <a:pt x="11724" y="8749"/>
                    </a:lnTo>
                    <a:cubicBezTo>
                      <a:pt x="11768" y="8761"/>
                      <a:pt x="11812" y="8768"/>
                      <a:pt x="11854" y="8768"/>
                    </a:cubicBezTo>
                    <a:cubicBezTo>
                      <a:pt x="11969" y="8768"/>
                      <a:pt x="12068" y="8719"/>
                      <a:pt x="12099" y="8597"/>
                    </a:cubicBezTo>
                    <a:lnTo>
                      <a:pt x="12671" y="6956"/>
                    </a:lnTo>
                    <a:lnTo>
                      <a:pt x="13169" y="5037"/>
                    </a:lnTo>
                    <a:lnTo>
                      <a:pt x="13353" y="3370"/>
                    </a:lnTo>
                    <a:cubicBezTo>
                      <a:pt x="13396" y="3204"/>
                      <a:pt x="13398" y="3159"/>
                      <a:pt x="13232" y="3114"/>
                    </a:cubicBezTo>
                    <a:lnTo>
                      <a:pt x="11664" y="2472"/>
                    </a:lnTo>
                    <a:lnTo>
                      <a:pt x="3279" y="291"/>
                    </a:lnTo>
                    <a:lnTo>
                      <a:pt x="1611" y="8"/>
                    </a:lnTo>
                    <a:cubicBezTo>
                      <a:pt x="1590" y="3"/>
                      <a:pt x="1569" y="0"/>
                      <a:pt x="1549" y="0"/>
                    </a:cubicBezTo>
                    <a:close/>
                  </a:path>
                </a:pathLst>
              </a:custGeom>
              <a:solidFill>
                <a:srgbClr val="C7D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27"/>
              <p:cNvSpPr/>
              <p:nvPr/>
            </p:nvSpPr>
            <p:spPr>
              <a:xfrm>
                <a:off x="1614005" y="306371"/>
                <a:ext cx="104480" cy="94382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2047" extrusionOk="0">
                    <a:moveTo>
                      <a:pt x="1134" y="506"/>
                    </a:moveTo>
                    <a:cubicBezTo>
                      <a:pt x="1177" y="506"/>
                      <a:pt x="1221" y="512"/>
                      <a:pt x="1264" y="523"/>
                    </a:cubicBezTo>
                    <a:cubicBezTo>
                      <a:pt x="1540" y="595"/>
                      <a:pt x="1706" y="877"/>
                      <a:pt x="1635" y="1156"/>
                    </a:cubicBezTo>
                    <a:cubicBezTo>
                      <a:pt x="1574" y="1388"/>
                      <a:pt x="1364" y="1543"/>
                      <a:pt x="1133" y="1543"/>
                    </a:cubicBezTo>
                    <a:cubicBezTo>
                      <a:pt x="1090" y="1543"/>
                      <a:pt x="1046" y="1537"/>
                      <a:pt x="1002" y="1526"/>
                    </a:cubicBezTo>
                    <a:cubicBezTo>
                      <a:pt x="726" y="1454"/>
                      <a:pt x="560" y="1171"/>
                      <a:pt x="631" y="893"/>
                    </a:cubicBezTo>
                    <a:cubicBezTo>
                      <a:pt x="692" y="661"/>
                      <a:pt x="904" y="506"/>
                      <a:pt x="1134" y="506"/>
                    </a:cubicBezTo>
                    <a:close/>
                    <a:moveTo>
                      <a:pt x="1134" y="1"/>
                    </a:moveTo>
                    <a:cubicBezTo>
                      <a:pt x="680" y="1"/>
                      <a:pt x="263" y="308"/>
                      <a:pt x="142" y="768"/>
                    </a:cubicBezTo>
                    <a:cubicBezTo>
                      <a:pt x="1" y="1313"/>
                      <a:pt x="331" y="1872"/>
                      <a:pt x="876" y="2015"/>
                    </a:cubicBezTo>
                    <a:cubicBezTo>
                      <a:pt x="961" y="2038"/>
                      <a:pt x="1049" y="2047"/>
                      <a:pt x="1134" y="2047"/>
                    </a:cubicBezTo>
                    <a:cubicBezTo>
                      <a:pt x="1587" y="2047"/>
                      <a:pt x="2003" y="1742"/>
                      <a:pt x="2124" y="1281"/>
                    </a:cubicBezTo>
                    <a:cubicBezTo>
                      <a:pt x="2265" y="736"/>
                      <a:pt x="1938" y="177"/>
                      <a:pt x="1390" y="34"/>
                    </a:cubicBezTo>
                    <a:cubicBezTo>
                      <a:pt x="1305" y="12"/>
                      <a:pt x="1219" y="1"/>
                      <a:pt x="113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27"/>
              <p:cNvSpPr/>
              <p:nvPr/>
            </p:nvSpPr>
            <p:spPr>
              <a:xfrm>
                <a:off x="1298125" y="223333"/>
                <a:ext cx="97702" cy="94428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2048" extrusionOk="0">
                    <a:moveTo>
                      <a:pt x="1059" y="506"/>
                    </a:moveTo>
                    <a:cubicBezTo>
                      <a:pt x="1104" y="506"/>
                      <a:pt x="1147" y="511"/>
                      <a:pt x="1192" y="522"/>
                    </a:cubicBezTo>
                    <a:cubicBezTo>
                      <a:pt x="1324" y="558"/>
                      <a:pt x="1436" y="643"/>
                      <a:pt x="1506" y="762"/>
                    </a:cubicBezTo>
                    <a:cubicBezTo>
                      <a:pt x="1578" y="881"/>
                      <a:pt x="1596" y="1020"/>
                      <a:pt x="1562" y="1155"/>
                    </a:cubicBezTo>
                    <a:cubicBezTo>
                      <a:pt x="1526" y="1287"/>
                      <a:pt x="1441" y="1399"/>
                      <a:pt x="1322" y="1471"/>
                    </a:cubicBezTo>
                    <a:cubicBezTo>
                      <a:pt x="1242" y="1518"/>
                      <a:pt x="1152" y="1541"/>
                      <a:pt x="1061" y="1541"/>
                    </a:cubicBezTo>
                    <a:cubicBezTo>
                      <a:pt x="1017" y="1541"/>
                      <a:pt x="973" y="1536"/>
                      <a:pt x="929" y="1525"/>
                    </a:cubicBezTo>
                    <a:cubicBezTo>
                      <a:pt x="797" y="1489"/>
                      <a:pt x="685" y="1404"/>
                      <a:pt x="615" y="1285"/>
                    </a:cubicBezTo>
                    <a:cubicBezTo>
                      <a:pt x="543" y="1166"/>
                      <a:pt x="525" y="1027"/>
                      <a:pt x="559" y="892"/>
                    </a:cubicBezTo>
                    <a:cubicBezTo>
                      <a:pt x="595" y="760"/>
                      <a:pt x="680" y="647"/>
                      <a:pt x="799" y="578"/>
                    </a:cubicBezTo>
                    <a:cubicBezTo>
                      <a:pt x="880" y="531"/>
                      <a:pt x="970" y="506"/>
                      <a:pt x="1059" y="506"/>
                    </a:cubicBezTo>
                    <a:close/>
                    <a:moveTo>
                      <a:pt x="1060" y="0"/>
                    </a:moveTo>
                    <a:cubicBezTo>
                      <a:pt x="879" y="0"/>
                      <a:pt x="701" y="47"/>
                      <a:pt x="543" y="140"/>
                    </a:cubicBezTo>
                    <a:cubicBezTo>
                      <a:pt x="308" y="279"/>
                      <a:pt x="139" y="502"/>
                      <a:pt x="70" y="766"/>
                    </a:cubicBezTo>
                    <a:cubicBezTo>
                      <a:pt x="0" y="1031"/>
                      <a:pt x="40" y="1305"/>
                      <a:pt x="177" y="1541"/>
                    </a:cubicBezTo>
                    <a:cubicBezTo>
                      <a:pt x="317" y="1776"/>
                      <a:pt x="539" y="1945"/>
                      <a:pt x="804" y="2014"/>
                    </a:cubicBezTo>
                    <a:cubicBezTo>
                      <a:pt x="889" y="2037"/>
                      <a:pt x="976" y="2048"/>
                      <a:pt x="1062" y="2048"/>
                    </a:cubicBezTo>
                    <a:cubicBezTo>
                      <a:pt x="1241" y="2048"/>
                      <a:pt x="1418" y="1998"/>
                      <a:pt x="1578" y="1906"/>
                    </a:cubicBezTo>
                    <a:cubicBezTo>
                      <a:pt x="1813" y="1767"/>
                      <a:pt x="1982" y="1545"/>
                      <a:pt x="2049" y="1280"/>
                    </a:cubicBezTo>
                    <a:cubicBezTo>
                      <a:pt x="2119" y="1016"/>
                      <a:pt x="2080" y="742"/>
                      <a:pt x="1941" y="506"/>
                    </a:cubicBezTo>
                    <a:cubicBezTo>
                      <a:pt x="1804" y="270"/>
                      <a:pt x="1582" y="102"/>
                      <a:pt x="1317" y="33"/>
                    </a:cubicBezTo>
                    <a:cubicBezTo>
                      <a:pt x="1232" y="11"/>
                      <a:pt x="1145" y="0"/>
                      <a:pt x="10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7"/>
              <p:cNvSpPr/>
              <p:nvPr/>
            </p:nvSpPr>
            <p:spPr>
              <a:xfrm>
                <a:off x="1722357" y="224301"/>
                <a:ext cx="105909" cy="118404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568" extrusionOk="0">
                    <a:moveTo>
                      <a:pt x="295" y="0"/>
                    </a:moveTo>
                    <a:cubicBezTo>
                      <a:pt x="1" y="1125"/>
                      <a:pt x="676" y="2274"/>
                      <a:pt x="1800" y="2568"/>
                    </a:cubicBezTo>
                    <a:lnTo>
                      <a:pt x="2254" y="828"/>
                    </a:lnTo>
                    <a:cubicBezTo>
                      <a:pt x="2296" y="665"/>
                      <a:pt x="2198" y="494"/>
                      <a:pt x="2032" y="451"/>
                    </a:cubicBez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7"/>
              <p:cNvSpPr/>
              <p:nvPr/>
            </p:nvSpPr>
            <p:spPr>
              <a:xfrm>
                <a:off x="1663986" y="427863"/>
                <a:ext cx="118450" cy="93921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2037" extrusionOk="0">
                    <a:moveTo>
                      <a:pt x="2035" y="1"/>
                    </a:moveTo>
                    <a:cubicBezTo>
                      <a:pt x="1100" y="1"/>
                      <a:pt x="248" y="629"/>
                      <a:pt x="1" y="1575"/>
                    </a:cubicBezTo>
                    <a:lnTo>
                      <a:pt x="1738" y="2026"/>
                    </a:lnTo>
                    <a:cubicBezTo>
                      <a:pt x="1764" y="2033"/>
                      <a:pt x="1790" y="2036"/>
                      <a:pt x="1816" y="2036"/>
                    </a:cubicBezTo>
                    <a:cubicBezTo>
                      <a:pt x="1954" y="2036"/>
                      <a:pt x="2079" y="1944"/>
                      <a:pt x="2115" y="1806"/>
                    </a:cubicBezTo>
                    <a:lnTo>
                      <a:pt x="2568" y="69"/>
                    </a:lnTo>
                    <a:cubicBezTo>
                      <a:pt x="2390" y="23"/>
                      <a:pt x="2211" y="1"/>
                      <a:pt x="2035" y="1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27"/>
              <p:cNvSpPr/>
              <p:nvPr/>
            </p:nvSpPr>
            <p:spPr>
              <a:xfrm>
                <a:off x="1185024" y="281520"/>
                <a:ext cx="105863" cy="118312"/>
              </a:xfrm>
              <a:custGeom>
                <a:avLst/>
                <a:gdLst/>
                <a:ahLst/>
                <a:cxnLst/>
                <a:rect l="l" t="t" r="r" b="b"/>
                <a:pathLst>
                  <a:path w="2296" h="2566" extrusionOk="0">
                    <a:moveTo>
                      <a:pt x="496" y="0"/>
                    </a:moveTo>
                    <a:lnTo>
                      <a:pt x="45" y="1737"/>
                    </a:lnTo>
                    <a:cubicBezTo>
                      <a:pt x="0" y="1904"/>
                      <a:pt x="101" y="2072"/>
                      <a:pt x="265" y="2114"/>
                    </a:cubicBezTo>
                    <a:lnTo>
                      <a:pt x="2002" y="2566"/>
                    </a:lnTo>
                    <a:cubicBezTo>
                      <a:pt x="2296" y="1441"/>
                      <a:pt x="1620" y="292"/>
                      <a:pt x="496" y="0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7"/>
              <p:cNvSpPr/>
              <p:nvPr/>
            </p:nvSpPr>
            <p:spPr>
              <a:xfrm>
                <a:off x="1425980" y="239194"/>
                <a:ext cx="161192" cy="145700"/>
              </a:xfrm>
              <a:custGeom>
                <a:avLst/>
                <a:gdLst/>
                <a:ahLst/>
                <a:cxnLst/>
                <a:rect l="l" t="t" r="r" b="b"/>
                <a:pathLst>
                  <a:path w="3496" h="3160" extrusionOk="0">
                    <a:moveTo>
                      <a:pt x="1748" y="1"/>
                    </a:moveTo>
                    <a:cubicBezTo>
                      <a:pt x="1046" y="1"/>
                      <a:pt x="406" y="473"/>
                      <a:pt x="221" y="1183"/>
                    </a:cubicBezTo>
                    <a:cubicBezTo>
                      <a:pt x="1" y="2027"/>
                      <a:pt x="508" y="2889"/>
                      <a:pt x="1352" y="3109"/>
                    </a:cubicBezTo>
                    <a:cubicBezTo>
                      <a:pt x="1485" y="3143"/>
                      <a:pt x="1618" y="3159"/>
                      <a:pt x="1749" y="3159"/>
                    </a:cubicBezTo>
                    <a:cubicBezTo>
                      <a:pt x="2451" y="3159"/>
                      <a:pt x="3092" y="2689"/>
                      <a:pt x="3278" y="1978"/>
                    </a:cubicBezTo>
                    <a:cubicBezTo>
                      <a:pt x="3495" y="1134"/>
                      <a:pt x="2990" y="272"/>
                      <a:pt x="2146" y="52"/>
                    </a:cubicBezTo>
                    <a:cubicBezTo>
                      <a:pt x="2013" y="17"/>
                      <a:pt x="1879" y="1"/>
                      <a:pt x="1748" y="1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7"/>
              <p:cNvSpPr/>
              <p:nvPr/>
            </p:nvSpPr>
            <p:spPr>
              <a:xfrm rot="5400000">
                <a:off x="1238224" y="92495"/>
                <a:ext cx="105863" cy="118312"/>
              </a:xfrm>
              <a:custGeom>
                <a:avLst/>
                <a:gdLst/>
                <a:ahLst/>
                <a:cxnLst/>
                <a:rect l="l" t="t" r="r" b="b"/>
                <a:pathLst>
                  <a:path w="2296" h="2566" extrusionOk="0">
                    <a:moveTo>
                      <a:pt x="496" y="0"/>
                    </a:moveTo>
                    <a:lnTo>
                      <a:pt x="45" y="1737"/>
                    </a:lnTo>
                    <a:cubicBezTo>
                      <a:pt x="0" y="1904"/>
                      <a:pt x="101" y="2072"/>
                      <a:pt x="265" y="2114"/>
                    </a:cubicBezTo>
                    <a:lnTo>
                      <a:pt x="2002" y="2566"/>
                    </a:lnTo>
                    <a:cubicBezTo>
                      <a:pt x="2296" y="1441"/>
                      <a:pt x="1620" y="292"/>
                      <a:pt x="496" y="0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4" name="Google Shape;1014;p27"/>
            <p:cNvGrpSpPr/>
            <p:nvPr/>
          </p:nvGrpSpPr>
          <p:grpSpPr>
            <a:xfrm rot="1125556">
              <a:off x="199289" y="4629571"/>
              <a:ext cx="643258" cy="423074"/>
              <a:chOff x="1185024" y="98719"/>
              <a:chExt cx="643243" cy="423065"/>
            </a:xfrm>
          </p:grpSpPr>
          <p:sp>
            <p:nvSpPr>
              <p:cNvPr id="1015" name="Google Shape;1015;p27"/>
              <p:cNvSpPr/>
              <p:nvPr/>
            </p:nvSpPr>
            <p:spPr>
              <a:xfrm>
                <a:off x="1198164" y="110325"/>
                <a:ext cx="617794" cy="404271"/>
              </a:xfrm>
              <a:custGeom>
                <a:avLst/>
                <a:gdLst/>
                <a:ahLst/>
                <a:cxnLst/>
                <a:rect l="l" t="t" r="r" b="b"/>
                <a:pathLst>
                  <a:path w="13399" h="8768" extrusionOk="0">
                    <a:moveTo>
                      <a:pt x="1549" y="0"/>
                    </a:moveTo>
                    <a:cubicBezTo>
                      <a:pt x="1414" y="0"/>
                      <a:pt x="1312" y="119"/>
                      <a:pt x="1275" y="262"/>
                    </a:cubicBezTo>
                    <a:lnTo>
                      <a:pt x="709" y="1797"/>
                    </a:lnTo>
                    <a:lnTo>
                      <a:pt x="211" y="3713"/>
                    </a:lnTo>
                    <a:lnTo>
                      <a:pt x="43" y="5296"/>
                    </a:lnTo>
                    <a:cubicBezTo>
                      <a:pt x="0" y="5459"/>
                      <a:pt x="16" y="5594"/>
                      <a:pt x="182" y="5637"/>
                    </a:cubicBezTo>
                    <a:lnTo>
                      <a:pt x="1717" y="6279"/>
                    </a:lnTo>
                    <a:lnTo>
                      <a:pt x="10104" y="8462"/>
                    </a:lnTo>
                    <a:lnTo>
                      <a:pt x="11724" y="8749"/>
                    </a:lnTo>
                    <a:cubicBezTo>
                      <a:pt x="11768" y="8761"/>
                      <a:pt x="11812" y="8768"/>
                      <a:pt x="11854" y="8768"/>
                    </a:cubicBezTo>
                    <a:cubicBezTo>
                      <a:pt x="11969" y="8768"/>
                      <a:pt x="12068" y="8719"/>
                      <a:pt x="12099" y="8597"/>
                    </a:cubicBezTo>
                    <a:lnTo>
                      <a:pt x="12671" y="6956"/>
                    </a:lnTo>
                    <a:lnTo>
                      <a:pt x="13169" y="5037"/>
                    </a:lnTo>
                    <a:lnTo>
                      <a:pt x="13353" y="3370"/>
                    </a:lnTo>
                    <a:cubicBezTo>
                      <a:pt x="13396" y="3204"/>
                      <a:pt x="13398" y="3159"/>
                      <a:pt x="13232" y="3114"/>
                    </a:cubicBezTo>
                    <a:lnTo>
                      <a:pt x="11664" y="2472"/>
                    </a:lnTo>
                    <a:lnTo>
                      <a:pt x="3279" y="291"/>
                    </a:lnTo>
                    <a:lnTo>
                      <a:pt x="1611" y="8"/>
                    </a:lnTo>
                    <a:cubicBezTo>
                      <a:pt x="1590" y="3"/>
                      <a:pt x="1569" y="0"/>
                      <a:pt x="1549" y="0"/>
                    </a:cubicBezTo>
                    <a:close/>
                  </a:path>
                </a:pathLst>
              </a:custGeom>
              <a:solidFill>
                <a:srgbClr val="C7D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7"/>
              <p:cNvSpPr/>
              <p:nvPr/>
            </p:nvSpPr>
            <p:spPr>
              <a:xfrm>
                <a:off x="1614005" y="306371"/>
                <a:ext cx="104480" cy="94382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2047" extrusionOk="0">
                    <a:moveTo>
                      <a:pt x="1134" y="506"/>
                    </a:moveTo>
                    <a:cubicBezTo>
                      <a:pt x="1177" y="506"/>
                      <a:pt x="1221" y="512"/>
                      <a:pt x="1264" y="523"/>
                    </a:cubicBezTo>
                    <a:cubicBezTo>
                      <a:pt x="1540" y="595"/>
                      <a:pt x="1706" y="877"/>
                      <a:pt x="1635" y="1156"/>
                    </a:cubicBezTo>
                    <a:cubicBezTo>
                      <a:pt x="1574" y="1388"/>
                      <a:pt x="1364" y="1543"/>
                      <a:pt x="1133" y="1543"/>
                    </a:cubicBezTo>
                    <a:cubicBezTo>
                      <a:pt x="1090" y="1543"/>
                      <a:pt x="1046" y="1537"/>
                      <a:pt x="1002" y="1526"/>
                    </a:cubicBezTo>
                    <a:cubicBezTo>
                      <a:pt x="726" y="1454"/>
                      <a:pt x="560" y="1171"/>
                      <a:pt x="631" y="893"/>
                    </a:cubicBezTo>
                    <a:cubicBezTo>
                      <a:pt x="692" y="661"/>
                      <a:pt x="904" y="506"/>
                      <a:pt x="1134" y="506"/>
                    </a:cubicBezTo>
                    <a:close/>
                    <a:moveTo>
                      <a:pt x="1134" y="1"/>
                    </a:moveTo>
                    <a:cubicBezTo>
                      <a:pt x="680" y="1"/>
                      <a:pt x="263" y="308"/>
                      <a:pt x="142" y="768"/>
                    </a:cubicBezTo>
                    <a:cubicBezTo>
                      <a:pt x="1" y="1313"/>
                      <a:pt x="331" y="1872"/>
                      <a:pt x="876" y="2015"/>
                    </a:cubicBezTo>
                    <a:cubicBezTo>
                      <a:pt x="961" y="2038"/>
                      <a:pt x="1049" y="2047"/>
                      <a:pt x="1134" y="2047"/>
                    </a:cubicBezTo>
                    <a:cubicBezTo>
                      <a:pt x="1587" y="2047"/>
                      <a:pt x="2003" y="1742"/>
                      <a:pt x="2124" y="1281"/>
                    </a:cubicBezTo>
                    <a:cubicBezTo>
                      <a:pt x="2265" y="736"/>
                      <a:pt x="1938" y="177"/>
                      <a:pt x="1390" y="34"/>
                    </a:cubicBezTo>
                    <a:cubicBezTo>
                      <a:pt x="1305" y="12"/>
                      <a:pt x="1219" y="1"/>
                      <a:pt x="113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7"/>
              <p:cNvSpPr/>
              <p:nvPr/>
            </p:nvSpPr>
            <p:spPr>
              <a:xfrm>
                <a:off x="1298125" y="223333"/>
                <a:ext cx="97702" cy="94428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2048" extrusionOk="0">
                    <a:moveTo>
                      <a:pt x="1059" y="506"/>
                    </a:moveTo>
                    <a:cubicBezTo>
                      <a:pt x="1104" y="506"/>
                      <a:pt x="1147" y="511"/>
                      <a:pt x="1192" y="522"/>
                    </a:cubicBezTo>
                    <a:cubicBezTo>
                      <a:pt x="1324" y="558"/>
                      <a:pt x="1436" y="643"/>
                      <a:pt x="1506" y="762"/>
                    </a:cubicBezTo>
                    <a:cubicBezTo>
                      <a:pt x="1578" y="881"/>
                      <a:pt x="1596" y="1020"/>
                      <a:pt x="1562" y="1155"/>
                    </a:cubicBezTo>
                    <a:cubicBezTo>
                      <a:pt x="1526" y="1287"/>
                      <a:pt x="1441" y="1399"/>
                      <a:pt x="1322" y="1471"/>
                    </a:cubicBezTo>
                    <a:cubicBezTo>
                      <a:pt x="1242" y="1518"/>
                      <a:pt x="1152" y="1541"/>
                      <a:pt x="1061" y="1541"/>
                    </a:cubicBezTo>
                    <a:cubicBezTo>
                      <a:pt x="1017" y="1541"/>
                      <a:pt x="973" y="1536"/>
                      <a:pt x="929" y="1525"/>
                    </a:cubicBezTo>
                    <a:cubicBezTo>
                      <a:pt x="797" y="1489"/>
                      <a:pt x="685" y="1404"/>
                      <a:pt x="615" y="1285"/>
                    </a:cubicBezTo>
                    <a:cubicBezTo>
                      <a:pt x="543" y="1166"/>
                      <a:pt x="525" y="1027"/>
                      <a:pt x="559" y="892"/>
                    </a:cubicBezTo>
                    <a:cubicBezTo>
                      <a:pt x="595" y="760"/>
                      <a:pt x="680" y="647"/>
                      <a:pt x="799" y="578"/>
                    </a:cubicBezTo>
                    <a:cubicBezTo>
                      <a:pt x="880" y="531"/>
                      <a:pt x="970" y="506"/>
                      <a:pt x="1059" y="506"/>
                    </a:cubicBezTo>
                    <a:close/>
                    <a:moveTo>
                      <a:pt x="1060" y="0"/>
                    </a:moveTo>
                    <a:cubicBezTo>
                      <a:pt x="879" y="0"/>
                      <a:pt x="701" y="47"/>
                      <a:pt x="543" y="140"/>
                    </a:cubicBezTo>
                    <a:cubicBezTo>
                      <a:pt x="308" y="279"/>
                      <a:pt x="139" y="502"/>
                      <a:pt x="70" y="766"/>
                    </a:cubicBezTo>
                    <a:cubicBezTo>
                      <a:pt x="0" y="1031"/>
                      <a:pt x="40" y="1305"/>
                      <a:pt x="177" y="1541"/>
                    </a:cubicBezTo>
                    <a:cubicBezTo>
                      <a:pt x="317" y="1776"/>
                      <a:pt x="539" y="1945"/>
                      <a:pt x="804" y="2014"/>
                    </a:cubicBezTo>
                    <a:cubicBezTo>
                      <a:pt x="889" y="2037"/>
                      <a:pt x="976" y="2048"/>
                      <a:pt x="1062" y="2048"/>
                    </a:cubicBezTo>
                    <a:cubicBezTo>
                      <a:pt x="1241" y="2048"/>
                      <a:pt x="1418" y="1998"/>
                      <a:pt x="1578" y="1906"/>
                    </a:cubicBezTo>
                    <a:cubicBezTo>
                      <a:pt x="1813" y="1767"/>
                      <a:pt x="1982" y="1545"/>
                      <a:pt x="2049" y="1280"/>
                    </a:cubicBezTo>
                    <a:cubicBezTo>
                      <a:pt x="2119" y="1016"/>
                      <a:pt x="2080" y="742"/>
                      <a:pt x="1941" y="506"/>
                    </a:cubicBezTo>
                    <a:cubicBezTo>
                      <a:pt x="1804" y="270"/>
                      <a:pt x="1582" y="102"/>
                      <a:pt x="1317" y="33"/>
                    </a:cubicBezTo>
                    <a:cubicBezTo>
                      <a:pt x="1232" y="11"/>
                      <a:pt x="1145" y="0"/>
                      <a:pt x="10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7"/>
              <p:cNvSpPr/>
              <p:nvPr/>
            </p:nvSpPr>
            <p:spPr>
              <a:xfrm>
                <a:off x="1722357" y="224301"/>
                <a:ext cx="105909" cy="118404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568" extrusionOk="0">
                    <a:moveTo>
                      <a:pt x="295" y="0"/>
                    </a:moveTo>
                    <a:cubicBezTo>
                      <a:pt x="1" y="1125"/>
                      <a:pt x="676" y="2274"/>
                      <a:pt x="1800" y="2568"/>
                    </a:cubicBezTo>
                    <a:lnTo>
                      <a:pt x="2254" y="828"/>
                    </a:lnTo>
                    <a:cubicBezTo>
                      <a:pt x="2296" y="665"/>
                      <a:pt x="2198" y="494"/>
                      <a:pt x="2032" y="451"/>
                    </a:cubicBez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7"/>
              <p:cNvSpPr/>
              <p:nvPr/>
            </p:nvSpPr>
            <p:spPr>
              <a:xfrm>
                <a:off x="1663986" y="427863"/>
                <a:ext cx="118450" cy="93921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2037" extrusionOk="0">
                    <a:moveTo>
                      <a:pt x="2035" y="1"/>
                    </a:moveTo>
                    <a:cubicBezTo>
                      <a:pt x="1100" y="1"/>
                      <a:pt x="248" y="629"/>
                      <a:pt x="1" y="1575"/>
                    </a:cubicBezTo>
                    <a:lnTo>
                      <a:pt x="1738" y="2026"/>
                    </a:lnTo>
                    <a:cubicBezTo>
                      <a:pt x="1764" y="2033"/>
                      <a:pt x="1790" y="2036"/>
                      <a:pt x="1816" y="2036"/>
                    </a:cubicBezTo>
                    <a:cubicBezTo>
                      <a:pt x="1954" y="2036"/>
                      <a:pt x="2079" y="1944"/>
                      <a:pt x="2115" y="1806"/>
                    </a:cubicBezTo>
                    <a:lnTo>
                      <a:pt x="2568" y="69"/>
                    </a:lnTo>
                    <a:cubicBezTo>
                      <a:pt x="2390" y="23"/>
                      <a:pt x="2211" y="1"/>
                      <a:pt x="2035" y="1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7"/>
              <p:cNvSpPr/>
              <p:nvPr/>
            </p:nvSpPr>
            <p:spPr>
              <a:xfrm>
                <a:off x="1185024" y="281520"/>
                <a:ext cx="105863" cy="118312"/>
              </a:xfrm>
              <a:custGeom>
                <a:avLst/>
                <a:gdLst/>
                <a:ahLst/>
                <a:cxnLst/>
                <a:rect l="l" t="t" r="r" b="b"/>
                <a:pathLst>
                  <a:path w="2296" h="2566" extrusionOk="0">
                    <a:moveTo>
                      <a:pt x="496" y="0"/>
                    </a:moveTo>
                    <a:lnTo>
                      <a:pt x="45" y="1737"/>
                    </a:lnTo>
                    <a:cubicBezTo>
                      <a:pt x="0" y="1904"/>
                      <a:pt x="101" y="2072"/>
                      <a:pt x="265" y="2114"/>
                    </a:cubicBezTo>
                    <a:lnTo>
                      <a:pt x="2002" y="2566"/>
                    </a:lnTo>
                    <a:cubicBezTo>
                      <a:pt x="2296" y="1441"/>
                      <a:pt x="1620" y="292"/>
                      <a:pt x="496" y="0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7"/>
              <p:cNvSpPr/>
              <p:nvPr/>
            </p:nvSpPr>
            <p:spPr>
              <a:xfrm>
                <a:off x="1425980" y="239194"/>
                <a:ext cx="161192" cy="145700"/>
              </a:xfrm>
              <a:custGeom>
                <a:avLst/>
                <a:gdLst/>
                <a:ahLst/>
                <a:cxnLst/>
                <a:rect l="l" t="t" r="r" b="b"/>
                <a:pathLst>
                  <a:path w="3496" h="3160" extrusionOk="0">
                    <a:moveTo>
                      <a:pt x="1748" y="1"/>
                    </a:moveTo>
                    <a:cubicBezTo>
                      <a:pt x="1046" y="1"/>
                      <a:pt x="406" y="473"/>
                      <a:pt x="221" y="1183"/>
                    </a:cubicBezTo>
                    <a:cubicBezTo>
                      <a:pt x="1" y="2027"/>
                      <a:pt x="508" y="2889"/>
                      <a:pt x="1352" y="3109"/>
                    </a:cubicBezTo>
                    <a:cubicBezTo>
                      <a:pt x="1485" y="3143"/>
                      <a:pt x="1618" y="3159"/>
                      <a:pt x="1749" y="3159"/>
                    </a:cubicBezTo>
                    <a:cubicBezTo>
                      <a:pt x="2451" y="3159"/>
                      <a:pt x="3092" y="2689"/>
                      <a:pt x="3278" y="1978"/>
                    </a:cubicBezTo>
                    <a:cubicBezTo>
                      <a:pt x="3495" y="1134"/>
                      <a:pt x="2990" y="272"/>
                      <a:pt x="2146" y="52"/>
                    </a:cubicBezTo>
                    <a:cubicBezTo>
                      <a:pt x="2013" y="17"/>
                      <a:pt x="1879" y="1"/>
                      <a:pt x="1748" y="1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7"/>
              <p:cNvSpPr/>
              <p:nvPr/>
            </p:nvSpPr>
            <p:spPr>
              <a:xfrm rot="5400000">
                <a:off x="1238224" y="92495"/>
                <a:ext cx="105863" cy="118312"/>
              </a:xfrm>
              <a:custGeom>
                <a:avLst/>
                <a:gdLst/>
                <a:ahLst/>
                <a:cxnLst/>
                <a:rect l="l" t="t" r="r" b="b"/>
                <a:pathLst>
                  <a:path w="2296" h="2566" extrusionOk="0">
                    <a:moveTo>
                      <a:pt x="496" y="0"/>
                    </a:moveTo>
                    <a:lnTo>
                      <a:pt x="45" y="1737"/>
                    </a:lnTo>
                    <a:cubicBezTo>
                      <a:pt x="0" y="1904"/>
                      <a:pt x="101" y="2072"/>
                      <a:pt x="265" y="2114"/>
                    </a:cubicBezTo>
                    <a:lnTo>
                      <a:pt x="2002" y="2566"/>
                    </a:lnTo>
                    <a:cubicBezTo>
                      <a:pt x="2296" y="1441"/>
                      <a:pt x="1620" y="292"/>
                      <a:pt x="496" y="0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23" name="Google Shape;1023;p27"/>
          <p:cNvGrpSpPr/>
          <p:nvPr/>
        </p:nvGrpSpPr>
        <p:grpSpPr>
          <a:xfrm>
            <a:off x="72462" y="-102294"/>
            <a:ext cx="8196359" cy="1620456"/>
            <a:chOff x="72462" y="-102294"/>
            <a:chExt cx="8196359" cy="1620456"/>
          </a:xfrm>
        </p:grpSpPr>
        <p:grpSp>
          <p:nvGrpSpPr>
            <p:cNvPr id="1024" name="Google Shape;1024;p27"/>
            <p:cNvGrpSpPr/>
            <p:nvPr/>
          </p:nvGrpSpPr>
          <p:grpSpPr>
            <a:xfrm>
              <a:off x="72462" y="749036"/>
              <a:ext cx="640775" cy="769126"/>
              <a:chOff x="9728950" y="3354923"/>
              <a:chExt cx="640775" cy="769126"/>
            </a:xfrm>
          </p:grpSpPr>
          <p:sp>
            <p:nvSpPr>
              <p:cNvPr id="1025" name="Google Shape;1025;p27"/>
              <p:cNvSpPr/>
              <p:nvPr/>
            </p:nvSpPr>
            <p:spPr>
              <a:xfrm rot="-4301683">
                <a:off x="9781370" y="3674472"/>
                <a:ext cx="397327" cy="396987"/>
              </a:xfrm>
              <a:custGeom>
                <a:avLst/>
                <a:gdLst/>
                <a:ahLst/>
                <a:cxnLst/>
                <a:rect l="l" t="t" r="r" b="b"/>
                <a:pathLst>
                  <a:path w="10531" h="10522" extrusionOk="0">
                    <a:moveTo>
                      <a:pt x="5020" y="1"/>
                    </a:moveTo>
                    <a:cubicBezTo>
                      <a:pt x="5018" y="1"/>
                      <a:pt x="5016" y="1"/>
                      <a:pt x="5014" y="1"/>
                    </a:cubicBezTo>
                    <a:cubicBezTo>
                      <a:pt x="3769" y="59"/>
                      <a:pt x="2636" y="551"/>
                      <a:pt x="1763" y="1329"/>
                    </a:cubicBezTo>
                    <a:cubicBezTo>
                      <a:pt x="1697" y="1388"/>
                      <a:pt x="1729" y="1538"/>
                      <a:pt x="1668" y="1601"/>
                    </a:cubicBezTo>
                    <a:cubicBezTo>
                      <a:pt x="1612" y="1655"/>
                      <a:pt x="1462" y="1619"/>
                      <a:pt x="1408" y="1675"/>
                    </a:cubicBezTo>
                    <a:cubicBezTo>
                      <a:pt x="602" y="2541"/>
                      <a:pt x="86" y="3679"/>
                      <a:pt x="10" y="4936"/>
                    </a:cubicBezTo>
                    <a:cubicBezTo>
                      <a:pt x="3" y="5044"/>
                      <a:pt x="140" y="5098"/>
                      <a:pt x="140" y="5205"/>
                    </a:cubicBezTo>
                    <a:cubicBezTo>
                      <a:pt x="140" y="5264"/>
                      <a:pt x="1" y="5376"/>
                      <a:pt x="3" y="5432"/>
                    </a:cubicBezTo>
                    <a:cubicBezTo>
                      <a:pt x="43" y="6711"/>
                      <a:pt x="539" y="7874"/>
                      <a:pt x="1334" y="8765"/>
                    </a:cubicBezTo>
                    <a:cubicBezTo>
                      <a:pt x="1358" y="8790"/>
                      <a:pt x="1414" y="8794"/>
                      <a:pt x="1476" y="8794"/>
                    </a:cubicBezTo>
                    <a:cubicBezTo>
                      <a:pt x="1501" y="8794"/>
                      <a:pt x="1526" y="8793"/>
                      <a:pt x="1551" y="8793"/>
                    </a:cubicBezTo>
                    <a:cubicBezTo>
                      <a:pt x="1611" y="8793"/>
                      <a:pt x="1667" y="8797"/>
                      <a:pt x="1691" y="8821"/>
                    </a:cubicBezTo>
                    <a:cubicBezTo>
                      <a:pt x="1747" y="8881"/>
                      <a:pt x="1619" y="9061"/>
                      <a:pt x="1680" y="9117"/>
                    </a:cubicBezTo>
                    <a:cubicBezTo>
                      <a:pt x="2564" y="9938"/>
                      <a:pt x="3731" y="10461"/>
                      <a:pt x="5017" y="10522"/>
                    </a:cubicBezTo>
                    <a:cubicBezTo>
                      <a:pt x="5018" y="10522"/>
                      <a:pt x="5018" y="10522"/>
                      <a:pt x="5019" y="10522"/>
                    </a:cubicBezTo>
                    <a:cubicBezTo>
                      <a:pt x="5101" y="10522"/>
                      <a:pt x="5184" y="10407"/>
                      <a:pt x="5266" y="10407"/>
                    </a:cubicBezTo>
                    <a:cubicBezTo>
                      <a:pt x="5348" y="10407"/>
                      <a:pt x="5430" y="10522"/>
                      <a:pt x="5510" y="10522"/>
                    </a:cubicBezTo>
                    <a:cubicBezTo>
                      <a:pt x="5511" y="10522"/>
                      <a:pt x="5512" y="10522"/>
                      <a:pt x="5513" y="10522"/>
                    </a:cubicBezTo>
                    <a:cubicBezTo>
                      <a:pt x="6801" y="10461"/>
                      <a:pt x="7966" y="9941"/>
                      <a:pt x="8850" y="9119"/>
                    </a:cubicBezTo>
                    <a:cubicBezTo>
                      <a:pt x="8904" y="9070"/>
                      <a:pt x="8881" y="8922"/>
                      <a:pt x="8933" y="8870"/>
                    </a:cubicBezTo>
                    <a:cubicBezTo>
                      <a:pt x="8998" y="8805"/>
                      <a:pt x="9137" y="8834"/>
                      <a:pt x="9198" y="8762"/>
                    </a:cubicBezTo>
                    <a:cubicBezTo>
                      <a:pt x="9992" y="7871"/>
                      <a:pt x="10488" y="6709"/>
                      <a:pt x="10529" y="5432"/>
                    </a:cubicBezTo>
                    <a:cubicBezTo>
                      <a:pt x="10531" y="5374"/>
                      <a:pt x="10405" y="5266"/>
                      <a:pt x="10405" y="5210"/>
                    </a:cubicBezTo>
                    <a:cubicBezTo>
                      <a:pt x="10405" y="5100"/>
                      <a:pt x="10529" y="5044"/>
                      <a:pt x="10522" y="4938"/>
                    </a:cubicBezTo>
                    <a:cubicBezTo>
                      <a:pt x="10446" y="3681"/>
                      <a:pt x="9929" y="2544"/>
                      <a:pt x="9124" y="1677"/>
                    </a:cubicBezTo>
                    <a:cubicBezTo>
                      <a:pt x="9068" y="1617"/>
                      <a:pt x="8904" y="1675"/>
                      <a:pt x="8845" y="1617"/>
                    </a:cubicBezTo>
                    <a:cubicBezTo>
                      <a:pt x="8785" y="1558"/>
                      <a:pt x="8832" y="1386"/>
                      <a:pt x="8769" y="1329"/>
                    </a:cubicBezTo>
                    <a:cubicBezTo>
                      <a:pt x="7896" y="551"/>
                      <a:pt x="6763" y="59"/>
                      <a:pt x="5515" y="1"/>
                    </a:cubicBezTo>
                    <a:cubicBezTo>
                      <a:pt x="5513" y="1"/>
                      <a:pt x="5511" y="1"/>
                      <a:pt x="5509" y="1"/>
                    </a:cubicBezTo>
                    <a:cubicBezTo>
                      <a:pt x="5428" y="1"/>
                      <a:pt x="5349" y="93"/>
                      <a:pt x="5268" y="93"/>
                    </a:cubicBezTo>
                    <a:cubicBezTo>
                      <a:pt x="5185" y="93"/>
                      <a:pt x="5101" y="1"/>
                      <a:pt x="5020" y="1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7"/>
              <p:cNvSpPr/>
              <p:nvPr/>
            </p:nvSpPr>
            <p:spPr>
              <a:xfrm rot="-4301683">
                <a:off x="9781303" y="3674294"/>
                <a:ext cx="397402" cy="397402"/>
              </a:xfrm>
              <a:custGeom>
                <a:avLst/>
                <a:gdLst/>
                <a:ahLst/>
                <a:cxnLst/>
                <a:rect l="l" t="t" r="r" b="b"/>
                <a:pathLst>
                  <a:path w="10533" h="10533" extrusionOk="0">
                    <a:moveTo>
                      <a:pt x="5268" y="0"/>
                    </a:moveTo>
                    <a:cubicBezTo>
                      <a:pt x="5185" y="0"/>
                      <a:pt x="5102" y="2"/>
                      <a:pt x="5021" y="7"/>
                    </a:cubicBezTo>
                    <a:lnTo>
                      <a:pt x="5021" y="4592"/>
                    </a:lnTo>
                    <a:lnTo>
                      <a:pt x="1765" y="1335"/>
                    </a:lnTo>
                    <a:cubicBezTo>
                      <a:pt x="1641" y="1445"/>
                      <a:pt x="1522" y="1562"/>
                      <a:pt x="1410" y="1683"/>
                    </a:cubicBezTo>
                    <a:lnTo>
                      <a:pt x="4669" y="4942"/>
                    </a:lnTo>
                    <a:lnTo>
                      <a:pt x="12" y="4942"/>
                    </a:lnTo>
                    <a:cubicBezTo>
                      <a:pt x="5" y="5050"/>
                      <a:pt x="1" y="5157"/>
                      <a:pt x="1" y="5267"/>
                    </a:cubicBezTo>
                    <a:cubicBezTo>
                      <a:pt x="1" y="5323"/>
                      <a:pt x="3" y="5382"/>
                      <a:pt x="5" y="5438"/>
                    </a:cubicBezTo>
                    <a:lnTo>
                      <a:pt x="4669" y="5438"/>
                    </a:lnTo>
                    <a:lnTo>
                      <a:pt x="1336" y="8771"/>
                    </a:lnTo>
                    <a:cubicBezTo>
                      <a:pt x="1446" y="8894"/>
                      <a:pt x="1563" y="9013"/>
                      <a:pt x="1684" y="9125"/>
                    </a:cubicBezTo>
                    <a:lnTo>
                      <a:pt x="5021" y="5788"/>
                    </a:lnTo>
                    <a:lnTo>
                      <a:pt x="5021" y="10526"/>
                    </a:lnTo>
                    <a:cubicBezTo>
                      <a:pt x="5102" y="10530"/>
                      <a:pt x="5185" y="10532"/>
                      <a:pt x="5268" y="10532"/>
                    </a:cubicBezTo>
                    <a:cubicBezTo>
                      <a:pt x="5351" y="10532"/>
                      <a:pt x="5434" y="10530"/>
                      <a:pt x="5517" y="10526"/>
                    </a:cubicBezTo>
                    <a:lnTo>
                      <a:pt x="5517" y="5788"/>
                    </a:lnTo>
                    <a:lnTo>
                      <a:pt x="8852" y="9125"/>
                    </a:lnTo>
                    <a:cubicBezTo>
                      <a:pt x="8973" y="9013"/>
                      <a:pt x="9088" y="8894"/>
                      <a:pt x="9200" y="8771"/>
                    </a:cubicBezTo>
                    <a:lnTo>
                      <a:pt x="5867" y="5438"/>
                    </a:lnTo>
                    <a:lnTo>
                      <a:pt x="10531" y="5438"/>
                    </a:lnTo>
                    <a:cubicBezTo>
                      <a:pt x="10533" y="5382"/>
                      <a:pt x="10533" y="5323"/>
                      <a:pt x="10533" y="5267"/>
                    </a:cubicBezTo>
                    <a:cubicBezTo>
                      <a:pt x="10533" y="5157"/>
                      <a:pt x="10531" y="5050"/>
                      <a:pt x="10524" y="4942"/>
                    </a:cubicBezTo>
                    <a:lnTo>
                      <a:pt x="5867" y="4942"/>
                    </a:lnTo>
                    <a:lnTo>
                      <a:pt x="9126" y="1683"/>
                    </a:lnTo>
                    <a:cubicBezTo>
                      <a:pt x="9013" y="1562"/>
                      <a:pt x="8895" y="1445"/>
                      <a:pt x="8771" y="1335"/>
                    </a:cubicBezTo>
                    <a:lnTo>
                      <a:pt x="5517" y="4592"/>
                    </a:lnTo>
                    <a:lnTo>
                      <a:pt x="5517" y="7"/>
                    </a:lnTo>
                    <a:cubicBezTo>
                      <a:pt x="5434" y="2"/>
                      <a:pt x="5351" y="0"/>
                      <a:pt x="52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7"/>
              <p:cNvSpPr/>
              <p:nvPr/>
            </p:nvSpPr>
            <p:spPr>
              <a:xfrm rot="-4301683">
                <a:off x="9824899" y="3732793"/>
                <a:ext cx="309002" cy="281083"/>
              </a:xfrm>
              <a:custGeom>
                <a:avLst/>
                <a:gdLst/>
                <a:ahLst/>
                <a:cxnLst/>
                <a:rect l="l" t="t" r="r" b="b"/>
                <a:pathLst>
                  <a:path w="8190" h="7450" extrusionOk="0">
                    <a:moveTo>
                      <a:pt x="4089" y="1"/>
                    </a:moveTo>
                    <a:cubicBezTo>
                      <a:pt x="2401" y="1"/>
                      <a:pt x="872" y="1159"/>
                      <a:pt x="470" y="2874"/>
                    </a:cubicBezTo>
                    <a:cubicBezTo>
                      <a:pt x="1" y="4876"/>
                      <a:pt x="1242" y="6880"/>
                      <a:pt x="3244" y="7349"/>
                    </a:cubicBezTo>
                    <a:cubicBezTo>
                      <a:pt x="3530" y="7417"/>
                      <a:pt x="3817" y="7449"/>
                      <a:pt x="4100" y="7449"/>
                    </a:cubicBezTo>
                    <a:cubicBezTo>
                      <a:pt x="5789" y="7449"/>
                      <a:pt x="7317" y="6291"/>
                      <a:pt x="7721" y="4575"/>
                    </a:cubicBezTo>
                    <a:cubicBezTo>
                      <a:pt x="8190" y="2574"/>
                      <a:pt x="6947" y="570"/>
                      <a:pt x="4945" y="100"/>
                    </a:cubicBezTo>
                    <a:cubicBezTo>
                      <a:pt x="4658" y="33"/>
                      <a:pt x="4372" y="1"/>
                      <a:pt x="4089" y="1"/>
                    </a:cubicBezTo>
                    <a:close/>
                  </a:path>
                </a:pathLst>
              </a:custGeom>
              <a:solidFill>
                <a:srgbClr val="FFDB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7"/>
              <p:cNvSpPr/>
              <p:nvPr/>
            </p:nvSpPr>
            <p:spPr>
              <a:xfrm rot="-4301683">
                <a:off x="9890845" y="3790981"/>
                <a:ext cx="179553" cy="16325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4327" extrusionOk="0">
                    <a:moveTo>
                      <a:pt x="2378" y="0"/>
                    </a:moveTo>
                    <a:cubicBezTo>
                      <a:pt x="1397" y="0"/>
                      <a:pt x="509" y="672"/>
                      <a:pt x="274" y="1668"/>
                    </a:cubicBezTo>
                    <a:cubicBezTo>
                      <a:pt x="0" y="2832"/>
                      <a:pt x="721" y="3997"/>
                      <a:pt x="1883" y="4269"/>
                    </a:cubicBezTo>
                    <a:cubicBezTo>
                      <a:pt x="2050" y="4308"/>
                      <a:pt x="2217" y="4327"/>
                      <a:pt x="2382" y="4327"/>
                    </a:cubicBezTo>
                    <a:cubicBezTo>
                      <a:pt x="3363" y="4327"/>
                      <a:pt x="4250" y="3655"/>
                      <a:pt x="4484" y="2660"/>
                    </a:cubicBezTo>
                    <a:cubicBezTo>
                      <a:pt x="4758" y="1497"/>
                      <a:pt x="4038" y="332"/>
                      <a:pt x="2875" y="59"/>
                    </a:cubicBezTo>
                    <a:cubicBezTo>
                      <a:pt x="2709" y="19"/>
                      <a:pt x="2542" y="0"/>
                      <a:pt x="2378" y="0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7"/>
              <p:cNvSpPr/>
              <p:nvPr/>
            </p:nvSpPr>
            <p:spPr>
              <a:xfrm rot="-4301683">
                <a:off x="9920037" y="3407466"/>
                <a:ext cx="397327" cy="396987"/>
              </a:xfrm>
              <a:custGeom>
                <a:avLst/>
                <a:gdLst/>
                <a:ahLst/>
                <a:cxnLst/>
                <a:rect l="l" t="t" r="r" b="b"/>
                <a:pathLst>
                  <a:path w="10531" h="10522" extrusionOk="0">
                    <a:moveTo>
                      <a:pt x="5020" y="0"/>
                    </a:moveTo>
                    <a:cubicBezTo>
                      <a:pt x="5018" y="0"/>
                      <a:pt x="5016" y="1"/>
                      <a:pt x="5014" y="1"/>
                    </a:cubicBezTo>
                    <a:cubicBezTo>
                      <a:pt x="3769" y="59"/>
                      <a:pt x="2635" y="550"/>
                      <a:pt x="1762" y="1329"/>
                    </a:cubicBezTo>
                    <a:cubicBezTo>
                      <a:pt x="1697" y="1388"/>
                      <a:pt x="1731" y="1540"/>
                      <a:pt x="1668" y="1601"/>
                    </a:cubicBezTo>
                    <a:cubicBezTo>
                      <a:pt x="1612" y="1655"/>
                      <a:pt x="1462" y="1619"/>
                      <a:pt x="1408" y="1677"/>
                    </a:cubicBezTo>
                    <a:cubicBezTo>
                      <a:pt x="602" y="2543"/>
                      <a:pt x="86" y="3679"/>
                      <a:pt x="10" y="4936"/>
                    </a:cubicBezTo>
                    <a:cubicBezTo>
                      <a:pt x="3" y="5043"/>
                      <a:pt x="142" y="5097"/>
                      <a:pt x="142" y="5207"/>
                    </a:cubicBezTo>
                    <a:cubicBezTo>
                      <a:pt x="142" y="5263"/>
                      <a:pt x="1" y="5376"/>
                      <a:pt x="3" y="5434"/>
                    </a:cubicBezTo>
                    <a:cubicBezTo>
                      <a:pt x="43" y="6711"/>
                      <a:pt x="539" y="7873"/>
                      <a:pt x="1334" y="8764"/>
                    </a:cubicBezTo>
                    <a:cubicBezTo>
                      <a:pt x="1357" y="8791"/>
                      <a:pt x="1414" y="8795"/>
                      <a:pt x="1477" y="8795"/>
                    </a:cubicBezTo>
                    <a:cubicBezTo>
                      <a:pt x="1501" y="8795"/>
                      <a:pt x="1526" y="8794"/>
                      <a:pt x="1550" y="8794"/>
                    </a:cubicBezTo>
                    <a:cubicBezTo>
                      <a:pt x="1611" y="8794"/>
                      <a:pt x="1666" y="8798"/>
                      <a:pt x="1691" y="8823"/>
                    </a:cubicBezTo>
                    <a:cubicBezTo>
                      <a:pt x="1747" y="8881"/>
                      <a:pt x="1621" y="9063"/>
                      <a:pt x="1679" y="9119"/>
                    </a:cubicBezTo>
                    <a:cubicBezTo>
                      <a:pt x="2564" y="9940"/>
                      <a:pt x="3731" y="10461"/>
                      <a:pt x="5017" y="10522"/>
                    </a:cubicBezTo>
                    <a:cubicBezTo>
                      <a:pt x="5018" y="10522"/>
                      <a:pt x="5020" y="10522"/>
                      <a:pt x="5021" y="10522"/>
                    </a:cubicBezTo>
                    <a:cubicBezTo>
                      <a:pt x="5103" y="10522"/>
                      <a:pt x="5184" y="10409"/>
                      <a:pt x="5266" y="10409"/>
                    </a:cubicBezTo>
                    <a:cubicBezTo>
                      <a:pt x="5347" y="10409"/>
                      <a:pt x="5429" y="10522"/>
                      <a:pt x="5508" y="10522"/>
                    </a:cubicBezTo>
                    <a:cubicBezTo>
                      <a:pt x="5510" y="10522"/>
                      <a:pt x="5511" y="10522"/>
                      <a:pt x="5513" y="10522"/>
                    </a:cubicBezTo>
                    <a:cubicBezTo>
                      <a:pt x="6801" y="10461"/>
                      <a:pt x="7968" y="9940"/>
                      <a:pt x="8850" y="9119"/>
                    </a:cubicBezTo>
                    <a:cubicBezTo>
                      <a:pt x="8904" y="9070"/>
                      <a:pt x="8881" y="8922"/>
                      <a:pt x="8933" y="8870"/>
                    </a:cubicBezTo>
                    <a:cubicBezTo>
                      <a:pt x="8998" y="8805"/>
                      <a:pt x="9137" y="8834"/>
                      <a:pt x="9198" y="8764"/>
                    </a:cubicBezTo>
                    <a:cubicBezTo>
                      <a:pt x="9992" y="7873"/>
                      <a:pt x="10488" y="6709"/>
                      <a:pt x="10528" y="5432"/>
                    </a:cubicBezTo>
                    <a:cubicBezTo>
                      <a:pt x="10531" y="5376"/>
                      <a:pt x="10405" y="5268"/>
                      <a:pt x="10405" y="5210"/>
                    </a:cubicBezTo>
                    <a:cubicBezTo>
                      <a:pt x="10405" y="5102"/>
                      <a:pt x="10528" y="5043"/>
                      <a:pt x="10522" y="4938"/>
                    </a:cubicBezTo>
                    <a:cubicBezTo>
                      <a:pt x="10445" y="3681"/>
                      <a:pt x="9929" y="2543"/>
                      <a:pt x="9124" y="1677"/>
                    </a:cubicBezTo>
                    <a:cubicBezTo>
                      <a:pt x="9067" y="1616"/>
                      <a:pt x="8904" y="1675"/>
                      <a:pt x="8845" y="1616"/>
                    </a:cubicBezTo>
                    <a:cubicBezTo>
                      <a:pt x="8787" y="1558"/>
                      <a:pt x="8832" y="1385"/>
                      <a:pt x="8771" y="1329"/>
                    </a:cubicBezTo>
                    <a:cubicBezTo>
                      <a:pt x="7896" y="550"/>
                      <a:pt x="6763" y="59"/>
                      <a:pt x="5515" y="1"/>
                    </a:cubicBezTo>
                    <a:cubicBezTo>
                      <a:pt x="5513" y="1"/>
                      <a:pt x="5511" y="0"/>
                      <a:pt x="5509" y="0"/>
                    </a:cubicBezTo>
                    <a:cubicBezTo>
                      <a:pt x="5428" y="0"/>
                      <a:pt x="5349" y="93"/>
                      <a:pt x="5268" y="93"/>
                    </a:cubicBezTo>
                    <a:cubicBezTo>
                      <a:pt x="5185" y="93"/>
                      <a:pt x="5101" y="0"/>
                      <a:pt x="5020" y="0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7"/>
              <p:cNvSpPr/>
              <p:nvPr/>
            </p:nvSpPr>
            <p:spPr>
              <a:xfrm rot="-4301683">
                <a:off x="9919952" y="3407263"/>
                <a:ext cx="397402" cy="397440"/>
              </a:xfrm>
              <a:custGeom>
                <a:avLst/>
                <a:gdLst/>
                <a:ahLst/>
                <a:cxnLst/>
                <a:rect l="l" t="t" r="r" b="b"/>
                <a:pathLst>
                  <a:path w="10533" h="10534" extrusionOk="0">
                    <a:moveTo>
                      <a:pt x="5268" y="1"/>
                    </a:moveTo>
                    <a:cubicBezTo>
                      <a:pt x="5185" y="1"/>
                      <a:pt x="5102" y="3"/>
                      <a:pt x="5021" y="8"/>
                    </a:cubicBezTo>
                    <a:lnTo>
                      <a:pt x="5021" y="4593"/>
                    </a:lnTo>
                    <a:lnTo>
                      <a:pt x="1764" y="1336"/>
                    </a:lnTo>
                    <a:cubicBezTo>
                      <a:pt x="1641" y="1446"/>
                      <a:pt x="1522" y="1563"/>
                      <a:pt x="1410" y="1684"/>
                    </a:cubicBezTo>
                    <a:lnTo>
                      <a:pt x="4668" y="4943"/>
                    </a:lnTo>
                    <a:lnTo>
                      <a:pt x="12" y="4943"/>
                    </a:lnTo>
                    <a:cubicBezTo>
                      <a:pt x="5" y="5050"/>
                      <a:pt x="0" y="5160"/>
                      <a:pt x="0" y="5268"/>
                    </a:cubicBezTo>
                    <a:cubicBezTo>
                      <a:pt x="0" y="5326"/>
                      <a:pt x="3" y="5383"/>
                      <a:pt x="5" y="5439"/>
                    </a:cubicBezTo>
                    <a:lnTo>
                      <a:pt x="4668" y="5439"/>
                    </a:lnTo>
                    <a:lnTo>
                      <a:pt x="1336" y="8774"/>
                    </a:lnTo>
                    <a:cubicBezTo>
                      <a:pt x="1446" y="8895"/>
                      <a:pt x="1562" y="9014"/>
                      <a:pt x="1684" y="9126"/>
                    </a:cubicBezTo>
                    <a:lnTo>
                      <a:pt x="5021" y="5791"/>
                    </a:lnTo>
                    <a:lnTo>
                      <a:pt x="5021" y="10529"/>
                    </a:lnTo>
                    <a:cubicBezTo>
                      <a:pt x="5102" y="10531"/>
                      <a:pt x="5185" y="10533"/>
                      <a:pt x="5268" y="10533"/>
                    </a:cubicBezTo>
                    <a:cubicBezTo>
                      <a:pt x="5351" y="10533"/>
                      <a:pt x="5434" y="10531"/>
                      <a:pt x="5517" y="10529"/>
                    </a:cubicBezTo>
                    <a:lnTo>
                      <a:pt x="5517" y="5791"/>
                    </a:lnTo>
                    <a:lnTo>
                      <a:pt x="8852" y="9126"/>
                    </a:lnTo>
                    <a:cubicBezTo>
                      <a:pt x="8973" y="9014"/>
                      <a:pt x="9087" y="8895"/>
                      <a:pt x="9200" y="8771"/>
                    </a:cubicBezTo>
                    <a:lnTo>
                      <a:pt x="5867" y="5439"/>
                    </a:lnTo>
                    <a:lnTo>
                      <a:pt x="10530" y="5439"/>
                    </a:lnTo>
                    <a:cubicBezTo>
                      <a:pt x="10533" y="5383"/>
                      <a:pt x="10533" y="5326"/>
                      <a:pt x="10533" y="5268"/>
                    </a:cubicBezTo>
                    <a:cubicBezTo>
                      <a:pt x="10533" y="5160"/>
                      <a:pt x="10530" y="5050"/>
                      <a:pt x="10524" y="4943"/>
                    </a:cubicBezTo>
                    <a:lnTo>
                      <a:pt x="5867" y="4943"/>
                    </a:lnTo>
                    <a:lnTo>
                      <a:pt x="9126" y="1684"/>
                    </a:lnTo>
                    <a:cubicBezTo>
                      <a:pt x="9013" y="1563"/>
                      <a:pt x="8894" y="1446"/>
                      <a:pt x="8771" y="1336"/>
                    </a:cubicBezTo>
                    <a:lnTo>
                      <a:pt x="5517" y="4593"/>
                    </a:lnTo>
                    <a:lnTo>
                      <a:pt x="5517" y="8"/>
                    </a:lnTo>
                    <a:cubicBezTo>
                      <a:pt x="5434" y="3"/>
                      <a:pt x="5351" y="1"/>
                      <a:pt x="52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7"/>
              <p:cNvSpPr/>
              <p:nvPr/>
            </p:nvSpPr>
            <p:spPr>
              <a:xfrm rot="-4301683">
                <a:off x="9967783" y="3465003"/>
                <a:ext cx="303154" cy="281083"/>
              </a:xfrm>
              <a:custGeom>
                <a:avLst/>
                <a:gdLst/>
                <a:ahLst/>
                <a:cxnLst/>
                <a:rect l="l" t="t" r="r" b="b"/>
                <a:pathLst>
                  <a:path w="8035" h="7450" extrusionOk="0">
                    <a:moveTo>
                      <a:pt x="4015" y="0"/>
                    </a:moveTo>
                    <a:cubicBezTo>
                      <a:pt x="2234" y="0"/>
                      <a:pt x="660" y="1282"/>
                      <a:pt x="348" y="3097"/>
                    </a:cubicBezTo>
                    <a:cubicBezTo>
                      <a:pt x="0" y="5124"/>
                      <a:pt x="1362" y="7049"/>
                      <a:pt x="3391" y="7395"/>
                    </a:cubicBezTo>
                    <a:cubicBezTo>
                      <a:pt x="3604" y="7432"/>
                      <a:pt x="3816" y="7449"/>
                      <a:pt x="4025" y="7449"/>
                    </a:cubicBezTo>
                    <a:cubicBezTo>
                      <a:pt x="5805" y="7449"/>
                      <a:pt x="7378" y="6168"/>
                      <a:pt x="7689" y="4354"/>
                    </a:cubicBezTo>
                    <a:cubicBezTo>
                      <a:pt x="8035" y="2325"/>
                      <a:pt x="6675" y="402"/>
                      <a:pt x="4646" y="54"/>
                    </a:cubicBezTo>
                    <a:cubicBezTo>
                      <a:pt x="4434" y="18"/>
                      <a:pt x="4223" y="0"/>
                      <a:pt x="4015" y="0"/>
                    </a:cubicBezTo>
                    <a:close/>
                  </a:path>
                </a:pathLst>
              </a:custGeom>
              <a:solidFill>
                <a:srgbClr val="FFDB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7"/>
              <p:cNvSpPr/>
              <p:nvPr/>
            </p:nvSpPr>
            <p:spPr>
              <a:xfrm rot="-4301683">
                <a:off x="10037071" y="3524304"/>
                <a:ext cx="163292" cy="163292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4328" extrusionOk="0">
                    <a:moveTo>
                      <a:pt x="2164" y="1"/>
                    </a:moveTo>
                    <a:cubicBezTo>
                      <a:pt x="970" y="1"/>
                      <a:pt x="0" y="970"/>
                      <a:pt x="0" y="2164"/>
                    </a:cubicBezTo>
                    <a:cubicBezTo>
                      <a:pt x="0" y="3358"/>
                      <a:pt x="970" y="4328"/>
                      <a:pt x="2164" y="4328"/>
                    </a:cubicBezTo>
                    <a:cubicBezTo>
                      <a:pt x="3358" y="4328"/>
                      <a:pt x="4327" y="3358"/>
                      <a:pt x="4327" y="2164"/>
                    </a:cubicBezTo>
                    <a:cubicBezTo>
                      <a:pt x="4327" y="970"/>
                      <a:pt x="3358" y="1"/>
                      <a:pt x="2164" y="1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7"/>
              <p:cNvSpPr/>
              <p:nvPr/>
            </p:nvSpPr>
            <p:spPr>
              <a:xfrm rot="-4301683">
                <a:off x="9991757" y="3620993"/>
                <a:ext cx="102586" cy="275084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7291" extrusionOk="0">
                    <a:moveTo>
                      <a:pt x="2439" y="0"/>
                    </a:moveTo>
                    <a:cubicBezTo>
                      <a:pt x="2382" y="0"/>
                      <a:pt x="2325" y="20"/>
                      <a:pt x="2278" y="60"/>
                    </a:cubicBezTo>
                    <a:cubicBezTo>
                      <a:pt x="1751" y="507"/>
                      <a:pt x="813" y="1490"/>
                      <a:pt x="456" y="3031"/>
                    </a:cubicBezTo>
                    <a:cubicBezTo>
                      <a:pt x="0" y="5002"/>
                      <a:pt x="777" y="6582"/>
                      <a:pt x="1134" y="7172"/>
                    </a:cubicBezTo>
                    <a:cubicBezTo>
                      <a:pt x="1181" y="7248"/>
                      <a:pt x="1262" y="7291"/>
                      <a:pt x="1347" y="7291"/>
                    </a:cubicBezTo>
                    <a:cubicBezTo>
                      <a:pt x="1390" y="7291"/>
                      <a:pt x="1434" y="7280"/>
                      <a:pt x="1475" y="7255"/>
                    </a:cubicBezTo>
                    <a:cubicBezTo>
                      <a:pt x="1592" y="7185"/>
                      <a:pt x="1630" y="7033"/>
                      <a:pt x="1558" y="6914"/>
                    </a:cubicBezTo>
                    <a:cubicBezTo>
                      <a:pt x="1235" y="6378"/>
                      <a:pt x="523" y="4934"/>
                      <a:pt x="938" y="3144"/>
                    </a:cubicBezTo>
                    <a:cubicBezTo>
                      <a:pt x="1264" y="1741"/>
                      <a:pt x="2119" y="845"/>
                      <a:pt x="2599" y="437"/>
                    </a:cubicBezTo>
                    <a:cubicBezTo>
                      <a:pt x="2705" y="349"/>
                      <a:pt x="2718" y="192"/>
                      <a:pt x="2628" y="89"/>
                    </a:cubicBezTo>
                    <a:cubicBezTo>
                      <a:pt x="2579" y="31"/>
                      <a:pt x="2509" y="0"/>
                      <a:pt x="24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4" name="Google Shape;1034;p27"/>
            <p:cNvGrpSpPr/>
            <p:nvPr/>
          </p:nvGrpSpPr>
          <p:grpSpPr>
            <a:xfrm>
              <a:off x="7766737" y="-102294"/>
              <a:ext cx="502084" cy="502036"/>
              <a:chOff x="7230875" y="3437056"/>
              <a:chExt cx="502084" cy="502036"/>
            </a:xfrm>
          </p:grpSpPr>
          <p:sp>
            <p:nvSpPr>
              <p:cNvPr id="1035" name="Google Shape;1035;p27"/>
              <p:cNvSpPr/>
              <p:nvPr/>
            </p:nvSpPr>
            <p:spPr>
              <a:xfrm rot="-4301683">
                <a:off x="7283200" y="3489563"/>
                <a:ext cx="397327" cy="396987"/>
              </a:xfrm>
              <a:custGeom>
                <a:avLst/>
                <a:gdLst/>
                <a:ahLst/>
                <a:cxnLst/>
                <a:rect l="l" t="t" r="r" b="b"/>
                <a:pathLst>
                  <a:path w="10531" h="10522" extrusionOk="0">
                    <a:moveTo>
                      <a:pt x="5017" y="1"/>
                    </a:moveTo>
                    <a:cubicBezTo>
                      <a:pt x="5016" y="1"/>
                      <a:pt x="5015" y="1"/>
                      <a:pt x="5014" y="1"/>
                    </a:cubicBezTo>
                    <a:cubicBezTo>
                      <a:pt x="3768" y="59"/>
                      <a:pt x="2635" y="553"/>
                      <a:pt x="1762" y="1329"/>
                    </a:cubicBezTo>
                    <a:cubicBezTo>
                      <a:pt x="1697" y="1388"/>
                      <a:pt x="1730" y="1540"/>
                      <a:pt x="1668" y="1601"/>
                    </a:cubicBezTo>
                    <a:cubicBezTo>
                      <a:pt x="1612" y="1657"/>
                      <a:pt x="1461" y="1621"/>
                      <a:pt x="1407" y="1677"/>
                    </a:cubicBezTo>
                    <a:cubicBezTo>
                      <a:pt x="602" y="2543"/>
                      <a:pt x="85" y="3679"/>
                      <a:pt x="9" y="4936"/>
                    </a:cubicBezTo>
                    <a:cubicBezTo>
                      <a:pt x="2" y="5043"/>
                      <a:pt x="142" y="5097"/>
                      <a:pt x="142" y="5207"/>
                    </a:cubicBezTo>
                    <a:cubicBezTo>
                      <a:pt x="142" y="5266"/>
                      <a:pt x="0" y="5376"/>
                      <a:pt x="2" y="5434"/>
                    </a:cubicBezTo>
                    <a:cubicBezTo>
                      <a:pt x="43" y="6711"/>
                      <a:pt x="539" y="7876"/>
                      <a:pt x="1333" y="8767"/>
                    </a:cubicBezTo>
                    <a:cubicBezTo>
                      <a:pt x="1357" y="8792"/>
                      <a:pt x="1414" y="8796"/>
                      <a:pt x="1476" y="8796"/>
                    </a:cubicBezTo>
                    <a:cubicBezTo>
                      <a:pt x="1500" y="8796"/>
                      <a:pt x="1526" y="8795"/>
                      <a:pt x="1550" y="8795"/>
                    </a:cubicBezTo>
                    <a:cubicBezTo>
                      <a:pt x="1611" y="8795"/>
                      <a:pt x="1666" y="8799"/>
                      <a:pt x="1690" y="8823"/>
                    </a:cubicBezTo>
                    <a:cubicBezTo>
                      <a:pt x="1746" y="8881"/>
                      <a:pt x="1620" y="9063"/>
                      <a:pt x="1681" y="9119"/>
                    </a:cubicBezTo>
                    <a:cubicBezTo>
                      <a:pt x="2563" y="9940"/>
                      <a:pt x="3730" y="10461"/>
                      <a:pt x="5016" y="10522"/>
                    </a:cubicBezTo>
                    <a:cubicBezTo>
                      <a:pt x="5018" y="10522"/>
                      <a:pt x="5019" y="10522"/>
                      <a:pt x="5021" y="10522"/>
                    </a:cubicBezTo>
                    <a:cubicBezTo>
                      <a:pt x="5102" y="10522"/>
                      <a:pt x="5184" y="10409"/>
                      <a:pt x="5265" y="10409"/>
                    </a:cubicBezTo>
                    <a:cubicBezTo>
                      <a:pt x="5347" y="10409"/>
                      <a:pt x="5428" y="10522"/>
                      <a:pt x="5507" y="10522"/>
                    </a:cubicBezTo>
                    <a:cubicBezTo>
                      <a:pt x="5509" y="10522"/>
                      <a:pt x="5511" y="10522"/>
                      <a:pt x="5512" y="10522"/>
                    </a:cubicBezTo>
                    <a:cubicBezTo>
                      <a:pt x="6800" y="10463"/>
                      <a:pt x="7967" y="9940"/>
                      <a:pt x="8851" y="9119"/>
                    </a:cubicBezTo>
                    <a:cubicBezTo>
                      <a:pt x="8903" y="9070"/>
                      <a:pt x="8881" y="8921"/>
                      <a:pt x="8932" y="8872"/>
                    </a:cubicBezTo>
                    <a:cubicBezTo>
                      <a:pt x="8997" y="8805"/>
                      <a:pt x="9137" y="8834"/>
                      <a:pt x="9199" y="8764"/>
                    </a:cubicBezTo>
                    <a:cubicBezTo>
                      <a:pt x="9992" y="7873"/>
                      <a:pt x="10488" y="6711"/>
                      <a:pt x="10530" y="5432"/>
                    </a:cubicBezTo>
                    <a:cubicBezTo>
                      <a:pt x="10530" y="5376"/>
                      <a:pt x="10405" y="5268"/>
                      <a:pt x="10405" y="5209"/>
                    </a:cubicBezTo>
                    <a:cubicBezTo>
                      <a:pt x="10405" y="5102"/>
                      <a:pt x="10528" y="5046"/>
                      <a:pt x="10521" y="4938"/>
                    </a:cubicBezTo>
                    <a:cubicBezTo>
                      <a:pt x="10447" y="3681"/>
                      <a:pt x="9929" y="2543"/>
                      <a:pt x="9125" y="1677"/>
                    </a:cubicBezTo>
                    <a:cubicBezTo>
                      <a:pt x="9067" y="1616"/>
                      <a:pt x="8903" y="1675"/>
                      <a:pt x="8845" y="1616"/>
                    </a:cubicBezTo>
                    <a:cubicBezTo>
                      <a:pt x="8786" y="1558"/>
                      <a:pt x="8831" y="1385"/>
                      <a:pt x="8771" y="1331"/>
                    </a:cubicBezTo>
                    <a:cubicBezTo>
                      <a:pt x="7898" y="553"/>
                      <a:pt x="6762" y="59"/>
                      <a:pt x="5514" y="1"/>
                    </a:cubicBezTo>
                    <a:cubicBezTo>
                      <a:pt x="5513" y="1"/>
                      <a:pt x="5512" y="1"/>
                      <a:pt x="5511" y="1"/>
                    </a:cubicBezTo>
                    <a:cubicBezTo>
                      <a:pt x="5429" y="1"/>
                      <a:pt x="5349" y="93"/>
                      <a:pt x="5267" y="93"/>
                    </a:cubicBezTo>
                    <a:cubicBezTo>
                      <a:pt x="5183" y="93"/>
                      <a:pt x="5099" y="1"/>
                      <a:pt x="5017" y="1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7"/>
              <p:cNvSpPr/>
              <p:nvPr/>
            </p:nvSpPr>
            <p:spPr>
              <a:xfrm rot="-4301683">
                <a:off x="7283254" y="3489373"/>
                <a:ext cx="397327" cy="397402"/>
              </a:xfrm>
              <a:custGeom>
                <a:avLst/>
                <a:gdLst/>
                <a:ahLst/>
                <a:cxnLst/>
                <a:rect l="l" t="t" r="r" b="b"/>
                <a:pathLst>
                  <a:path w="10531" h="10533" extrusionOk="0">
                    <a:moveTo>
                      <a:pt x="5265" y="0"/>
                    </a:moveTo>
                    <a:cubicBezTo>
                      <a:pt x="5182" y="0"/>
                      <a:pt x="5101" y="2"/>
                      <a:pt x="5018" y="5"/>
                    </a:cubicBezTo>
                    <a:lnTo>
                      <a:pt x="5018" y="4590"/>
                    </a:lnTo>
                    <a:lnTo>
                      <a:pt x="1762" y="1333"/>
                    </a:lnTo>
                    <a:cubicBezTo>
                      <a:pt x="1638" y="1443"/>
                      <a:pt x="1520" y="1560"/>
                      <a:pt x="1407" y="1681"/>
                    </a:cubicBezTo>
                    <a:lnTo>
                      <a:pt x="4666" y="4940"/>
                    </a:lnTo>
                    <a:lnTo>
                      <a:pt x="9" y="4940"/>
                    </a:lnTo>
                    <a:cubicBezTo>
                      <a:pt x="2" y="5047"/>
                      <a:pt x="0" y="5157"/>
                      <a:pt x="0" y="5265"/>
                    </a:cubicBezTo>
                    <a:cubicBezTo>
                      <a:pt x="0" y="5323"/>
                      <a:pt x="0" y="5380"/>
                      <a:pt x="2" y="5436"/>
                    </a:cubicBezTo>
                    <a:lnTo>
                      <a:pt x="4666" y="5436"/>
                    </a:lnTo>
                    <a:lnTo>
                      <a:pt x="1333" y="8771"/>
                    </a:lnTo>
                    <a:cubicBezTo>
                      <a:pt x="1443" y="8892"/>
                      <a:pt x="1560" y="9013"/>
                      <a:pt x="1681" y="9123"/>
                    </a:cubicBezTo>
                    <a:lnTo>
                      <a:pt x="5018" y="5788"/>
                    </a:lnTo>
                    <a:lnTo>
                      <a:pt x="5018" y="10526"/>
                    </a:lnTo>
                    <a:cubicBezTo>
                      <a:pt x="5099" y="10530"/>
                      <a:pt x="5182" y="10532"/>
                      <a:pt x="5265" y="10532"/>
                    </a:cubicBezTo>
                    <a:cubicBezTo>
                      <a:pt x="5348" y="10532"/>
                      <a:pt x="5431" y="10530"/>
                      <a:pt x="5514" y="10526"/>
                    </a:cubicBezTo>
                    <a:lnTo>
                      <a:pt x="5514" y="5788"/>
                    </a:lnTo>
                    <a:lnTo>
                      <a:pt x="8849" y="9123"/>
                    </a:lnTo>
                    <a:cubicBezTo>
                      <a:pt x="8970" y="9011"/>
                      <a:pt x="9087" y="8892"/>
                      <a:pt x="9197" y="8768"/>
                    </a:cubicBezTo>
                    <a:lnTo>
                      <a:pt x="5864" y="5436"/>
                    </a:lnTo>
                    <a:lnTo>
                      <a:pt x="10528" y="5436"/>
                    </a:lnTo>
                    <a:cubicBezTo>
                      <a:pt x="10530" y="5380"/>
                      <a:pt x="10530" y="5323"/>
                      <a:pt x="10530" y="5265"/>
                    </a:cubicBezTo>
                    <a:cubicBezTo>
                      <a:pt x="10530" y="5157"/>
                      <a:pt x="10528" y="5047"/>
                      <a:pt x="10521" y="4940"/>
                    </a:cubicBezTo>
                    <a:lnTo>
                      <a:pt x="5864" y="4940"/>
                    </a:lnTo>
                    <a:lnTo>
                      <a:pt x="9123" y="1681"/>
                    </a:lnTo>
                    <a:cubicBezTo>
                      <a:pt x="9011" y="1560"/>
                      <a:pt x="8892" y="1445"/>
                      <a:pt x="8768" y="1333"/>
                    </a:cubicBezTo>
                    <a:lnTo>
                      <a:pt x="5514" y="4590"/>
                    </a:lnTo>
                    <a:lnTo>
                      <a:pt x="5514" y="5"/>
                    </a:lnTo>
                    <a:cubicBezTo>
                      <a:pt x="5431" y="2"/>
                      <a:pt x="5348" y="0"/>
                      <a:pt x="5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7"/>
              <p:cNvSpPr/>
              <p:nvPr/>
            </p:nvSpPr>
            <p:spPr>
              <a:xfrm rot="-4301683">
                <a:off x="7341395" y="3547549"/>
                <a:ext cx="281007" cy="281083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450" extrusionOk="0">
                    <a:moveTo>
                      <a:pt x="3724" y="1"/>
                    </a:moveTo>
                    <a:cubicBezTo>
                      <a:pt x="1668" y="1"/>
                      <a:pt x="1" y="1668"/>
                      <a:pt x="1" y="3724"/>
                    </a:cubicBezTo>
                    <a:cubicBezTo>
                      <a:pt x="1" y="5782"/>
                      <a:pt x="1668" y="7450"/>
                      <a:pt x="3724" y="7450"/>
                    </a:cubicBezTo>
                    <a:cubicBezTo>
                      <a:pt x="5782" y="7450"/>
                      <a:pt x="7447" y="5782"/>
                      <a:pt x="7447" y="3724"/>
                    </a:cubicBezTo>
                    <a:cubicBezTo>
                      <a:pt x="7447" y="1668"/>
                      <a:pt x="5782" y="1"/>
                      <a:pt x="3724" y="1"/>
                    </a:cubicBezTo>
                    <a:close/>
                  </a:path>
                </a:pathLst>
              </a:custGeom>
              <a:solidFill>
                <a:srgbClr val="FFDB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7"/>
              <p:cNvSpPr/>
              <p:nvPr/>
            </p:nvSpPr>
            <p:spPr>
              <a:xfrm rot="-4301683">
                <a:off x="7393644" y="3606622"/>
                <a:ext cx="176007" cy="163292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4328" extrusionOk="0">
                    <a:moveTo>
                      <a:pt x="2328" y="1"/>
                    </a:moveTo>
                    <a:cubicBezTo>
                      <a:pt x="1292" y="1"/>
                      <a:pt x="377" y="749"/>
                      <a:pt x="200" y="1805"/>
                    </a:cubicBezTo>
                    <a:cubicBezTo>
                      <a:pt x="1" y="2983"/>
                      <a:pt x="795" y="4098"/>
                      <a:pt x="1973" y="4298"/>
                    </a:cubicBezTo>
                    <a:cubicBezTo>
                      <a:pt x="2094" y="4318"/>
                      <a:pt x="2215" y="4328"/>
                      <a:pt x="2334" y="4328"/>
                    </a:cubicBezTo>
                    <a:cubicBezTo>
                      <a:pt x="3371" y="4328"/>
                      <a:pt x="4288" y="3580"/>
                      <a:pt x="4467" y="2523"/>
                    </a:cubicBezTo>
                    <a:cubicBezTo>
                      <a:pt x="4664" y="1344"/>
                      <a:pt x="3870" y="229"/>
                      <a:pt x="2692" y="32"/>
                    </a:cubicBezTo>
                    <a:cubicBezTo>
                      <a:pt x="2569" y="11"/>
                      <a:pt x="2448" y="1"/>
                      <a:pt x="2328" y="1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3" name="Google Shape;1143;p31"/>
          <p:cNvGrpSpPr/>
          <p:nvPr/>
        </p:nvGrpSpPr>
        <p:grpSpPr>
          <a:xfrm>
            <a:off x="0" y="4432800"/>
            <a:ext cx="9149405" cy="723525"/>
            <a:chOff x="0" y="4432800"/>
            <a:chExt cx="9149405" cy="723525"/>
          </a:xfrm>
        </p:grpSpPr>
        <p:grpSp>
          <p:nvGrpSpPr>
            <p:cNvPr id="1144" name="Google Shape;1144;p31"/>
            <p:cNvGrpSpPr/>
            <p:nvPr/>
          </p:nvGrpSpPr>
          <p:grpSpPr>
            <a:xfrm>
              <a:off x="5603" y="4438125"/>
              <a:ext cx="9143803" cy="718200"/>
              <a:chOff x="-98100" y="4438125"/>
              <a:chExt cx="6746700" cy="718200"/>
            </a:xfrm>
          </p:grpSpPr>
          <p:sp>
            <p:nvSpPr>
              <p:cNvPr id="1145" name="Google Shape;1145;p31"/>
              <p:cNvSpPr/>
              <p:nvPr/>
            </p:nvSpPr>
            <p:spPr>
              <a:xfrm rot="10800000" flipH="1">
                <a:off x="-98100" y="4438125"/>
                <a:ext cx="6746700" cy="718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46" name="Google Shape;1146;p31"/>
              <p:cNvGrpSpPr/>
              <p:nvPr/>
            </p:nvGrpSpPr>
            <p:grpSpPr>
              <a:xfrm>
                <a:off x="-98098" y="4619350"/>
                <a:ext cx="6746554" cy="357575"/>
                <a:chOff x="-107825" y="4793063"/>
                <a:chExt cx="9417300" cy="357575"/>
              </a:xfrm>
            </p:grpSpPr>
            <p:cxnSp>
              <p:nvCxnSpPr>
                <p:cNvPr id="1147" name="Google Shape;1147;p31"/>
                <p:cNvCxnSpPr/>
                <p:nvPr/>
              </p:nvCxnSpPr>
              <p:spPr>
                <a:xfrm>
                  <a:off x="-107825" y="4793063"/>
                  <a:ext cx="94173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8" name="Google Shape;1148;p31"/>
                <p:cNvCxnSpPr/>
                <p:nvPr/>
              </p:nvCxnSpPr>
              <p:spPr>
                <a:xfrm>
                  <a:off x="-107825" y="4971850"/>
                  <a:ext cx="94173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9" name="Google Shape;1149;p31"/>
                <p:cNvCxnSpPr/>
                <p:nvPr/>
              </p:nvCxnSpPr>
              <p:spPr>
                <a:xfrm>
                  <a:off x="-107825" y="5150638"/>
                  <a:ext cx="94173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150" name="Google Shape;1150;p31"/>
            <p:cNvGrpSpPr/>
            <p:nvPr/>
          </p:nvGrpSpPr>
          <p:grpSpPr>
            <a:xfrm>
              <a:off x="0" y="4432800"/>
              <a:ext cx="2500500" cy="714375"/>
              <a:chOff x="6649175" y="4432800"/>
              <a:chExt cx="2500500" cy="714375"/>
            </a:xfrm>
          </p:grpSpPr>
          <p:sp>
            <p:nvSpPr>
              <p:cNvPr id="1151" name="Google Shape;1151;p31"/>
              <p:cNvSpPr/>
              <p:nvPr/>
            </p:nvSpPr>
            <p:spPr>
              <a:xfrm rot="10800000" flipH="1">
                <a:off x="6649175" y="4437975"/>
                <a:ext cx="2500500" cy="709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152" name="Google Shape;1152;p31"/>
              <p:cNvCxnSpPr/>
              <p:nvPr/>
            </p:nvCxnSpPr>
            <p:spPr>
              <a:xfrm>
                <a:off x="6904295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3" name="Google Shape;1153;p31"/>
              <p:cNvCxnSpPr/>
              <p:nvPr/>
            </p:nvCxnSpPr>
            <p:spPr>
              <a:xfrm>
                <a:off x="7352236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4" name="Google Shape;1154;p31"/>
              <p:cNvCxnSpPr/>
              <p:nvPr/>
            </p:nvCxnSpPr>
            <p:spPr>
              <a:xfrm>
                <a:off x="7576207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5" name="Google Shape;1155;p31"/>
              <p:cNvCxnSpPr/>
              <p:nvPr/>
            </p:nvCxnSpPr>
            <p:spPr>
              <a:xfrm>
                <a:off x="7800177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6" name="Google Shape;1156;p31"/>
              <p:cNvCxnSpPr/>
              <p:nvPr/>
            </p:nvCxnSpPr>
            <p:spPr>
              <a:xfrm>
                <a:off x="8024148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7" name="Google Shape;1157;p31"/>
              <p:cNvCxnSpPr/>
              <p:nvPr/>
            </p:nvCxnSpPr>
            <p:spPr>
              <a:xfrm>
                <a:off x="8248118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8" name="Google Shape;1158;p31"/>
              <p:cNvCxnSpPr/>
              <p:nvPr/>
            </p:nvCxnSpPr>
            <p:spPr>
              <a:xfrm>
                <a:off x="8472089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9" name="Google Shape;1159;p31"/>
              <p:cNvCxnSpPr/>
              <p:nvPr/>
            </p:nvCxnSpPr>
            <p:spPr>
              <a:xfrm>
                <a:off x="8696059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0" name="Google Shape;1160;p31"/>
              <p:cNvCxnSpPr/>
              <p:nvPr/>
            </p:nvCxnSpPr>
            <p:spPr>
              <a:xfrm>
                <a:off x="8920030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1" name="Google Shape;1161;p31"/>
              <p:cNvCxnSpPr/>
              <p:nvPr/>
            </p:nvCxnSpPr>
            <p:spPr>
              <a:xfrm>
                <a:off x="7128266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162" name="Google Shape;1162;p31"/>
          <p:cNvGrpSpPr/>
          <p:nvPr/>
        </p:nvGrpSpPr>
        <p:grpSpPr>
          <a:xfrm>
            <a:off x="-131675" y="420251"/>
            <a:ext cx="1399112" cy="1657342"/>
            <a:chOff x="-131675" y="420251"/>
            <a:chExt cx="1399112" cy="1657342"/>
          </a:xfrm>
        </p:grpSpPr>
        <p:grpSp>
          <p:nvGrpSpPr>
            <p:cNvPr id="1163" name="Google Shape;1163;p31"/>
            <p:cNvGrpSpPr/>
            <p:nvPr/>
          </p:nvGrpSpPr>
          <p:grpSpPr>
            <a:xfrm>
              <a:off x="-131675" y="1575556"/>
              <a:ext cx="502084" cy="502036"/>
              <a:chOff x="7230875" y="3437056"/>
              <a:chExt cx="502084" cy="502036"/>
            </a:xfrm>
          </p:grpSpPr>
          <p:sp>
            <p:nvSpPr>
              <p:cNvPr id="1164" name="Google Shape;1164;p31"/>
              <p:cNvSpPr/>
              <p:nvPr/>
            </p:nvSpPr>
            <p:spPr>
              <a:xfrm rot="-4301683">
                <a:off x="7283200" y="3489563"/>
                <a:ext cx="397327" cy="396987"/>
              </a:xfrm>
              <a:custGeom>
                <a:avLst/>
                <a:gdLst/>
                <a:ahLst/>
                <a:cxnLst/>
                <a:rect l="l" t="t" r="r" b="b"/>
                <a:pathLst>
                  <a:path w="10531" h="10522" extrusionOk="0">
                    <a:moveTo>
                      <a:pt x="5017" y="1"/>
                    </a:moveTo>
                    <a:cubicBezTo>
                      <a:pt x="5016" y="1"/>
                      <a:pt x="5015" y="1"/>
                      <a:pt x="5014" y="1"/>
                    </a:cubicBezTo>
                    <a:cubicBezTo>
                      <a:pt x="3768" y="59"/>
                      <a:pt x="2635" y="553"/>
                      <a:pt x="1762" y="1329"/>
                    </a:cubicBezTo>
                    <a:cubicBezTo>
                      <a:pt x="1697" y="1388"/>
                      <a:pt x="1730" y="1540"/>
                      <a:pt x="1668" y="1601"/>
                    </a:cubicBezTo>
                    <a:cubicBezTo>
                      <a:pt x="1612" y="1657"/>
                      <a:pt x="1461" y="1621"/>
                      <a:pt x="1407" y="1677"/>
                    </a:cubicBezTo>
                    <a:cubicBezTo>
                      <a:pt x="602" y="2543"/>
                      <a:pt x="85" y="3679"/>
                      <a:pt x="9" y="4936"/>
                    </a:cubicBezTo>
                    <a:cubicBezTo>
                      <a:pt x="2" y="5043"/>
                      <a:pt x="142" y="5097"/>
                      <a:pt x="142" y="5207"/>
                    </a:cubicBezTo>
                    <a:cubicBezTo>
                      <a:pt x="142" y="5266"/>
                      <a:pt x="0" y="5376"/>
                      <a:pt x="2" y="5434"/>
                    </a:cubicBezTo>
                    <a:cubicBezTo>
                      <a:pt x="43" y="6711"/>
                      <a:pt x="539" y="7876"/>
                      <a:pt x="1333" y="8767"/>
                    </a:cubicBezTo>
                    <a:cubicBezTo>
                      <a:pt x="1357" y="8792"/>
                      <a:pt x="1414" y="8796"/>
                      <a:pt x="1476" y="8796"/>
                    </a:cubicBezTo>
                    <a:cubicBezTo>
                      <a:pt x="1500" y="8796"/>
                      <a:pt x="1526" y="8795"/>
                      <a:pt x="1550" y="8795"/>
                    </a:cubicBezTo>
                    <a:cubicBezTo>
                      <a:pt x="1611" y="8795"/>
                      <a:pt x="1666" y="8799"/>
                      <a:pt x="1690" y="8823"/>
                    </a:cubicBezTo>
                    <a:cubicBezTo>
                      <a:pt x="1746" y="8881"/>
                      <a:pt x="1620" y="9063"/>
                      <a:pt x="1681" y="9119"/>
                    </a:cubicBezTo>
                    <a:cubicBezTo>
                      <a:pt x="2563" y="9940"/>
                      <a:pt x="3730" y="10461"/>
                      <a:pt x="5016" y="10522"/>
                    </a:cubicBezTo>
                    <a:cubicBezTo>
                      <a:pt x="5018" y="10522"/>
                      <a:pt x="5019" y="10522"/>
                      <a:pt x="5021" y="10522"/>
                    </a:cubicBezTo>
                    <a:cubicBezTo>
                      <a:pt x="5102" y="10522"/>
                      <a:pt x="5184" y="10409"/>
                      <a:pt x="5265" y="10409"/>
                    </a:cubicBezTo>
                    <a:cubicBezTo>
                      <a:pt x="5347" y="10409"/>
                      <a:pt x="5428" y="10522"/>
                      <a:pt x="5507" y="10522"/>
                    </a:cubicBezTo>
                    <a:cubicBezTo>
                      <a:pt x="5509" y="10522"/>
                      <a:pt x="5511" y="10522"/>
                      <a:pt x="5512" y="10522"/>
                    </a:cubicBezTo>
                    <a:cubicBezTo>
                      <a:pt x="6800" y="10463"/>
                      <a:pt x="7967" y="9940"/>
                      <a:pt x="8851" y="9119"/>
                    </a:cubicBezTo>
                    <a:cubicBezTo>
                      <a:pt x="8903" y="9070"/>
                      <a:pt x="8881" y="8921"/>
                      <a:pt x="8932" y="8872"/>
                    </a:cubicBezTo>
                    <a:cubicBezTo>
                      <a:pt x="8997" y="8805"/>
                      <a:pt x="9137" y="8834"/>
                      <a:pt x="9199" y="8764"/>
                    </a:cubicBezTo>
                    <a:cubicBezTo>
                      <a:pt x="9992" y="7873"/>
                      <a:pt x="10488" y="6711"/>
                      <a:pt x="10530" y="5432"/>
                    </a:cubicBezTo>
                    <a:cubicBezTo>
                      <a:pt x="10530" y="5376"/>
                      <a:pt x="10405" y="5268"/>
                      <a:pt x="10405" y="5209"/>
                    </a:cubicBezTo>
                    <a:cubicBezTo>
                      <a:pt x="10405" y="5102"/>
                      <a:pt x="10528" y="5046"/>
                      <a:pt x="10521" y="4938"/>
                    </a:cubicBezTo>
                    <a:cubicBezTo>
                      <a:pt x="10447" y="3681"/>
                      <a:pt x="9929" y="2543"/>
                      <a:pt x="9125" y="1677"/>
                    </a:cubicBezTo>
                    <a:cubicBezTo>
                      <a:pt x="9067" y="1616"/>
                      <a:pt x="8903" y="1675"/>
                      <a:pt x="8845" y="1616"/>
                    </a:cubicBezTo>
                    <a:cubicBezTo>
                      <a:pt x="8786" y="1558"/>
                      <a:pt x="8831" y="1385"/>
                      <a:pt x="8771" y="1331"/>
                    </a:cubicBezTo>
                    <a:cubicBezTo>
                      <a:pt x="7898" y="553"/>
                      <a:pt x="6762" y="59"/>
                      <a:pt x="5514" y="1"/>
                    </a:cubicBezTo>
                    <a:cubicBezTo>
                      <a:pt x="5513" y="1"/>
                      <a:pt x="5512" y="1"/>
                      <a:pt x="5511" y="1"/>
                    </a:cubicBezTo>
                    <a:cubicBezTo>
                      <a:pt x="5429" y="1"/>
                      <a:pt x="5349" y="93"/>
                      <a:pt x="5267" y="93"/>
                    </a:cubicBezTo>
                    <a:cubicBezTo>
                      <a:pt x="5183" y="93"/>
                      <a:pt x="5099" y="1"/>
                      <a:pt x="5017" y="1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1"/>
              <p:cNvSpPr/>
              <p:nvPr/>
            </p:nvSpPr>
            <p:spPr>
              <a:xfrm rot="-4301683">
                <a:off x="7283254" y="3489373"/>
                <a:ext cx="397327" cy="397402"/>
              </a:xfrm>
              <a:custGeom>
                <a:avLst/>
                <a:gdLst/>
                <a:ahLst/>
                <a:cxnLst/>
                <a:rect l="l" t="t" r="r" b="b"/>
                <a:pathLst>
                  <a:path w="10531" h="10533" extrusionOk="0">
                    <a:moveTo>
                      <a:pt x="5265" y="0"/>
                    </a:moveTo>
                    <a:cubicBezTo>
                      <a:pt x="5182" y="0"/>
                      <a:pt x="5101" y="2"/>
                      <a:pt x="5018" y="5"/>
                    </a:cubicBezTo>
                    <a:lnTo>
                      <a:pt x="5018" y="4590"/>
                    </a:lnTo>
                    <a:lnTo>
                      <a:pt x="1762" y="1333"/>
                    </a:lnTo>
                    <a:cubicBezTo>
                      <a:pt x="1638" y="1443"/>
                      <a:pt x="1520" y="1560"/>
                      <a:pt x="1407" y="1681"/>
                    </a:cubicBezTo>
                    <a:lnTo>
                      <a:pt x="4666" y="4940"/>
                    </a:lnTo>
                    <a:lnTo>
                      <a:pt x="9" y="4940"/>
                    </a:lnTo>
                    <a:cubicBezTo>
                      <a:pt x="2" y="5047"/>
                      <a:pt x="0" y="5157"/>
                      <a:pt x="0" y="5265"/>
                    </a:cubicBezTo>
                    <a:cubicBezTo>
                      <a:pt x="0" y="5323"/>
                      <a:pt x="0" y="5380"/>
                      <a:pt x="2" y="5436"/>
                    </a:cubicBezTo>
                    <a:lnTo>
                      <a:pt x="4666" y="5436"/>
                    </a:lnTo>
                    <a:lnTo>
                      <a:pt x="1333" y="8771"/>
                    </a:lnTo>
                    <a:cubicBezTo>
                      <a:pt x="1443" y="8892"/>
                      <a:pt x="1560" y="9013"/>
                      <a:pt x="1681" y="9123"/>
                    </a:cubicBezTo>
                    <a:lnTo>
                      <a:pt x="5018" y="5788"/>
                    </a:lnTo>
                    <a:lnTo>
                      <a:pt x="5018" y="10526"/>
                    </a:lnTo>
                    <a:cubicBezTo>
                      <a:pt x="5099" y="10530"/>
                      <a:pt x="5182" y="10532"/>
                      <a:pt x="5265" y="10532"/>
                    </a:cubicBezTo>
                    <a:cubicBezTo>
                      <a:pt x="5348" y="10532"/>
                      <a:pt x="5431" y="10530"/>
                      <a:pt x="5514" y="10526"/>
                    </a:cubicBezTo>
                    <a:lnTo>
                      <a:pt x="5514" y="5788"/>
                    </a:lnTo>
                    <a:lnTo>
                      <a:pt x="8849" y="9123"/>
                    </a:lnTo>
                    <a:cubicBezTo>
                      <a:pt x="8970" y="9011"/>
                      <a:pt x="9087" y="8892"/>
                      <a:pt x="9197" y="8768"/>
                    </a:cubicBezTo>
                    <a:lnTo>
                      <a:pt x="5864" y="5436"/>
                    </a:lnTo>
                    <a:lnTo>
                      <a:pt x="10528" y="5436"/>
                    </a:lnTo>
                    <a:cubicBezTo>
                      <a:pt x="10530" y="5380"/>
                      <a:pt x="10530" y="5323"/>
                      <a:pt x="10530" y="5265"/>
                    </a:cubicBezTo>
                    <a:cubicBezTo>
                      <a:pt x="10530" y="5157"/>
                      <a:pt x="10528" y="5047"/>
                      <a:pt x="10521" y="4940"/>
                    </a:cubicBezTo>
                    <a:lnTo>
                      <a:pt x="5864" y="4940"/>
                    </a:lnTo>
                    <a:lnTo>
                      <a:pt x="9123" y="1681"/>
                    </a:lnTo>
                    <a:cubicBezTo>
                      <a:pt x="9011" y="1560"/>
                      <a:pt x="8892" y="1445"/>
                      <a:pt x="8768" y="1333"/>
                    </a:cubicBezTo>
                    <a:lnTo>
                      <a:pt x="5514" y="4590"/>
                    </a:lnTo>
                    <a:lnTo>
                      <a:pt x="5514" y="5"/>
                    </a:lnTo>
                    <a:cubicBezTo>
                      <a:pt x="5431" y="2"/>
                      <a:pt x="5348" y="0"/>
                      <a:pt x="5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1"/>
              <p:cNvSpPr/>
              <p:nvPr/>
            </p:nvSpPr>
            <p:spPr>
              <a:xfrm rot="-4301683">
                <a:off x="7341395" y="3547549"/>
                <a:ext cx="281007" cy="281083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450" extrusionOk="0">
                    <a:moveTo>
                      <a:pt x="3724" y="1"/>
                    </a:moveTo>
                    <a:cubicBezTo>
                      <a:pt x="1668" y="1"/>
                      <a:pt x="1" y="1668"/>
                      <a:pt x="1" y="3724"/>
                    </a:cubicBezTo>
                    <a:cubicBezTo>
                      <a:pt x="1" y="5782"/>
                      <a:pt x="1668" y="7450"/>
                      <a:pt x="3724" y="7450"/>
                    </a:cubicBezTo>
                    <a:cubicBezTo>
                      <a:pt x="5782" y="7450"/>
                      <a:pt x="7447" y="5782"/>
                      <a:pt x="7447" y="3724"/>
                    </a:cubicBezTo>
                    <a:cubicBezTo>
                      <a:pt x="7447" y="1668"/>
                      <a:pt x="5782" y="1"/>
                      <a:pt x="3724" y="1"/>
                    </a:cubicBezTo>
                    <a:close/>
                  </a:path>
                </a:pathLst>
              </a:custGeom>
              <a:solidFill>
                <a:srgbClr val="FFDB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1"/>
              <p:cNvSpPr/>
              <p:nvPr/>
            </p:nvSpPr>
            <p:spPr>
              <a:xfrm rot="-4301683">
                <a:off x="7393644" y="3606622"/>
                <a:ext cx="176007" cy="163292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4328" extrusionOk="0">
                    <a:moveTo>
                      <a:pt x="2328" y="1"/>
                    </a:moveTo>
                    <a:cubicBezTo>
                      <a:pt x="1292" y="1"/>
                      <a:pt x="377" y="749"/>
                      <a:pt x="200" y="1805"/>
                    </a:cubicBezTo>
                    <a:cubicBezTo>
                      <a:pt x="1" y="2983"/>
                      <a:pt x="795" y="4098"/>
                      <a:pt x="1973" y="4298"/>
                    </a:cubicBezTo>
                    <a:cubicBezTo>
                      <a:pt x="2094" y="4318"/>
                      <a:pt x="2215" y="4328"/>
                      <a:pt x="2334" y="4328"/>
                    </a:cubicBezTo>
                    <a:cubicBezTo>
                      <a:pt x="3371" y="4328"/>
                      <a:pt x="4288" y="3580"/>
                      <a:pt x="4467" y="2523"/>
                    </a:cubicBezTo>
                    <a:cubicBezTo>
                      <a:pt x="4664" y="1344"/>
                      <a:pt x="3870" y="229"/>
                      <a:pt x="2692" y="32"/>
                    </a:cubicBezTo>
                    <a:cubicBezTo>
                      <a:pt x="2569" y="11"/>
                      <a:pt x="2448" y="1"/>
                      <a:pt x="2328" y="1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8" name="Google Shape;1168;p31"/>
            <p:cNvGrpSpPr/>
            <p:nvPr/>
          </p:nvGrpSpPr>
          <p:grpSpPr>
            <a:xfrm>
              <a:off x="872219" y="420251"/>
              <a:ext cx="395218" cy="455167"/>
              <a:chOff x="7379456" y="2943676"/>
              <a:chExt cx="395218" cy="455167"/>
            </a:xfrm>
          </p:grpSpPr>
          <p:sp>
            <p:nvSpPr>
              <p:cNvPr id="1169" name="Google Shape;1169;p31"/>
              <p:cNvSpPr/>
              <p:nvPr/>
            </p:nvSpPr>
            <p:spPr>
              <a:xfrm rot="-4301683">
                <a:off x="7385212" y="3026587"/>
                <a:ext cx="383706" cy="289345"/>
              </a:xfrm>
              <a:custGeom>
                <a:avLst/>
                <a:gdLst/>
                <a:ahLst/>
                <a:cxnLst/>
                <a:rect l="l" t="t" r="r" b="b"/>
                <a:pathLst>
                  <a:path w="10170" h="7669" extrusionOk="0">
                    <a:moveTo>
                      <a:pt x="8749" y="0"/>
                    </a:moveTo>
                    <a:cubicBezTo>
                      <a:pt x="8702" y="0"/>
                      <a:pt x="8656" y="13"/>
                      <a:pt x="8614" y="39"/>
                    </a:cubicBezTo>
                    <a:lnTo>
                      <a:pt x="6875" y="1146"/>
                    </a:lnTo>
                    <a:lnTo>
                      <a:pt x="6787" y="1503"/>
                    </a:lnTo>
                    <a:lnTo>
                      <a:pt x="6455" y="1413"/>
                    </a:lnTo>
                    <a:lnTo>
                      <a:pt x="4594" y="2600"/>
                    </a:lnTo>
                    <a:lnTo>
                      <a:pt x="4498" y="2908"/>
                    </a:lnTo>
                    <a:lnTo>
                      <a:pt x="4175" y="2865"/>
                    </a:lnTo>
                    <a:lnTo>
                      <a:pt x="2307" y="4054"/>
                    </a:lnTo>
                    <a:lnTo>
                      <a:pt x="2265" y="4400"/>
                    </a:lnTo>
                    <a:lnTo>
                      <a:pt x="1892" y="4319"/>
                    </a:lnTo>
                    <a:lnTo>
                      <a:pt x="153" y="5426"/>
                    </a:lnTo>
                    <a:cubicBezTo>
                      <a:pt x="36" y="5500"/>
                      <a:pt x="0" y="5657"/>
                      <a:pt x="77" y="5774"/>
                    </a:cubicBezTo>
                    <a:lnTo>
                      <a:pt x="1210" y="7553"/>
                    </a:lnTo>
                    <a:cubicBezTo>
                      <a:pt x="1258" y="7628"/>
                      <a:pt x="1338" y="7669"/>
                      <a:pt x="1421" y="7669"/>
                    </a:cubicBezTo>
                    <a:cubicBezTo>
                      <a:pt x="1467" y="7669"/>
                      <a:pt x="1514" y="7656"/>
                      <a:pt x="1556" y="7630"/>
                    </a:cubicBezTo>
                    <a:lnTo>
                      <a:pt x="3295" y="6523"/>
                    </a:lnTo>
                    <a:lnTo>
                      <a:pt x="3378" y="6283"/>
                    </a:lnTo>
                    <a:lnTo>
                      <a:pt x="3715" y="6256"/>
                    </a:lnTo>
                    <a:lnTo>
                      <a:pt x="5577" y="5069"/>
                    </a:lnTo>
                    <a:lnTo>
                      <a:pt x="5660" y="4755"/>
                    </a:lnTo>
                    <a:lnTo>
                      <a:pt x="5995" y="4804"/>
                    </a:lnTo>
                    <a:lnTo>
                      <a:pt x="7860" y="3617"/>
                    </a:lnTo>
                    <a:lnTo>
                      <a:pt x="7941" y="3289"/>
                    </a:lnTo>
                    <a:lnTo>
                      <a:pt x="8277" y="3350"/>
                    </a:lnTo>
                    <a:lnTo>
                      <a:pt x="10016" y="2243"/>
                    </a:lnTo>
                    <a:cubicBezTo>
                      <a:pt x="10133" y="2169"/>
                      <a:pt x="10169" y="2012"/>
                      <a:pt x="10093" y="1895"/>
                    </a:cubicBezTo>
                    <a:lnTo>
                      <a:pt x="8962" y="116"/>
                    </a:lnTo>
                    <a:cubicBezTo>
                      <a:pt x="8913" y="41"/>
                      <a:pt x="8831" y="0"/>
                      <a:pt x="8749" y="0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1"/>
              <p:cNvSpPr/>
              <p:nvPr/>
            </p:nvSpPr>
            <p:spPr>
              <a:xfrm rot="-4301683">
                <a:off x="7542721" y="3124708"/>
                <a:ext cx="68705" cy="93153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469" extrusionOk="0">
                    <a:moveTo>
                      <a:pt x="418" y="0"/>
                    </a:moveTo>
                    <a:lnTo>
                      <a:pt x="1" y="265"/>
                    </a:lnTo>
                    <a:lnTo>
                      <a:pt x="1403" y="2469"/>
                    </a:lnTo>
                    <a:lnTo>
                      <a:pt x="1821" y="2204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1"/>
              <p:cNvSpPr/>
              <p:nvPr/>
            </p:nvSpPr>
            <p:spPr>
              <a:xfrm rot="-4301683">
                <a:off x="7518573" y="3025860"/>
                <a:ext cx="68780" cy="93191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470" extrusionOk="0">
                    <a:moveTo>
                      <a:pt x="418" y="1"/>
                    </a:moveTo>
                    <a:lnTo>
                      <a:pt x="0" y="268"/>
                    </a:lnTo>
                    <a:lnTo>
                      <a:pt x="1403" y="2469"/>
                    </a:lnTo>
                    <a:lnTo>
                      <a:pt x="1823" y="2202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1"/>
              <p:cNvSpPr/>
              <p:nvPr/>
            </p:nvSpPr>
            <p:spPr>
              <a:xfrm rot="-4301683">
                <a:off x="7567711" y="3223585"/>
                <a:ext cx="68780" cy="93267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472" extrusionOk="0">
                    <a:moveTo>
                      <a:pt x="418" y="0"/>
                    </a:moveTo>
                    <a:lnTo>
                      <a:pt x="0" y="267"/>
                    </a:lnTo>
                    <a:lnTo>
                      <a:pt x="1403" y="2471"/>
                    </a:lnTo>
                    <a:lnTo>
                      <a:pt x="1823" y="2204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3" name="Google Shape;1173;p31"/>
          <p:cNvGrpSpPr/>
          <p:nvPr/>
        </p:nvGrpSpPr>
        <p:grpSpPr>
          <a:xfrm rot="-715928" flipH="1">
            <a:off x="492055" y="2774726"/>
            <a:ext cx="2159446" cy="1875776"/>
            <a:chOff x="7394175" y="2571750"/>
            <a:chExt cx="1828304" cy="1588265"/>
          </a:xfrm>
        </p:grpSpPr>
        <p:sp>
          <p:nvSpPr>
            <p:cNvPr id="1174" name="Google Shape;1174;p31"/>
            <p:cNvSpPr/>
            <p:nvPr/>
          </p:nvSpPr>
          <p:spPr>
            <a:xfrm>
              <a:off x="7616204" y="2902954"/>
              <a:ext cx="1220649" cy="1019483"/>
            </a:xfrm>
            <a:custGeom>
              <a:avLst/>
              <a:gdLst/>
              <a:ahLst/>
              <a:cxnLst/>
              <a:rect l="l" t="t" r="r" b="b"/>
              <a:pathLst>
                <a:path w="34235" h="28593" extrusionOk="0">
                  <a:moveTo>
                    <a:pt x="367" y="1"/>
                  </a:moveTo>
                  <a:cubicBezTo>
                    <a:pt x="165" y="1"/>
                    <a:pt x="1" y="165"/>
                    <a:pt x="1" y="367"/>
                  </a:cubicBezTo>
                  <a:lnTo>
                    <a:pt x="1" y="28227"/>
                  </a:lnTo>
                  <a:cubicBezTo>
                    <a:pt x="1" y="28429"/>
                    <a:pt x="165" y="28592"/>
                    <a:pt x="367" y="28592"/>
                  </a:cubicBezTo>
                  <a:lnTo>
                    <a:pt x="33869" y="28592"/>
                  </a:lnTo>
                  <a:cubicBezTo>
                    <a:pt x="34071" y="28592"/>
                    <a:pt x="34235" y="28429"/>
                    <a:pt x="34235" y="28227"/>
                  </a:cubicBezTo>
                  <a:lnTo>
                    <a:pt x="34235" y="367"/>
                  </a:lnTo>
                  <a:cubicBezTo>
                    <a:pt x="34235" y="165"/>
                    <a:pt x="34071" y="1"/>
                    <a:pt x="33869" y="1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1"/>
            <p:cNvSpPr/>
            <p:nvPr/>
          </p:nvSpPr>
          <p:spPr>
            <a:xfrm>
              <a:off x="7598305" y="2885055"/>
              <a:ext cx="1256482" cy="1055317"/>
            </a:xfrm>
            <a:custGeom>
              <a:avLst/>
              <a:gdLst/>
              <a:ahLst/>
              <a:cxnLst/>
              <a:rect l="l" t="t" r="r" b="b"/>
              <a:pathLst>
                <a:path w="35240" h="29598" extrusionOk="0">
                  <a:moveTo>
                    <a:pt x="33428" y="1005"/>
                  </a:moveTo>
                  <a:cubicBezTo>
                    <a:pt x="33873" y="1005"/>
                    <a:pt x="34234" y="1369"/>
                    <a:pt x="34234" y="1813"/>
                  </a:cubicBezTo>
                  <a:lnTo>
                    <a:pt x="34234" y="27786"/>
                  </a:lnTo>
                  <a:cubicBezTo>
                    <a:pt x="34234" y="28230"/>
                    <a:pt x="33873" y="28592"/>
                    <a:pt x="33428" y="28592"/>
                  </a:cubicBezTo>
                  <a:lnTo>
                    <a:pt x="1814" y="28592"/>
                  </a:lnTo>
                  <a:cubicBezTo>
                    <a:pt x="1367" y="28592"/>
                    <a:pt x="1006" y="28230"/>
                    <a:pt x="1006" y="27786"/>
                  </a:cubicBezTo>
                  <a:lnTo>
                    <a:pt x="1006" y="1813"/>
                  </a:lnTo>
                  <a:cubicBezTo>
                    <a:pt x="1006" y="1369"/>
                    <a:pt x="1367" y="1005"/>
                    <a:pt x="1814" y="1005"/>
                  </a:cubicBezTo>
                  <a:close/>
                  <a:moveTo>
                    <a:pt x="1814" y="0"/>
                  </a:moveTo>
                  <a:cubicBezTo>
                    <a:pt x="813" y="0"/>
                    <a:pt x="0" y="815"/>
                    <a:pt x="0" y="1813"/>
                  </a:cubicBezTo>
                  <a:lnTo>
                    <a:pt x="0" y="27786"/>
                  </a:lnTo>
                  <a:cubicBezTo>
                    <a:pt x="0" y="28785"/>
                    <a:pt x="815" y="29597"/>
                    <a:pt x="1814" y="29597"/>
                  </a:cubicBezTo>
                  <a:lnTo>
                    <a:pt x="33428" y="29597"/>
                  </a:lnTo>
                  <a:cubicBezTo>
                    <a:pt x="34425" y="29597"/>
                    <a:pt x="35240" y="28785"/>
                    <a:pt x="35240" y="27786"/>
                  </a:cubicBezTo>
                  <a:lnTo>
                    <a:pt x="35240" y="1813"/>
                  </a:lnTo>
                  <a:cubicBezTo>
                    <a:pt x="35240" y="815"/>
                    <a:pt x="34427" y="0"/>
                    <a:pt x="33428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1"/>
            <p:cNvSpPr/>
            <p:nvPr/>
          </p:nvSpPr>
          <p:spPr>
            <a:xfrm>
              <a:off x="7731943" y="2979899"/>
              <a:ext cx="991138" cy="309200"/>
            </a:xfrm>
            <a:custGeom>
              <a:avLst/>
              <a:gdLst/>
              <a:ahLst/>
              <a:cxnLst/>
              <a:rect l="l" t="t" r="r" b="b"/>
              <a:pathLst>
                <a:path w="27798" h="8672" extrusionOk="0">
                  <a:moveTo>
                    <a:pt x="24905" y="0"/>
                  </a:moveTo>
                  <a:cubicBezTo>
                    <a:pt x="24750" y="0"/>
                    <a:pt x="24633" y="155"/>
                    <a:pt x="24687" y="309"/>
                  </a:cubicBezTo>
                  <a:lnTo>
                    <a:pt x="25062" y="1362"/>
                  </a:lnTo>
                  <a:lnTo>
                    <a:pt x="14085" y="6048"/>
                  </a:lnTo>
                  <a:lnTo>
                    <a:pt x="11742" y="4068"/>
                  </a:lnTo>
                  <a:cubicBezTo>
                    <a:pt x="11695" y="4029"/>
                    <a:pt x="11637" y="4008"/>
                    <a:pt x="11579" y="4008"/>
                  </a:cubicBezTo>
                  <a:cubicBezTo>
                    <a:pt x="11550" y="4008"/>
                    <a:pt x="11521" y="4013"/>
                    <a:pt x="11493" y="4023"/>
                  </a:cubicBezTo>
                  <a:lnTo>
                    <a:pt x="195" y="8184"/>
                  </a:lnTo>
                  <a:cubicBezTo>
                    <a:pt x="65" y="8231"/>
                    <a:pt x="0" y="8375"/>
                    <a:pt x="47" y="8505"/>
                  </a:cubicBezTo>
                  <a:cubicBezTo>
                    <a:pt x="85" y="8608"/>
                    <a:pt x="180" y="8671"/>
                    <a:pt x="283" y="8671"/>
                  </a:cubicBezTo>
                  <a:cubicBezTo>
                    <a:pt x="312" y="8671"/>
                    <a:pt x="341" y="8665"/>
                    <a:pt x="370" y="8656"/>
                  </a:cubicBezTo>
                  <a:lnTo>
                    <a:pt x="11529" y="4546"/>
                  </a:lnTo>
                  <a:lnTo>
                    <a:pt x="13881" y="6532"/>
                  </a:lnTo>
                  <a:cubicBezTo>
                    <a:pt x="13926" y="6571"/>
                    <a:pt x="13984" y="6591"/>
                    <a:pt x="14042" y="6591"/>
                  </a:cubicBezTo>
                  <a:cubicBezTo>
                    <a:pt x="14075" y="6591"/>
                    <a:pt x="14109" y="6585"/>
                    <a:pt x="14141" y="6571"/>
                  </a:cubicBezTo>
                  <a:lnTo>
                    <a:pt x="25228" y="1837"/>
                  </a:lnTo>
                  <a:lnTo>
                    <a:pt x="25571" y="2803"/>
                  </a:lnTo>
                  <a:cubicBezTo>
                    <a:pt x="25606" y="2902"/>
                    <a:pt x="25696" y="2957"/>
                    <a:pt x="25789" y="2957"/>
                  </a:cubicBezTo>
                  <a:cubicBezTo>
                    <a:pt x="25853" y="2957"/>
                    <a:pt x="25918" y="2930"/>
                    <a:pt x="25966" y="2874"/>
                  </a:cubicBezTo>
                  <a:lnTo>
                    <a:pt x="26823" y="1869"/>
                  </a:lnTo>
                  <a:lnTo>
                    <a:pt x="27681" y="863"/>
                  </a:lnTo>
                  <a:cubicBezTo>
                    <a:pt x="27797" y="729"/>
                    <a:pt x="27723" y="518"/>
                    <a:pt x="27548" y="486"/>
                  </a:cubicBezTo>
                  <a:lnTo>
                    <a:pt x="26249" y="244"/>
                  </a:lnTo>
                  <a:lnTo>
                    <a:pt x="24947" y="4"/>
                  </a:lnTo>
                  <a:cubicBezTo>
                    <a:pt x="24933" y="1"/>
                    <a:pt x="24919" y="0"/>
                    <a:pt x="249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1"/>
            <p:cNvSpPr/>
            <p:nvPr/>
          </p:nvSpPr>
          <p:spPr>
            <a:xfrm>
              <a:off x="8553596" y="3108758"/>
              <a:ext cx="167329" cy="704543"/>
            </a:xfrm>
            <a:custGeom>
              <a:avLst/>
              <a:gdLst/>
              <a:ahLst/>
              <a:cxnLst/>
              <a:rect l="l" t="t" r="r" b="b"/>
              <a:pathLst>
                <a:path w="4693" h="19760" extrusionOk="0">
                  <a:moveTo>
                    <a:pt x="4225" y="1"/>
                  </a:moveTo>
                  <a:cubicBezTo>
                    <a:pt x="4164" y="1"/>
                    <a:pt x="4101" y="13"/>
                    <a:pt x="4040" y="39"/>
                  </a:cubicBezTo>
                  <a:lnTo>
                    <a:pt x="285" y="1641"/>
                  </a:lnTo>
                  <a:cubicBezTo>
                    <a:pt x="112" y="1716"/>
                    <a:pt x="0" y="1886"/>
                    <a:pt x="0" y="2072"/>
                  </a:cubicBezTo>
                  <a:lnTo>
                    <a:pt x="0" y="2764"/>
                  </a:lnTo>
                  <a:lnTo>
                    <a:pt x="139" y="3017"/>
                  </a:lnTo>
                  <a:lnTo>
                    <a:pt x="0" y="3302"/>
                  </a:lnTo>
                  <a:lnTo>
                    <a:pt x="0" y="19183"/>
                  </a:lnTo>
                  <a:cubicBezTo>
                    <a:pt x="0" y="19501"/>
                    <a:pt x="258" y="19759"/>
                    <a:pt x="577" y="19759"/>
                  </a:cubicBezTo>
                  <a:lnTo>
                    <a:pt x="4116" y="19759"/>
                  </a:lnTo>
                  <a:cubicBezTo>
                    <a:pt x="4435" y="19759"/>
                    <a:pt x="4693" y="19501"/>
                    <a:pt x="4693" y="19183"/>
                  </a:cubicBezTo>
                  <a:lnTo>
                    <a:pt x="4693" y="3825"/>
                  </a:lnTo>
                  <a:lnTo>
                    <a:pt x="4594" y="3569"/>
                  </a:lnTo>
                  <a:lnTo>
                    <a:pt x="4693" y="3280"/>
                  </a:lnTo>
                  <a:lnTo>
                    <a:pt x="4693" y="1500"/>
                  </a:lnTo>
                  <a:lnTo>
                    <a:pt x="4594" y="1197"/>
                  </a:lnTo>
                  <a:lnTo>
                    <a:pt x="4693" y="961"/>
                  </a:lnTo>
                  <a:lnTo>
                    <a:pt x="4693" y="470"/>
                  </a:lnTo>
                  <a:cubicBezTo>
                    <a:pt x="4693" y="200"/>
                    <a:pt x="4472" y="1"/>
                    <a:pt x="4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1"/>
            <p:cNvSpPr/>
            <p:nvPr/>
          </p:nvSpPr>
          <p:spPr>
            <a:xfrm>
              <a:off x="8553596" y="3723102"/>
              <a:ext cx="167329" cy="81864"/>
            </a:xfrm>
            <a:custGeom>
              <a:avLst/>
              <a:gdLst/>
              <a:ahLst/>
              <a:cxnLst/>
              <a:rect l="l" t="t" r="r" b="b"/>
              <a:pathLst>
                <a:path w="4693" h="2296" extrusionOk="0">
                  <a:moveTo>
                    <a:pt x="4693" y="0"/>
                  </a:moveTo>
                  <a:lnTo>
                    <a:pt x="0" y="1802"/>
                  </a:lnTo>
                  <a:lnTo>
                    <a:pt x="0" y="1953"/>
                  </a:lnTo>
                  <a:cubicBezTo>
                    <a:pt x="0" y="2080"/>
                    <a:pt x="43" y="2199"/>
                    <a:pt x="115" y="2296"/>
                  </a:cubicBezTo>
                  <a:lnTo>
                    <a:pt x="4693" y="539"/>
                  </a:lnTo>
                  <a:lnTo>
                    <a:pt x="4693" y="0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1"/>
            <p:cNvSpPr/>
            <p:nvPr/>
          </p:nvSpPr>
          <p:spPr>
            <a:xfrm>
              <a:off x="8553596" y="3640203"/>
              <a:ext cx="167329" cy="83575"/>
            </a:xfrm>
            <a:custGeom>
              <a:avLst/>
              <a:gdLst/>
              <a:ahLst/>
              <a:cxnLst/>
              <a:rect l="l" t="t" r="r" b="b"/>
              <a:pathLst>
                <a:path w="4693" h="2344" extrusionOk="0">
                  <a:moveTo>
                    <a:pt x="4693" y="0"/>
                  </a:moveTo>
                  <a:lnTo>
                    <a:pt x="0" y="1804"/>
                  </a:lnTo>
                  <a:lnTo>
                    <a:pt x="0" y="2343"/>
                  </a:lnTo>
                  <a:lnTo>
                    <a:pt x="4693" y="541"/>
                  </a:lnTo>
                  <a:lnTo>
                    <a:pt x="4693" y="0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1"/>
            <p:cNvSpPr/>
            <p:nvPr/>
          </p:nvSpPr>
          <p:spPr>
            <a:xfrm>
              <a:off x="8553596" y="3557375"/>
              <a:ext cx="167329" cy="83468"/>
            </a:xfrm>
            <a:custGeom>
              <a:avLst/>
              <a:gdLst/>
              <a:ahLst/>
              <a:cxnLst/>
              <a:rect l="l" t="t" r="r" b="b"/>
              <a:pathLst>
                <a:path w="4693" h="2341" extrusionOk="0">
                  <a:moveTo>
                    <a:pt x="4693" y="0"/>
                  </a:moveTo>
                  <a:lnTo>
                    <a:pt x="0" y="1802"/>
                  </a:lnTo>
                  <a:lnTo>
                    <a:pt x="0" y="2341"/>
                  </a:lnTo>
                  <a:lnTo>
                    <a:pt x="4693" y="539"/>
                  </a:lnTo>
                  <a:lnTo>
                    <a:pt x="4693" y="0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1"/>
            <p:cNvSpPr/>
            <p:nvPr/>
          </p:nvSpPr>
          <p:spPr>
            <a:xfrm>
              <a:off x="8553596" y="3474476"/>
              <a:ext cx="167329" cy="83468"/>
            </a:xfrm>
            <a:custGeom>
              <a:avLst/>
              <a:gdLst/>
              <a:ahLst/>
              <a:cxnLst/>
              <a:rect l="l" t="t" r="r" b="b"/>
              <a:pathLst>
                <a:path w="4693" h="2341" extrusionOk="0">
                  <a:moveTo>
                    <a:pt x="4693" y="0"/>
                  </a:moveTo>
                  <a:lnTo>
                    <a:pt x="0" y="1805"/>
                  </a:lnTo>
                  <a:lnTo>
                    <a:pt x="0" y="2341"/>
                  </a:lnTo>
                  <a:lnTo>
                    <a:pt x="4693" y="539"/>
                  </a:lnTo>
                  <a:lnTo>
                    <a:pt x="4693" y="0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1"/>
            <p:cNvSpPr/>
            <p:nvPr/>
          </p:nvSpPr>
          <p:spPr>
            <a:xfrm>
              <a:off x="8553596" y="3391577"/>
              <a:ext cx="167329" cy="83575"/>
            </a:xfrm>
            <a:custGeom>
              <a:avLst/>
              <a:gdLst/>
              <a:ahLst/>
              <a:cxnLst/>
              <a:rect l="l" t="t" r="r" b="b"/>
              <a:pathLst>
                <a:path w="4693" h="2344" extrusionOk="0">
                  <a:moveTo>
                    <a:pt x="4693" y="0"/>
                  </a:moveTo>
                  <a:lnTo>
                    <a:pt x="0" y="1804"/>
                  </a:lnTo>
                  <a:lnTo>
                    <a:pt x="0" y="2343"/>
                  </a:lnTo>
                  <a:lnTo>
                    <a:pt x="4693" y="539"/>
                  </a:lnTo>
                  <a:lnTo>
                    <a:pt x="4693" y="0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1"/>
            <p:cNvSpPr/>
            <p:nvPr/>
          </p:nvSpPr>
          <p:spPr>
            <a:xfrm>
              <a:off x="8553596" y="3308750"/>
              <a:ext cx="167329" cy="83504"/>
            </a:xfrm>
            <a:custGeom>
              <a:avLst/>
              <a:gdLst/>
              <a:ahLst/>
              <a:cxnLst/>
              <a:rect l="l" t="t" r="r" b="b"/>
              <a:pathLst>
                <a:path w="4693" h="2342" extrusionOk="0">
                  <a:moveTo>
                    <a:pt x="4693" y="0"/>
                  </a:moveTo>
                  <a:lnTo>
                    <a:pt x="0" y="1802"/>
                  </a:lnTo>
                  <a:lnTo>
                    <a:pt x="0" y="2341"/>
                  </a:lnTo>
                  <a:lnTo>
                    <a:pt x="4693" y="539"/>
                  </a:lnTo>
                  <a:lnTo>
                    <a:pt x="4693" y="0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1"/>
            <p:cNvSpPr/>
            <p:nvPr/>
          </p:nvSpPr>
          <p:spPr>
            <a:xfrm>
              <a:off x="8553596" y="3225850"/>
              <a:ext cx="167329" cy="83504"/>
            </a:xfrm>
            <a:custGeom>
              <a:avLst/>
              <a:gdLst/>
              <a:ahLst/>
              <a:cxnLst/>
              <a:rect l="l" t="t" r="r" b="b"/>
              <a:pathLst>
                <a:path w="4693" h="2342" extrusionOk="0">
                  <a:moveTo>
                    <a:pt x="4693" y="0"/>
                  </a:moveTo>
                  <a:lnTo>
                    <a:pt x="0" y="1805"/>
                  </a:lnTo>
                  <a:lnTo>
                    <a:pt x="0" y="2341"/>
                  </a:lnTo>
                  <a:lnTo>
                    <a:pt x="4693" y="539"/>
                  </a:lnTo>
                  <a:lnTo>
                    <a:pt x="4693" y="0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1"/>
            <p:cNvSpPr/>
            <p:nvPr/>
          </p:nvSpPr>
          <p:spPr>
            <a:xfrm>
              <a:off x="8553596" y="3143023"/>
              <a:ext cx="167329" cy="83504"/>
            </a:xfrm>
            <a:custGeom>
              <a:avLst/>
              <a:gdLst/>
              <a:ahLst/>
              <a:cxnLst/>
              <a:rect l="l" t="t" r="r" b="b"/>
              <a:pathLst>
                <a:path w="4693" h="2342" extrusionOk="0">
                  <a:moveTo>
                    <a:pt x="4693" y="0"/>
                  </a:moveTo>
                  <a:lnTo>
                    <a:pt x="0" y="1803"/>
                  </a:lnTo>
                  <a:lnTo>
                    <a:pt x="0" y="2341"/>
                  </a:lnTo>
                  <a:lnTo>
                    <a:pt x="4693" y="539"/>
                  </a:lnTo>
                  <a:lnTo>
                    <a:pt x="4693" y="0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1"/>
            <p:cNvSpPr/>
            <p:nvPr/>
          </p:nvSpPr>
          <p:spPr>
            <a:xfrm>
              <a:off x="8348326" y="3196363"/>
              <a:ext cx="167365" cy="616867"/>
            </a:xfrm>
            <a:custGeom>
              <a:avLst/>
              <a:gdLst/>
              <a:ahLst/>
              <a:cxnLst/>
              <a:rect l="l" t="t" r="r" b="b"/>
              <a:pathLst>
                <a:path w="4694" h="17301" extrusionOk="0">
                  <a:moveTo>
                    <a:pt x="4223" y="0"/>
                  </a:moveTo>
                  <a:cubicBezTo>
                    <a:pt x="4163" y="0"/>
                    <a:pt x="4101" y="12"/>
                    <a:pt x="4040" y="37"/>
                  </a:cubicBezTo>
                  <a:lnTo>
                    <a:pt x="286" y="1642"/>
                  </a:lnTo>
                  <a:cubicBezTo>
                    <a:pt x="113" y="1714"/>
                    <a:pt x="1" y="1884"/>
                    <a:pt x="1" y="2073"/>
                  </a:cubicBezTo>
                  <a:lnTo>
                    <a:pt x="1" y="2513"/>
                  </a:lnTo>
                  <a:lnTo>
                    <a:pt x="102" y="2800"/>
                  </a:lnTo>
                  <a:lnTo>
                    <a:pt x="1" y="3054"/>
                  </a:lnTo>
                  <a:lnTo>
                    <a:pt x="1" y="4840"/>
                  </a:lnTo>
                  <a:lnTo>
                    <a:pt x="102" y="5143"/>
                  </a:lnTo>
                  <a:lnTo>
                    <a:pt x="1" y="5379"/>
                  </a:lnTo>
                  <a:lnTo>
                    <a:pt x="1" y="7163"/>
                  </a:lnTo>
                  <a:lnTo>
                    <a:pt x="102" y="7423"/>
                  </a:lnTo>
                  <a:lnTo>
                    <a:pt x="1" y="7704"/>
                  </a:lnTo>
                  <a:lnTo>
                    <a:pt x="1" y="9490"/>
                  </a:lnTo>
                  <a:lnTo>
                    <a:pt x="102" y="9807"/>
                  </a:lnTo>
                  <a:lnTo>
                    <a:pt x="1" y="10026"/>
                  </a:lnTo>
                  <a:lnTo>
                    <a:pt x="1" y="11813"/>
                  </a:lnTo>
                  <a:lnTo>
                    <a:pt x="102" y="12093"/>
                  </a:lnTo>
                  <a:lnTo>
                    <a:pt x="1" y="12352"/>
                  </a:lnTo>
                  <a:lnTo>
                    <a:pt x="1" y="16723"/>
                  </a:lnTo>
                  <a:cubicBezTo>
                    <a:pt x="1" y="17042"/>
                    <a:pt x="259" y="17300"/>
                    <a:pt x="577" y="17300"/>
                  </a:cubicBezTo>
                  <a:lnTo>
                    <a:pt x="4119" y="17300"/>
                  </a:lnTo>
                  <a:cubicBezTo>
                    <a:pt x="4435" y="17300"/>
                    <a:pt x="4693" y="17042"/>
                    <a:pt x="4693" y="16723"/>
                  </a:cubicBezTo>
                  <a:lnTo>
                    <a:pt x="4693" y="1256"/>
                  </a:lnTo>
                  <a:lnTo>
                    <a:pt x="4574" y="1047"/>
                  </a:lnTo>
                  <a:lnTo>
                    <a:pt x="4693" y="713"/>
                  </a:lnTo>
                  <a:lnTo>
                    <a:pt x="4693" y="470"/>
                  </a:lnTo>
                  <a:cubicBezTo>
                    <a:pt x="4693" y="200"/>
                    <a:pt x="4471" y="0"/>
                    <a:pt x="4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1"/>
            <p:cNvSpPr/>
            <p:nvPr/>
          </p:nvSpPr>
          <p:spPr>
            <a:xfrm>
              <a:off x="8486207" y="3802935"/>
              <a:ext cx="26670" cy="10304"/>
            </a:xfrm>
            <a:custGeom>
              <a:avLst/>
              <a:gdLst/>
              <a:ahLst/>
              <a:cxnLst/>
              <a:rect l="l" t="t" r="r" b="b"/>
              <a:pathLst>
                <a:path w="748" h="289" extrusionOk="0">
                  <a:moveTo>
                    <a:pt x="748" y="1"/>
                  </a:moveTo>
                  <a:lnTo>
                    <a:pt x="0" y="288"/>
                  </a:lnTo>
                  <a:lnTo>
                    <a:pt x="252" y="288"/>
                  </a:lnTo>
                  <a:cubicBezTo>
                    <a:pt x="463" y="288"/>
                    <a:pt x="649" y="174"/>
                    <a:pt x="748" y="1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1"/>
            <p:cNvSpPr/>
            <p:nvPr/>
          </p:nvSpPr>
          <p:spPr>
            <a:xfrm>
              <a:off x="8348326" y="3719002"/>
              <a:ext cx="167365" cy="82684"/>
            </a:xfrm>
            <a:custGeom>
              <a:avLst/>
              <a:gdLst/>
              <a:ahLst/>
              <a:cxnLst/>
              <a:rect l="l" t="t" r="r" b="b"/>
              <a:pathLst>
                <a:path w="4694" h="2319" extrusionOk="0">
                  <a:moveTo>
                    <a:pt x="4693" y="1"/>
                  </a:moveTo>
                  <a:lnTo>
                    <a:pt x="1" y="1803"/>
                  </a:lnTo>
                  <a:lnTo>
                    <a:pt x="1" y="2068"/>
                  </a:lnTo>
                  <a:cubicBezTo>
                    <a:pt x="1" y="2157"/>
                    <a:pt x="23" y="2243"/>
                    <a:pt x="61" y="2319"/>
                  </a:cubicBezTo>
                  <a:lnTo>
                    <a:pt x="4693" y="539"/>
                  </a:lnTo>
                  <a:lnTo>
                    <a:pt x="4693" y="1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1"/>
            <p:cNvSpPr/>
            <p:nvPr/>
          </p:nvSpPr>
          <p:spPr>
            <a:xfrm>
              <a:off x="8348326" y="3636174"/>
              <a:ext cx="167365" cy="83504"/>
            </a:xfrm>
            <a:custGeom>
              <a:avLst/>
              <a:gdLst/>
              <a:ahLst/>
              <a:cxnLst/>
              <a:rect l="l" t="t" r="r" b="b"/>
              <a:pathLst>
                <a:path w="4694" h="2342" extrusionOk="0">
                  <a:moveTo>
                    <a:pt x="4693" y="1"/>
                  </a:moveTo>
                  <a:lnTo>
                    <a:pt x="1" y="1803"/>
                  </a:lnTo>
                  <a:lnTo>
                    <a:pt x="1" y="2342"/>
                  </a:lnTo>
                  <a:lnTo>
                    <a:pt x="4693" y="539"/>
                  </a:lnTo>
                  <a:lnTo>
                    <a:pt x="4693" y="1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1"/>
            <p:cNvSpPr/>
            <p:nvPr/>
          </p:nvSpPr>
          <p:spPr>
            <a:xfrm>
              <a:off x="8348326" y="3553275"/>
              <a:ext cx="167365" cy="83504"/>
            </a:xfrm>
            <a:custGeom>
              <a:avLst/>
              <a:gdLst/>
              <a:ahLst/>
              <a:cxnLst/>
              <a:rect l="l" t="t" r="r" b="b"/>
              <a:pathLst>
                <a:path w="4694" h="2342" extrusionOk="0">
                  <a:moveTo>
                    <a:pt x="4693" y="1"/>
                  </a:moveTo>
                  <a:lnTo>
                    <a:pt x="1" y="1803"/>
                  </a:lnTo>
                  <a:lnTo>
                    <a:pt x="1" y="2342"/>
                  </a:lnTo>
                  <a:lnTo>
                    <a:pt x="4693" y="539"/>
                  </a:lnTo>
                  <a:lnTo>
                    <a:pt x="4693" y="1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1"/>
            <p:cNvSpPr/>
            <p:nvPr/>
          </p:nvSpPr>
          <p:spPr>
            <a:xfrm>
              <a:off x="8348326" y="3470376"/>
              <a:ext cx="167365" cy="83575"/>
            </a:xfrm>
            <a:custGeom>
              <a:avLst/>
              <a:gdLst/>
              <a:ahLst/>
              <a:cxnLst/>
              <a:rect l="l" t="t" r="r" b="b"/>
              <a:pathLst>
                <a:path w="4694" h="2344" extrusionOk="0">
                  <a:moveTo>
                    <a:pt x="4693" y="1"/>
                  </a:moveTo>
                  <a:lnTo>
                    <a:pt x="1" y="1803"/>
                  </a:lnTo>
                  <a:lnTo>
                    <a:pt x="1" y="2344"/>
                  </a:lnTo>
                  <a:lnTo>
                    <a:pt x="4693" y="539"/>
                  </a:lnTo>
                  <a:lnTo>
                    <a:pt x="4693" y="1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1"/>
            <p:cNvSpPr/>
            <p:nvPr/>
          </p:nvSpPr>
          <p:spPr>
            <a:xfrm>
              <a:off x="8348326" y="3387477"/>
              <a:ext cx="167365" cy="83575"/>
            </a:xfrm>
            <a:custGeom>
              <a:avLst/>
              <a:gdLst/>
              <a:ahLst/>
              <a:cxnLst/>
              <a:rect l="l" t="t" r="r" b="b"/>
              <a:pathLst>
                <a:path w="4694" h="2344" extrusionOk="0">
                  <a:moveTo>
                    <a:pt x="4693" y="1"/>
                  </a:moveTo>
                  <a:lnTo>
                    <a:pt x="1" y="1805"/>
                  </a:lnTo>
                  <a:lnTo>
                    <a:pt x="1" y="2344"/>
                  </a:lnTo>
                  <a:lnTo>
                    <a:pt x="4693" y="542"/>
                  </a:lnTo>
                  <a:lnTo>
                    <a:pt x="4693" y="1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1"/>
            <p:cNvSpPr/>
            <p:nvPr/>
          </p:nvSpPr>
          <p:spPr>
            <a:xfrm>
              <a:off x="8348326" y="3304649"/>
              <a:ext cx="167365" cy="83504"/>
            </a:xfrm>
            <a:custGeom>
              <a:avLst/>
              <a:gdLst/>
              <a:ahLst/>
              <a:cxnLst/>
              <a:rect l="l" t="t" r="r" b="b"/>
              <a:pathLst>
                <a:path w="4694" h="2342" extrusionOk="0">
                  <a:moveTo>
                    <a:pt x="4693" y="1"/>
                  </a:moveTo>
                  <a:lnTo>
                    <a:pt x="1" y="1803"/>
                  </a:lnTo>
                  <a:lnTo>
                    <a:pt x="1" y="2342"/>
                  </a:lnTo>
                  <a:lnTo>
                    <a:pt x="4693" y="539"/>
                  </a:lnTo>
                  <a:lnTo>
                    <a:pt x="4693" y="1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1"/>
            <p:cNvSpPr/>
            <p:nvPr/>
          </p:nvSpPr>
          <p:spPr>
            <a:xfrm>
              <a:off x="8348326" y="3221750"/>
              <a:ext cx="167365" cy="83575"/>
            </a:xfrm>
            <a:custGeom>
              <a:avLst/>
              <a:gdLst/>
              <a:ahLst/>
              <a:cxnLst/>
              <a:rect l="l" t="t" r="r" b="b"/>
              <a:pathLst>
                <a:path w="4694" h="2344" extrusionOk="0">
                  <a:moveTo>
                    <a:pt x="4693" y="1"/>
                  </a:moveTo>
                  <a:lnTo>
                    <a:pt x="1" y="1805"/>
                  </a:lnTo>
                  <a:lnTo>
                    <a:pt x="1" y="2344"/>
                  </a:lnTo>
                  <a:lnTo>
                    <a:pt x="4693" y="542"/>
                  </a:lnTo>
                  <a:lnTo>
                    <a:pt x="4693" y="1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1"/>
            <p:cNvSpPr/>
            <p:nvPr/>
          </p:nvSpPr>
          <p:spPr>
            <a:xfrm>
              <a:off x="8143090" y="3251665"/>
              <a:ext cx="167436" cy="561566"/>
            </a:xfrm>
            <a:custGeom>
              <a:avLst/>
              <a:gdLst/>
              <a:ahLst/>
              <a:cxnLst/>
              <a:rect l="l" t="t" r="r" b="b"/>
              <a:pathLst>
                <a:path w="4696" h="15750" extrusionOk="0">
                  <a:moveTo>
                    <a:pt x="457" y="0"/>
                  </a:moveTo>
                  <a:cubicBezTo>
                    <a:pt x="235" y="0"/>
                    <a:pt x="35" y="164"/>
                    <a:pt x="0" y="392"/>
                  </a:cubicBezTo>
                  <a:lnTo>
                    <a:pt x="0" y="852"/>
                  </a:lnTo>
                  <a:lnTo>
                    <a:pt x="101" y="1157"/>
                  </a:lnTo>
                  <a:lnTo>
                    <a:pt x="0" y="1390"/>
                  </a:lnTo>
                  <a:lnTo>
                    <a:pt x="0" y="3177"/>
                  </a:lnTo>
                  <a:lnTo>
                    <a:pt x="101" y="3455"/>
                  </a:lnTo>
                  <a:lnTo>
                    <a:pt x="0" y="3715"/>
                  </a:lnTo>
                  <a:lnTo>
                    <a:pt x="0" y="5500"/>
                  </a:lnTo>
                  <a:lnTo>
                    <a:pt x="101" y="5812"/>
                  </a:lnTo>
                  <a:lnTo>
                    <a:pt x="0" y="6040"/>
                  </a:lnTo>
                  <a:lnTo>
                    <a:pt x="0" y="7825"/>
                  </a:lnTo>
                  <a:lnTo>
                    <a:pt x="101" y="8087"/>
                  </a:lnTo>
                  <a:lnTo>
                    <a:pt x="0" y="8363"/>
                  </a:lnTo>
                  <a:lnTo>
                    <a:pt x="0" y="10147"/>
                  </a:lnTo>
                  <a:lnTo>
                    <a:pt x="101" y="10453"/>
                  </a:lnTo>
                  <a:lnTo>
                    <a:pt x="0" y="10686"/>
                  </a:lnTo>
                  <a:lnTo>
                    <a:pt x="0" y="12472"/>
                  </a:lnTo>
                  <a:lnTo>
                    <a:pt x="101" y="12773"/>
                  </a:lnTo>
                  <a:lnTo>
                    <a:pt x="0" y="13011"/>
                  </a:lnTo>
                  <a:lnTo>
                    <a:pt x="0" y="14798"/>
                  </a:lnTo>
                  <a:lnTo>
                    <a:pt x="101" y="15175"/>
                  </a:lnTo>
                  <a:cubicBezTo>
                    <a:pt x="101" y="15226"/>
                    <a:pt x="7" y="15276"/>
                    <a:pt x="20" y="15325"/>
                  </a:cubicBezTo>
                  <a:cubicBezTo>
                    <a:pt x="85" y="15570"/>
                    <a:pt x="310" y="15749"/>
                    <a:pt x="577" y="15749"/>
                  </a:cubicBezTo>
                  <a:lnTo>
                    <a:pt x="3584" y="15749"/>
                  </a:lnTo>
                  <a:lnTo>
                    <a:pt x="4134" y="15621"/>
                  </a:lnTo>
                  <a:cubicBezTo>
                    <a:pt x="4397" y="15621"/>
                    <a:pt x="4603" y="15574"/>
                    <a:pt x="4673" y="15334"/>
                  </a:cubicBezTo>
                  <a:cubicBezTo>
                    <a:pt x="4686" y="15282"/>
                    <a:pt x="4695" y="15228"/>
                    <a:pt x="4695" y="15175"/>
                  </a:cubicBezTo>
                  <a:lnTo>
                    <a:pt x="4695" y="11209"/>
                  </a:lnTo>
                  <a:lnTo>
                    <a:pt x="4594" y="10969"/>
                  </a:lnTo>
                  <a:lnTo>
                    <a:pt x="4695" y="10670"/>
                  </a:lnTo>
                  <a:lnTo>
                    <a:pt x="4695" y="8882"/>
                  </a:lnTo>
                  <a:lnTo>
                    <a:pt x="4594" y="8626"/>
                  </a:lnTo>
                  <a:lnTo>
                    <a:pt x="4695" y="8345"/>
                  </a:lnTo>
                  <a:lnTo>
                    <a:pt x="4695" y="6563"/>
                  </a:lnTo>
                  <a:lnTo>
                    <a:pt x="4594" y="6352"/>
                  </a:lnTo>
                  <a:lnTo>
                    <a:pt x="4695" y="6022"/>
                  </a:lnTo>
                  <a:lnTo>
                    <a:pt x="4695" y="4236"/>
                  </a:lnTo>
                  <a:lnTo>
                    <a:pt x="4594" y="3985"/>
                  </a:lnTo>
                  <a:lnTo>
                    <a:pt x="4695" y="3697"/>
                  </a:lnTo>
                  <a:lnTo>
                    <a:pt x="4695" y="1909"/>
                  </a:lnTo>
                  <a:lnTo>
                    <a:pt x="4594" y="1702"/>
                  </a:lnTo>
                  <a:lnTo>
                    <a:pt x="4695" y="1375"/>
                  </a:lnTo>
                  <a:lnTo>
                    <a:pt x="4693" y="1375"/>
                  </a:lnTo>
                  <a:cubicBezTo>
                    <a:pt x="4693" y="1105"/>
                    <a:pt x="4472" y="905"/>
                    <a:pt x="4226" y="905"/>
                  </a:cubicBezTo>
                  <a:cubicBezTo>
                    <a:pt x="4165" y="905"/>
                    <a:pt x="4103" y="918"/>
                    <a:pt x="4042" y="944"/>
                  </a:cubicBezTo>
                  <a:lnTo>
                    <a:pt x="3607" y="1130"/>
                  </a:lnTo>
                  <a:lnTo>
                    <a:pt x="2509" y="1597"/>
                  </a:lnTo>
                  <a:lnTo>
                    <a:pt x="1558" y="793"/>
                  </a:lnTo>
                  <a:lnTo>
                    <a:pt x="1113" y="731"/>
                  </a:lnTo>
                  <a:lnTo>
                    <a:pt x="1120" y="423"/>
                  </a:lnTo>
                  <a:lnTo>
                    <a:pt x="685" y="55"/>
                  </a:lnTo>
                  <a:lnTo>
                    <a:pt x="615" y="28"/>
                  </a:lnTo>
                  <a:cubicBezTo>
                    <a:pt x="562" y="9"/>
                    <a:pt x="509" y="0"/>
                    <a:pt x="4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1"/>
            <p:cNvSpPr/>
            <p:nvPr/>
          </p:nvSpPr>
          <p:spPr>
            <a:xfrm>
              <a:off x="8270453" y="3798157"/>
              <a:ext cx="39256" cy="15082"/>
            </a:xfrm>
            <a:custGeom>
              <a:avLst/>
              <a:gdLst/>
              <a:ahLst/>
              <a:cxnLst/>
              <a:rect l="l" t="t" r="r" b="b"/>
              <a:pathLst>
                <a:path w="1101" h="423" extrusionOk="0">
                  <a:moveTo>
                    <a:pt x="1101" y="0"/>
                  </a:moveTo>
                  <a:lnTo>
                    <a:pt x="1" y="422"/>
                  </a:lnTo>
                  <a:lnTo>
                    <a:pt x="546" y="422"/>
                  </a:lnTo>
                  <a:cubicBezTo>
                    <a:pt x="811" y="422"/>
                    <a:pt x="1033" y="245"/>
                    <a:pt x="1101" y="0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1"/>
            <p:cNvSpPr/>
            <p:nvPr/>
          </p:nvSpPr>
          <p:spPr>
            <a:xfrm>
              <a:off x="8143090" y="3715008"/>
              <a:ext cx="167329" cy="83183"/>
            </a:xfrm>
            <a:custGeom>
              <a:avLst/>
              <a:gdLst/>
              <a:ahLst/>
              <a:cxnLst/>
              <a:rect l="l" t="t" r="r" b="b"/>
              <a:pathLst>
                <a:path w="4693" h="2333" extrusionOk="0">
                  <a:moveTo>
                    <a:pt x="4693" y="0"/>
                  </a:moveTo>
                  <a:lnTo>
                    <a:pt x="0" y="1803"/>
                  </a:lnTo>
                  <a:lnTo>
                    <a:pt x="0" y="2180"/>
                  </a:lnTo>
                  <a:cubicBezTo>
                    <a:pt x="0" y="2233"/>
                    <a:pt x="7" y="2283"/>
                    <a:pt x="23" y="2332"/>
                  </a:cubicBezTo>
                  <a:lnTo>
                    <a:pt x="4693" y="537"/>
                  </a:lnTo>
                  <a:lnTo>
                    <a:pt x="4693" y="0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1"/>
            <p:cNvSpPr/>
            <p:nvPr/>
          </p:nvSpPr>
          <p:spPr>
            <a:xfrm>
              <a:off x="8143090" y="3632109"/>
              <a:ext cx="167329" cy="83504"/>
            </a:xfrm>
            <a:custGeom>
              <a:avLst/>
              <a:gdLst/>
              <a:ahLst/>
              <a:cxnLst/>
              <a:rect l="l" t="t" r="r" b="b"/>
              <a:pathLst>
                <a:path w="4693" h="2342" extrusionOk="0">
                  <a:moveTo>
                    <a:pt x="4693" y="0"/>
                  </a:moveTo>
                  <a:lnTo>
                    <a:pt x="0" y="1802"/>
                  </a:lnTo>
                  <a:lnTo>
                    <a:pt x="0" y="2341"/>
                  </a:lnTo>
                  <a:lnTo>
                    <a:pt x="4693" y="539"/>
                  </a:lnTo>
                  <a:lnTo>
                    <a:pt x="4693" y="0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1"/>
            <p:cNvSpPr/>
            <p:nvPr/>
          </p:nvSpPr>
          <p:spPr>
            <a:xfrm>
              <a:off x="8143090" y="3549210"/>
              <a:ext cx="167329" cy="83504"/>
            </a:xfrm>
            <a:custGeom>
              <a:avLst/>
              <a:gdLst/>
              <a:ahLst/>
              <a:cxnLst/>
              <a:rect l="l" t="t" r="r" b="b"/>
              <a:pathLst>
                <a:path w="4693" h="2342" extrusionOk="0">
                  <a:moveTo>
                    <a:pt x="4693" y="0"/>
                  </a:moveTo>
                  <a:lnTo>
                    <a:pt x="0" y="1802"/>
                  </a:lnTo>
                  <a:lnTo>
                    <a:pt x="0" y="2341"/>
                  </a:lnTo>
                  <a:lnTo>
                    <a:pt x="4693" y="539"/>
                  </a:lnTo>
                  <a:lnTo>
                    <a:pt x="4693" y="0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1"/>
            <p:cNvSpPr/>
            <p:nvPr/>
          </p:nvSpPr>
          <p:spPr>
            <a:xfrm>
              <a:off x="8143090" y="3466383"/>
              <a:ext cx="167329" cy="83504"/>
            </a:xfrm>
            <a:custGeom>
              <a:avLst/>
              <a:gdLst/>
              <a:ahLst/>
              <a:cxnLst/>
              <a:rect l="l" t="t" r="r" b="b"/>
              <a:pathLst>
                <a:path w="4693" h="2342" extrusionOk="0">
                  <a:moveTo>
                    <a:pt x="4693" y="0"/>
                  </a:moveTo>
                  <a:lnTo>
                    <a:pt x="0" y="1803"/>
                  </a:lnTo>
                  <a:lnTo>
                    <a:pt x="0" y="2341"/>
                  </a:lnTo>
                  <a:lnTo>
                    <a:pt x="4693" y="539"/>
                  </a:lnTo>
                  <a:lnTo>
                    <a:pt x="4693" y="0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1"/>
            <p:cNvSpPr/>
            <p:nvPr/>
          </p:nvSpPr>
          <p:spPr>
            <a:xfrm>
              <a:off x="8143090" y="3383483"/>
              <a:ext cx="167329" cy="83504"/>
            </a:xfrm>
            <a:custGeom>
              <a:avLst/>
              <a:gdLst/>
              <a:ahLst/>
              <a:cxnLst/>
              <a:rect l="l" t="t" r="r" b="b"/>
              <a:pathLst>
                <a:path w="4693" h="2342" extrusionOk="0">
                  <a:moveTo>
                    <a:pt x="4693" y="0"/>
                  </a:moveTo>
                  <a:lnTo>
                    <a:pt x="0" y="1803"/>
                  </a:lnTo>
                  <a:lnTo>
                    <a:pt x="0" y="2341"/>
                  </a:lnTo>
                  <a:lnTo>
                    <a:pt x="4693" y="539"/>
                  </a:lnTo>
                  <a:lnTo>
                    <a:pt x="4693" y="0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1"/>
            <p:cNvSpPr/>
            <p:nvPr/>
          </p:nvSpPr>
          <p:spPr>
            <a:xfrm>
              <a:off x="8143090" y="3300656"/>
              <a:ext cx="167329" cy="83433"/>
            </a:xfrm>
            <a:custGeom>
              <a:avLst/>
              <a:gdLst/>
              <a:ahLst/>
              <a:cxnLst/>
              <a:rect l="l" t="t" r="r" b="b"/>
              <a:pathLst>
                <a:path w="4693" h="2340" extrusionOk="0">
                  <a:moveTo>
                    <a:pt x="4693" y="1"/>
                  </a:moveTo>
                  <a:lnTo>
                    <a:pt x="0" y="1803"/>
                  </a:lnTo>
                  <a:lnTo>
                    <a:pt x="0" y="2339"/>
                  </a:lnTo>
                  <a:lnTo>
                    <a:pt x="4693" y="537"/>
                  </a:lnTo>
                  <a:lnTo>
                    <a:pt x="4693" y="1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1"/>
            <p:cNvSpPr/>
            <p:nvPr/>
          </p:nvSpPr>
          <p:spPr>
            <a:xfrm>
              <a:off x="8143090" y="3266747"/>
              <a:ext cx="55550" cy="34514"/>
            </a:xfrm>
            <a:custGeom>
              <a:avLst/>
              <a:gdLst/>
              <a:ahLst/>
              <a:cxnLst/>
              <a:rect l="l" t="t" r="r" b="b"/>
              <a:pathLst>
                <a:path w="1558" h="968" extrusionOk="0">
                  <a:moveTo>
                    <a:pt x="1120" y="0"/>
                  </a:moveTo>
                  <a:lnTo>
                    <a:pt x="0" y="429"/>
                  </a:lnTo>
                  <a:lnTo>
                    <a:pt x="0" y="967"/>
                  </a:lnTo>
                  <a:lnTo>
                    <a:pt x="1558" y="36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1"/>
            <p:cNvSpPr/>
            <p:nvPr/>
          </p:nvSpPr>
          <p:spPr>
            <a:xfrm>
              <a:off x="7937820" y="3256265"/>
              <a:ext cx="167365" cy="556967"/>
            </a:xfrm>
            <a:custGeom>
              <a:avLst/>
              <a:gdLst/>
              <a:ahLst/>
              <a:cxnLst/>
              <a:rect l="l" t="t" r="r" b="b"/>
              <a:pathLst>
                <a:path w="4694" h="15621" extrusionOk="0">
                  <a:moveTo>
                    <a:pt x="4225" y="0"/>
                  </a:moveTo>
                  <a:cubicBezTo>
                    <a:pt x="4172" y="0"/>
                    <a:pt x="4117" y="9"/>
                    <a:pt x="4063" y="29"/>
                  </a:cubicBezTo>
                  <a:lnTo>
                    <a:pt x="308" y="1412"/>
                  </a:lnTo>
                  <a:cubicBezTo>
                    <a:pt x="124" y="1479"/>
                    <a:pt x="1" y="1654"/>
                    <a:pt x="1" y="1852"/>
                  </a:cubicBezTo>
                  <a:lnTo>
                    <a:pt x="1" y="2942"/>
                  </a:lnTo>
                  <a:lnTo>
                    <a:pt x="102" y="3216"/>
                  </a:lnTo>
                  <a:lnTo>
                    <a:pt x="1" y="3476"/>
                  </a:lnTo>
                  <a:lnTo>
                    <a:pt x="1" y="5261"/>
                  </a:lnTo>
                  <a:lnTo>
                    <a:pt x="102" y="5568"/>
                  </a:lnTo>
                  <a:lnTo>
                    <a:pt x="1" y="5801"/>
                  </a:lnTo>
                  <a:lnTo>
                    <a:pt x="1" y="7588"/>
                  </a:lnTo>
                  <a:lnTo>
                    <a:pt x="102" y="7904"/>
                  </a:lnTo>
                  <a:lnTo>
                    <a:pt x="1" y="8129"/>
                  </a:lnTo>
                  <a:lnTo>
                    <a:pt x="1" y="9908"/>
                  </a:lnTo>
                  <a:lnTo>
                    <a:pt x="102" y="10176"/>
                  </a:lnTo>
                  <a:lnTo>
                    <a:pt x="1" y="10452"/>
                  </a:lnTo>
                  <a:lnTo>
                    <a:pt x="1" y="12231"/>
                  </a:lnTo>
                  <a:lnTo>
                    <a:pt x="102" y="12532"/>
                  </a:lnTo>
                  <a:lnTo>
                    <a:pt x="1" y="12768"/>
                  </a:lnTo>
                  <a:lnTo>
                    <a:pt x="1" y="14554"/>
                  </a:lnTo>
                  <a:lnTo>
                    <a:pt x="160" y="14785"/>
                  </a:lnTo>
                  <a:cubicBezTo>
                    <a:pt x="160" y="14801"/>
                    <a:pt x="3" y="15077"/>
                    <a:pt x="3" y="15093"/>
                  </a:cubicBezTo>
                  <a:cubicBezTo>
                    <a:pt x="28" y="15389"/>
                    <a:pt x="277" y="15620"/>
                    <a:pt x="577" y="15620"/>
                  </a:cubicBezTo>
                  <a:lnTo>
                    <a:pt x="3277" y="15620"/>
                  </a:lnTo>
                  <a:lnTo>
                    <a:pt x="4130" y="15463"/>
                  </a:lnTo>
                  <a:cubicBezTo>
                    <a:pt x="4435" y="15463"/>
                    <a:pt x="4678" y="15380"/>
                    <a:pt x="4693" y="15077"/>
                  </a:cubicBezTo>
                  <a:cubicBezTo>
                    <a:pt x="4693" y="15066"/>
                    <a:pt x="4693" y="15055"/>
                    <a:pt x="4693" y="15046"/>
                  </a:cubicBezTo>
                  <a:lnTo>
                    <a:pt x="4693" y="13293"/>
                  </a:lnTo>
                  <a:lnTo>
                    <a:pt x="4595" y="13010"/>
                  </a:lnTo>
                  <a:lnTo>
                    <a:pt x="4693" y="12752"/>
                  </a:lnTo>
                  <a:lnTo>
                    <a:pt x="4693" y="10970"/>
                  </a:lnTo>
                  <a:lnTo>
                    <a:pt x="4595" y="10723"/>
                  </a:lnTo>
                  <a:lnTo>
                    <a:pt x="4693" y="10427"/>
                  </a:lnTo>
                  <a:lnTo>
                    <a:pt x="4693" y="8640"/>
                  </a:lnTo>
                  <a:lnTo>
                    <a:pt x="4595" y="8407"/>
                  </a:lnTo>
                  <a:lnTo>
                    <a:pt x="4693" y="8104"/>
                  </a:lnTo>
                  <a:lnTo>
                    <a:pt x="4693" y="6315"/>
                  </a:lnTo>
                  <a:lnTo>
                    <a:pt x="4595" y="6021"/>
                  </a:lnTo>
                  <a:lnTo>
                    <a:pt x="4693" y="5779"/>
                  </a:lnTo>
                  <a:lnTo>
                    <a:pt x="4693" y="3995"/>
                  </a:lnTo>
                  <a:lnTo>
                    <a:pt x="4595" y="3770"/>
                  </a:lnTo>
                  <a:lnTo>
                    <a:pt x="4693" y="3456"/>
                  </a:lnTo>
                  <a:lnTo>
                    <a:pt x="4693" y="1672"/>
                  </a:lnTo>
                  <a:lnTo>
                    <a:pt x="4595" y="1423"/>
                  </a:lnTo>
                  <a:lnTo>
                    <a:pt x="4693" y="1131"/>
                  </a:lnTo>
                  <a:lnTo>
                    <a:pt x="4693" y="469"/>
                  </a:lnTo>
                  <a:cubicBezTo>
                    <a:pt x="4693" y="201"/>
                    <a:pt x="4474" y="0"/>
                    <a:pt x="4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1"/>
            <p:cNvSpPr/>
            <p:nvPr/>
          </p:nvSpPr>
          <p:spPr>
            <a:xfrm>
              <a:off x="8054664" y="3793807"/>
              <a:ext cx="50452" cy="19432"/>
            </a:xfrm>
            <a:custGeom>
              <a:avLst/>
              <a:gdLst/>
              <a:ahLst/>
              <a:cxnLst/>
              <a:rect l="l" t="t" r="r" b="b"/>
              <a:pathLst>
                <a:path w="1415" h="545" extrusionOk="0">
                  <a:moveTo>
                    <a:pt x="1414" y="1"/>
                  </a:moveTo>
                  <a:lnTo>
                    <a:pt x="0" y="544"/>
                  </a:lnTo>
                  <a:lnTo>
                    <a:pt x="842" y="544"/>
                  </a:lnTo>
                  <a:cubicBezTo>
                    <a:pt x="1149" y="544"/>
                    <a:pt x="1398" y="304"/>
                    <a:pt x="1414" y="1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1"/>
            <p:cNvSpPr/>
            <p:nvPr/>
          </p:nvSpPr>
          <p:spPr>
            <a:xfrm>
              <a:off x="7937820" y="3710908"/>
              <a:ext cx="167365" cy="83433"/>
            </a:xfrm>
            <a:custGeom>
              <a:avLst/>
              <a:gdLst/>
              <a:ahLst/>
              <a:cxnLst/>
              <a:rect l="l" t="t" r="r" b="b"/>
              <a:pathLst>
                <a:path w="4694" h="2340" extrusionOk="0">
                  <a:moveTo>
                    <a:pt x="4693" y="1"/>
                  </a:moveTo>
                  <a:lnTo>
                    <a:pt x="1" y="1803"/>
                  </a:lnTo>
                  <a:lnTo>
                    <a:pt x="1" y="2295"/>
                  </a:lnTo>
                  <a:cubicBezTo>
                    <a:pt x="1" y="2310"/>
                    <a:pt x="3" y="2326"/>
                    <a:pt x="3" y="2339"/>
                  </a:cubicBezTo>
                  <a:lnTo>
                    <a:pt x="4693" y="540"/>
                  </a:lnTo>
                  <a:lnTo>
                    <a:pt x="4693" y="1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1"/>
            <p:cNvSpPr/>
            <p:nvPr/>
          </p:nvSpPr>
          <p:spPr>
            <a:xfrm>
              <a:off x="7937891" y="3628009"/>
              <a:ext cx="167293" cy="83504"/>
            </a:xfrm>
            <a:custGeom>
              <a:avLst/>
              <a:gdLst/>
              <a:ahLst/>
              <a:cxnLst/>
              <a:rect l="l" t="t" r="r" b="b"/>
              <a:pathLst>
                <a:path w="4692" h="2342" extrusionOk="0">
                  <a:moveTo>
                    <a:pt x="4691" y="1"/>
                  </a:moveTo>
                  <a:lnTo>
                    <a:pt x="1" y="1803"/>
                  </a:lnTo>
                  <a:lnTo>
                    <a:pt x="1" y="2342"/>
                  </a:lnTo>
                  <a:lnTo>
                    <a:pt x="4691" y="540"/>
                  </a:lnTo>
                  <a:lnTo>
                    <a:pt x="4691" y="1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1"/>
            <p:cNvSpPr/>
            <p:nvPr/>
          </p:nvSpPr>
          <p:spPr>
            <a:xfrm>
              <a:off x="7937891" y="3545217"/>
              <a:ext cx="167293" cy="83468"/>
            </a:xfrm>
            <a:custGeom>
              <a:avLst/>
              <a:gdLst/>
              <a:ahLst/>
              <a:cxnLst/>
              <a:rect l="l" t="t" r="r" b="b"/>
              <a:pathLst>
                <a:path w="4692" h="2341" extrusionOk="0">
                  <a:moveTo>
                    <a:pt x="4691" y="0"/>
                  </a:moveTo>
                  <a:lnTo>
                    <a:pt x="1" y="1800"/>
                  </a:lnTo>
                  <a:lnTo>
                    <a:pt x="1" y="2341"/>
                  </a:lnTo>
                  <a:lnTo>
                    <a:pt x="4691" y="539"/>
                  </a:lnTo>
                  <a:lnTo>
                    <a:pt x="4691" y="0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1"/>
            <p:cNvSpPr/>
            <p:nvPr/>
          </p:nvSpPr>
          <p:spPr>
            <a:xfrm>
              <a:off x="7937891" y="3462318"/>
              <a:ext cx="167293" cy="83468"/>
            </a:xfrm>
            <a:custGeom>
              <a:avLst/>
              <a:gdLst/>
              <a:ahLst/>
              <a:cxnLst/>
              <a:rect l="l" t="t" r="r" b="b"/>
              <a:pathLst>
                <a:path w="4692" h="2341" extrusionOk="0">
                  <a:moveTo>
                    <a:pt x="4691" y="0"/>
                  </a:moveTo>
                  <a:lnTo>
                    <a:pt x="1" y="1802"/>
                  </a:lnTo>
                  <a:lnTo>
                    <a:pt x="1" y="2341"/>
                  </a:lnTo>
                  <a:lnTo>
                    <a:pt x="4691" y="539"/>
                  </a:lnTo>
                  <a:lnTo>
                    <a:pt x="4691" y="0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1"/>
            <p:cNvSpPr/>
            <p:nvPr/>
          </p:nvSpPr>
          <p:spPr>
            <a:xfrm>
              <a:off x="7937891" y="3379490"/>
              <a:ext cx="167293" cy="83397"/>
            </a:xfrm>
            <a:custGeom>
              <a:avLst/>
              <a:gdLst/>
              <a:ahLst/>
              <a:cxnLst/>
              <a:rect l="l" t="t" r="r" b="b"/>
              <a:pathLst>
                <a:path w="4692" h="2339" extrusionOk="0">
                  <a:moveTo>
                    <a:pt x="4691" y="0"/>
                  </a:moveTo>
                  <a:lnTo>
                    <a:pt x="1" y="1800"/>
                  </a:lnTo>
                  <a:lnTo>
                    <a:pt x="1" y="2339"/>
                  </a:lnTo>
                  <a:lnTo>
                    <a:pt x="4691" y="539"/>
                  </a:lnTo>
                  <a:lnTo>
                    <a:pt x="4691" y="0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1"/>
            <p:cNvSpPr/>
            <p:nvPr/>
          </p:nvSpPr>
          <p:spPr>
            <a:xfrm>
              <a:off x="7937891" y="3296591"/>
              <a:ext cx="167293" cy="83468"/>
            </a:xfrm>
            <a:custGeom>
              <a:avLst/>
              <a:gdLst/>
              <a:ahLst/>
              <a:cxnLst/>
              <a:rect l="l" t="t" r="r" b="b"/>
              <a:pathLst>
                <a:path w="4692" h="2341" extrusionOk="0">
                  <a:moveTo>
                    <a:pt x="4691" y="0"/>
                  </a:moveTo>
                  <a:lnTo>
                    <a:pt x="1" y="1802"/>
                  </a:lnTo>
                  <a:lnTo>
                    <a:pt x="1" y="2341"/>
                  </a:lnTo>
                  <a:lnTo>
                    <a:pt x="4691" y="539"/>
                  </a:lnTo>
                  <a:lnTo>
                    <a:pt x="4691" y="0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1"/>
            <p:cNvSpPr/>
            <p:nvPr/>
          </p:nvSpPr>
          <p:spPr>
            <a:xfrm>
              <a:off x="7732656" y="3331783"/>
              <a:ext cx="167365" cy="481449"/>
            </a:xfrm>
            <a:custGeom>
              <a:avLst/>
              <a:gdLst/>
              <a:ahLst/>
              <a:cxnLst/>
              <a:rect l="l" t="t" r="r" b="b"/>
              <a:pathLst>
                <a:path w="4694" h="13503" extrusionOk="0">
                  <a:moveTo>
                    <a:pt x="4224" y="1"/>
                  </a:moveTo>
                  <a:cubicBezTo>
                    <a:pt x="4171" y="1"/>
                    <a:pt x="4116" y="10"/>
                    <a:pt x="4062" y="30"/>
                  </a:cubicBezTo>
                  <a:lnTo>
                    <a:pt x="306" y="1412"/>
                  </a:lnTo>
                  <a:cubicBezTo>
                    <a:pt x="121" y="1482"/>
                    <a:pt x="0" y="1657"/>
                    <a:pt x="0" y="1852"/>
                  </a:cubicBezTo>
                  <a:lnTo>
                    <a:pt x="0" y="3021"/>
                  </a:lnTo>
                  <a:lnTo>
                    <a:pt x="99" y="3264"/>
                  </a:lnTo>
                  <a:lnTo>
                    <a:pt x="0" y="3562"/>
                  </a:lnTo>
                  <a:lnTo>
                    <a:pt x="0" y="5351"/>
                  </a:lnTo>
                  <a:lnTo>
                    <a:pt x="99" y="5587"/>
                  </a:lnTo>
                  <a:lnTo>
                    <a:pt x="0" y="5887"/>
                  </a:lnTo>
                  <a:lnTo>
                    <a:pt x="0" y="7674"/>
                  </a:lnTo>
                  <a:lnTo>
                    <a:pt x="99" y="7972"/>
                  </a:lnTo>
                  <a:lnTo>
                    <a:pt x="0" y="8212"/>
                  </a:lnTo>
                  <a:lnTo>
                    <a:pt x="0" y="9997"/>
                  </a:lnTo>
                  <a:lnTo>
                    <a:pt x="99" y="10288"/>
                  </a:lnTo>
                  <a:lnTo>
                    <a:pt x="0" y="10533"/>
                  </a:lnTo>
                  <a:lnTo>
                    <a:pt x="0" y="12322"/>
                  </a:lnTo>
                  <a:lnTo>
                    <a:pt x="99" y="12595"/>
                  </a:lnTo>
                  <a:lnTo>
                    <a:pt x="0" y="12858"/>
                  </a:lnTo>
                  <a:lnTo>
                    <a:pt x="0" y="12925"/>
                  </a:lnTo>
                  <a:cubicBezTo>
                    <a:pt x="0" y="13244"/>
                    <a:pt x="258" y="13502"/>
                    <a:pt x="577" y="13502"/>
                  </a:cubicBezTo>
                  <a:lnTo>
                    <a:pt x="2996" y="13502"/>
                  </a:lnTo>
                  <a:lnTo>
                    <a:pt x="4110" y="13372"/>
                  </a:lnTo>
                  <a:cubicBezTo>
                    <a:pt x="4428" y="13372"/>
                    <a:pt x="4563" y="13323"/>
                    <a:pt x="4563" y="13004"/>
                  </a:cubicBezTo>
                  <a:lnTo>
                    <a:pt x="4693" y="12845"/>
                  </a:lnTo>
                  <a:lnTo>
                    <a:pt x="4693" y="11058"/>
                  </a:lnTo>
                  <a:lnTo>
                    <a:pt x="4592" y="10771"/>
                  </a:lnTo>
                  <a:lnTo>
                    <a:pt x="4693" y="10519"/>
                  </a:lnTo>
                  <a:lnTo>
                    <a:pt x="4693" y="8735"/>
                  </a:lnTo>
                  <a:lnTo>
                    <a:pt x="4592" y="8450"/>
                  </a:lnTo>
                  <a:lnTo>
                    <a:pt x="4693" y="8194"/>
                  </a:lnTo>
                  <a:lnTo>
                    <a:pt x="4693" y="6415"/>
                  </a:lnTo>
                  <a:lnTo>
                    <a:pt x="4592" y="6139"/>
                  </a:lnTo>
                  <a:lnTo>
                    <a:pt x="4693" y="5872"/>
                  </a:lnTo>
                  <a:lnTo>
                    <a:pt x="4693" y="4085"/>
                  </a:lnTo>
                  <a:lnTo>
                    <a:pt x="4592" y="3834"/>
                  </a:lnTo>
                  <a:lnTo>
                    <a:pt x="4693" y="3549"/>
                  </a:lnTo>
                  <a:lnTo>
                    <a:pt x="4693" y="1762"/>
                  </a:lnTo>
                  <a:lnTo>
                    <a:pt x="4592" y="1569"/>
                  </a:lnTo>
                  <a:lnTo>
                    <a:pt x="4693" y="1224"/>
                  </a:lnTo>
                  <a:lnTo>
                    <a:pt x="4693" y="472"/>
                  </a:lnTo>
                  <a:lnTo>
                    <a:pt x="4693" y="470"/>
                  </a:lnTo>
                  <a:cubicBezTo>
                    <a:pt x="4693" y="202"/>
                    <a:pt x="4472" y="1"/>
                    <a:pt x="4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1"/>
            <p:cNvSpPr/>
            <p:nvPr/>
          </p:nvSpPr>
          <p:spPr>
            <a:xfrm>
              <a:off x="7838839" y="3789742"/>
              <a:ext cx="61184" cy="23497"/>
            </a:xfrm>
            <a:custGeom>
              <a:avLst/>
              <a:gdLst/>
              <a:ahLst/>
              <a:cxnLst/>
              <a:rect l="l" t="t" r="r" b="b"/>
              <a:pathLst>
                <a:path w="1716" h="659" extrusionOk="0">
                  <a:moveTo>
                    <a:pt x="1715" y="1"/>
                  </a:moveTo>
                  <a:lnTo>
                    <a:pt x="0" y="658"/>
                  </a:lnTo>
                  <a:lnTo>
                    <a:pt x="1138" y="658"/>
                  </a:lnTo>
                  <a:cubicBezTo>
                    <a:pt x="1457" y="658"/>
                    <a:pt x="1715" y="400"/>
                    <a:pt x="1715" y="84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1"/>
            <p:cNvSpPr/>
            <p:nvPr/>
          </p:nvSpPr>
          <p:spPr>
            <a:xfrm>
              <a:off x="7732656" y="3706843"/>
              <a:ext cx="167365" cy="83504"/>
            </a:xfrm>
            <a:custGeom>
              <a:avLst/>
              <a:gdLst/>
              <a:ahLst/>
              <a:cxnLst/>
              <a:rect l="l" t="t" r="r" b="b"/>
              <a:pathLst>
                <a:path w="4694" h="2342" extrusionOk="0">
                  <a:moveTo>
                    <a:pt x="4693" y="0"/>
                  </a:moveTo>
                  <a:lnTo>
                    <a:pt x="0" y="1803"/>
                  </a:lnTo>
                  <a:lnTo>
                    <a:pt x="0" y="2341"/>
                  </a:lnTo>
                  <a:lnTo>
                    <a:pt x="4693" y="539"/>
                  </a:lnTo>
                  <a:lnTo>
                    <a:pt x="4693" y="0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1"/>
            <p:cNvSpPr/>
            <p:nvPr/>
          </p:nvSpPr>
          <p:spPr>
            <a:xfrm>
              <a:off x="7732656" y="3624016"/>
              <a:ext cx="167365" cy="83504"/>
            </a:xfrm>
            <a:custGeom>
              <a:avLst/>
              <a:gdLst/>
              <a:ahLst/>
              <a:cxnLst/>
              <a:rect l="l" t="t" r="r" b="b"/>
              <a:pathLst>
                <a:path w="4694" h="2342" extrusionOk="0">
                  <a:moveTo>
                    <a:pt x="4693" y="1"/>
                  </a:moveTo>
                  <a:lnTo>
                    <a:pt x="0" y="1803"/>
                  </a:lnTo>
                  <a:lnTo>
                    <a:pt x="0" y="2341"/>
                  </a:lnTo>
                  <a:lnTo>
                    <a:pt x="4693" y="539"/>
                  </a:lnTo>
                  <a:lnTo>
                    <a:pt x="4693" y="1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1"/>
            <p:cNvSpPr/>
            <p:nvPr/>
          </p:nvSpPr>
          <p:spPr>
            <a:xfrm>
              <a:off x="7732656" y="3541117"/>
              <a:ext cx="167365" cy="83504"/>
            </a:xfrm>
            <a:custGeom>
              <a:avLst/>
              <a:gdLst/>
              <a:ahLst/>
              <a:cxnLst/>
              <a:rect l="l" t="t" r="r" b="b"/>
              <a:pathLst>
                <a:path w="4694" h="2342" extrusionOk="0">
                  <a:moveTo>
                    <a:pt x="4693" y="1"/>
                  </a:moveTo>
                  <a:lnTo>
                    <a:pt x="0" y="1803"/>
                  </a:lnTo>
                  <a:lnTo>
                    <a:pt x="0" y="2341"/>
                  </a:lnTo>
                  <a:lnTo>
                    <a:pt x="4693" y="539"/>
                  </a:lnTo>
                  <a:lnTo>
                    <a:pt x="4693" y="1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1"/>
            <p:cNvSpPr/>
            <p:nvPr/>
          </p:nvSpPr>
          <p:spPr>
            <a:xfrm>
              <a:off x="7732656" y="3458289"/>
              <a:ext cx="167365" cy="83433"/>
            </a:xfrm>
            <a:custGeom>
              <a:avLst/>
              <a:gdLst/>
              <a:ahLst/>
              <a:cxnLst/>
              <a:rect l="l" t="t" r="r" b="b"/>
              <a:pathLst>
                <a:path w="4694" h="2340" extrusionOk="0">
                  <a:moveTo>
                    <a:pt x="4693" y="1"/>
                  </a:moveTo>
                  <a:lnTo>
                    <a:pt x="0" y="1803"/>
                  </a:lnTo>
                  <a:lnTo>
                    <a:pt x="0" y="2339"/>
                  </a:lnTo>
                  <a:lnTo>
                    <a:pt x="4693" y="537"/>
                  </a:lnTo>
                  <a:lnTo>
                    <a:pt x="4693" y="1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1"/>
            <p:cNvSpPr/>
            <p:nvPr/>
          </p:nvSpPr>
          <p:spPr>
            <a:xfrm>
              <a:off x="7732656" y="3375390"/>
              <a:ext cx="167365" cy="83504"/>
            </a:xfrm>
            <a:custGeom>
              <a:avLst/>
              <a:gdLst/>
              <a:ahLst/>
              <a:cxnLst/>
              <a:rect l="l" t="t" r="r" b="b"/>
              <a:pathLst>
                <a:path w="4694" h="2342" extrusionOk="0">
                  <a:moveTo>
                    <a:pt x="4693" y="1"/>
                  </a:moveTo>
                  <a:lnTo>
                    <a:pt x="0" y="1803"/>
                  </a:lnTo>
                  <a:lnTo>
                    <a:pt x="0" y="2342"/>
                  </a:lnTo>
                  <a:lnTo>
                    <a:pt x="4693" y="539"/>
                  </a:lnTo>
                  <a:lnTo>
                    <a:pt x="4693" y="1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1"/>
            <p:cNvSpPr/>
            <p:nvPr/>
          </p:nvSpPr>
          <p:spPr>
            <a:xfrm>
              <a:off x="8323866" y="3213157"/>
              <a:ext cx="898613" cy="731391"/>
            </a:xfrm>
            <a:custGeom>
              <a:avLst/>
              <a:gdLst/>
              <a:ahLst/>
              <a:cxnLst/>
              <a:rect l="l" t="t" r="r" b="b"/>
              <a:pathLst>
                <a:path w="25203" h="20513" extrusionOk="0">
                  <a:moveTo>
                    <a:pt x="7374" y="0"/>
                  </a:moveTo>
                  <a:cubicBezTo>
                    <a:pt x="5267" y="0"/>
                    <a:pt x="3358" y="1444"/>
                    <a:pt x="2855" y="3586"/>
                  </a:cubicBezTo>
                  <a:cubicBezTo>
                    <a:pt x="2444" y="5327"/>
                    <a:pt x="3074" y="7073"/>
                    <a:pt x="4340" y="8169"/>
                  </a:cubicBezTo>
                  <a:cubicBezTo>
                    <a:pt x="2363" y="9686"/>
                    <a:pt x="877" y="11867"/>
                    <a:pt x="262" y="14484"/>
                  </a:cubicBezTo>
                  <a:cubicBezTo>
                    <a:pt x="0" y="15598"/>
                    <a:pt x="718" y="15896"/>
                    <a:pt x="2003" y="15896"/>
                  </a:cubicBezTo>
                  <a:cubicBezTo>
                    <a:pt x="3481" y="15896"/>
                    <a:pt x="5708" y="15502"/>
                    <a:pt x="8056" y="15502"/>
                  </a:cubicBezTo>
                  <a:cubicBezTo>
                    <a:pt x="9167" y="15502"/>
                    <a:pt x="10305" y="15590"/>
                    <a:pt x="11403" y="15851"/>
                  </a:cubicBezTo>
                  <a:cubicBezTo>
                    <a:pt x="15718" y="16875"/>
                    <a:pt x="19427" y="20512"/>
                    <a:pt x="21146" y="20512"/>
                  </a:cubicBezTo>
                  <a:cubicBezTo>
                    <a:pt x="21604" y="20512"/>
                    <a:pt x="21921" y="20254"/>
                    <a:pt x="22070" y="19619"/>
                  </a:cubicBezTo>
                  <a:cubicBezTo>
                    <a:pt x="22687" y="17002"/>
                    <a:pt x="22330" y="14387"/>
                    <a:pt x="21237" y="12148"/>
                  </a:cubicBezTo>
                  <a:cubicBezTo>
                    <a:pt x="22862" y="11730"/>
                    <a:pt x="24204" y="10451"/>
                    <a:pt x="24615" y="8707"/>
                  </a:cubicBezTo>
                  <a:cubicBezTo>
                    <a:pt x="25203" y="6209"/>
                    <a:pt x="23654" y="3707"/>
                    <a:pt x="21154" y="3119"/>
                  </a:cubicBezTo>
                  <a:cubicBezTo>
                    <a:pt x="20796" y="3035"/>
                    <a:pt x="20438" y="2994"/>
                    <a:pt x="20086" y="2994"/>
                  </a:cubicBezTo>
                  <a:cubicBezTo>
                    <a:pt x="17978" y="2994"/>
                    <a:pt x="16069" y="4437"/>
                    <a:pt x="15564" y="6577"/>
                  </a:cubicBezTo>
                  <a:cubicBezTo>
                    <a:pt x="15553" y="6629"/>
                    <a:pt x="15544" y="6681"/>
                    <a:pt x="15532" y="6732"/>
                  </a:cubicBezTo>
                  <a:cubicBezTo>
                    <a:pt x="14960" y="6492"/>
                    <a:pt x="14359" y="6295"/>
                    <a:pt x="13735" y="6146"/>
                  </a:cubicBezTo>
                  <a:cubicBezTo>
                    <a:pt x="13109" y="5998"/>
                    <a:pt x="12482" y="5909"/>
                    <a:pt x="11863" y="5868"/>
                  </a:cubicBezTo>
                  <a:cubicBezTo>
                    <a:pt x="11876" y="5819"/>
                    <a:pt x="11890" y="5767"/>
                    <a:pt x="11903" y="5716"/>
                  </a:cubicBezTo>
                  <a:cubicBezTo>
                    <a:pt x="12491" y="3215"/>
                    <a:pt x="10943" y="713"/>
                    <a:pt x="8443" y="125"/>
                  </a:cubicBezTo>
                  <a:cubicBezTo>
                    <a:pt x="8085" y="41"/>
                    <a:pt x="7727" y="0"/>
                    <a:pt x="7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1"/>
            <p:cNvSpPr/>
            <p:nvPr/>
          </p:nvSpPr>
          <p:spPr>
            <a:xfrm>
              <a:off x="8372001" y="3453190"/>
              <a:ext cx="706860" cy="706825"/>
            </a:xfrm>
            <a:custGeom>
              <a:avLst/>
              <a:gdLst/>
              <a:ahLst/>
              <a:cxnLst/>
              <a:rect l="l" t="t" r="r" b="b"/>
              <a:pathLst>
                <a:path w="19825" h="19824" extrusionOk="0">
                  <a:moveTo>
                    <a:pt x="9912" y="0"/>
                  </a:moveTo>
                  <a:cubicBezTo>
                    <a:pt x="7284" y="0"/>
                    <a:pt x="4763" y="1044"/>
                    <a:pt x="2903" y="2902"/>
                  </a:cubicBezTo>
                  <a:cubicBezTo>
                    <a:pt x="1044" y="4760"/>
                    <a:pt x="1" y="7283"/>
                    <a:pt x="1" y="9911"/>
                  </a:cubicBezTo>
                  <a:cubicBezTo>
                    <a:pt x="1" y="12539"/>
                    <a:pt x="1044" y="15061"/>
                    <a:pt x="2903" y="16920"/>
                  </a:cubicBezTo>
                  <a:cubicBezTo>
                    <a:pt x="4763" y="18778"/>
                    <a:pt x="7284" y="19824"/>
                    <a:pt x="9912" y="19824"/>
                  </a:cubicBezTo>
                  <a:cubicBezTo>
                    <a:pt x="12542" y="19824"/>
                    <a:pt x="15062" y="18778"/>
                    <a:pt x="16920" y="16920"/>
                  </a:cubicBezTo>
                  <a:cubicBezTo>
                    <a:pt x="18781" y="15061"/>
                    <a:pt x="19824" y="12539"/>
                    <a:pt x="19824" y="9911"/>
                  </a:cubicBezTo>
                  <a:cubicBezTo>
                    <a:pt x="19824" y="7283"/>
                    <a:pt x="18781" y="4760"/>
                    <a:pt x="16920" y="2902"/>
                  </a:cubicBezTo>
                  <a:cubicBezTo>
                    <a:pt x="15062" y="1044"/>
                    <a:pt x="12542" y="0"/>
                    <a:pt x="9912" y="0"/>
                  </a:cubicBezTo>
                  <a:close/>
                </a:path>
              </a:pathLst>
            </a:custGeom>
            <a:solidFill>
              <a:srgbClr val="EAA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1"/>
            <p:cNvSpPr/>
            <p:nvPr/>
          </p:nvSpPr>
          <p:spPr>
            <a:xfrm>
              <a:off x="8384409" y="3439570"/>
              <a:ext cx="722299" cy="403187"/>
            </a:xfrm>
            <a:custGeom>
              <a:avLst/>
              <a:gdLst/>
              <a:ahLst/>
              <a:cxnLst/>
              <a:rect l="l" t="t" r="r" b="b"/>
              <a:pathLst>
                <a:path w="20258" h="11308" extrusionOk="0">
                  <a:moveTo>
                    <a:pt x="9554" y="0"/>
                  </a:moveTo>
                  <a:cubicBezTo>
                    <a:pt x="5334" y="0"/>
                    <a:pt x="1478" y="2641"/>
                    <a:pt x="1" y="6675"/>
                  </a:cubicBezTo>
                  <a:cubicBezTo>
                    <a:pt x="396" y="6732"/>
                    <a:pt x="815" y="6761"/>
                    <a:pt x="1254" y="6761"/>
                  </a:cubicBezTo>
                  <a:cubicBezTo>
                    <a:pt x="2802" y="6761"/>
                    <a:pt x="4590" y="6403"/>
                    <a:pt x="6388" y="5665"/>
                  </a:cubicBezTo>
                  <a:cubicBezTo>
                    <a:pt x="8599" y="4758"/>
                    <a:pt x="10392" y="3448"/>
                    <a:pt x="11500" y="2072"/>
                  </a:cubicBezTo>
                  <a:cubicBezTo>
                    <a:pt x="11875" y="3798"/>
                    <a:pt x="12899" y="5771"/>
                    <a:pt x="14472" y="7571"/>
                  </a:cubicBezTo>
                  <a:cubicBezTo>
                    <a:pt x="16099" y="9431"/>
                    <a:pt x="17988" y="10733"/>
                    <a:pt x="19694" y="11307"/>
                  </a:cubicBezTo>
                  <a:cubicBezTo>
                    <a:pt x="20257" y="6258"/>
                    <a:pt x="16970" y="1468"/>
                    <a:pt x="11900" y="274"/>
                  </a:cubicBezTo>
                  <a:cubicBezTo>
                    <a:pt x="11114" y="89"/>
                    <a:pt x="10328" y="0"/>
                    <a:pt x="95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1"/>
            <p:cNvSpPr/>
            <p:nvPr/>
          </p:nvSpPr>
          <p:spPr>
            <a:xfrm>
              <a:off x="8841161" y="3753196"/>
              <a:ext cx="107286" cy="61541"/>
            </a:xfrm>
            <a:custGeom>
              <a:avLst/>
              <a:gdLst/>
              <a:ahLst/>
              <a:cxnLst/>
              <a:rect l="l" t="t" r="r" b="b"/>
              <a:pathLst>
                <a:path w="3009" h="1726" extrusionOk="0">
                  <a:moveTo>
                    <a:pt x="704" y="1"/>
                  </a:moveTo>
                  <a:cubicBezTo>
                    <a:pt x="429" y="1"/>
                    <a:pt x="224" y="78"/>
                    <a:pt x="151" y="233"/>
                  </a:cubicBezTo>
                  <a:cubicBezTo>
                    <a:pt x="1" y="559"/>
                    <a:pt x="484" y="1104"/>
                    <a:pt x="1231" y="1452"/>
                  </a:cubicBezTo>
                  <a:cubicBezTo>
                    <a:pt x="1621" y="1633"/>
                    <a:pt x="2005" y="1725"/>
                    <a:pt x="2305" y="1725"/>
                  </a:cubicBezTo>
                  <a:cubicBezTo>
                    <a:pt x="2580" y="1725"/>
                    <a:pt x="2784" y="1648"/>
                    <a:pt x="2856" y="1492"/>
                  </a:cubicBezTo>
                  <a:cubicBezTo>
                    <a:pt x="3008" y="1167"/>
                    <a:pt x="2526" y="622"/>
                    <a:pt x="1778" y="274"/>
                  </a:cubicBezTo>
                  <a:cubicBezTo>
                    <a:pt x="1389" y="92"/>
                    <a:pt x="1004" y="1"/>
                    <a:pt x="7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1"/>
            <p:cNvSpPr/>
            <p:nvPr/>
          </p:nvSpPr>
          <p:spPr>
            <a:xfrm>
              <a:off x="8530384" y="3687518"/>
              <a:ext cx="107108" cy="46458"/>
            </a:xfrm>
            <a:custGeom>
              <a:avLst/>
              <a:gdLst/>
              <a:ahLst/>
              <a:cxnLst/>
              <a:rect l="l" t="t" r="r" b="b"/>
              <a:pathLst>
                <a:path w="3004" h="1303" extrusionOk="0">
                  <a:moveTo>
                    <a:pt x="1434" y="1"/>
                  </a:moveTo>
                  <a:cubicBezTo>
                    <a:pt x="649" y="1"/>
                    <a:pt x="20" y="266"/>
                    <a:pt x="12" y="612"/>
                  </a:cubicBezTo>
                  <a:cubicBezTo>
                    <a:pt x="0" y="971"/>
                    <a:pt x="660" y="1279"/>
                    <a:pt x="1484" y="1301"/>
                  </a:cubicBezTo>
                  <a:cubicBezTo>
                    <a:pt x="1516" y="1302"/>
                    <a:pt x="1547" y="1302"/>
                    <a:pt x="1579" y="1302"/>
                  </a:cubicBezTo>
                  <a:cubicBezTo>
                    <a:pt x="2359" y="1302"/>
                    <a:pt x="2983" y="1038"/>
                    <a:pt x="2992" y="693"/>
                  </a:cubicBezTo>
                  <a:cubicBezTo>
                    <a:pt x="3003" y="334"/>
                    <a:pt x="2343" y="24"/>
                    <a:pt x="1520" y="2"/>
                  </a:cubicBezTo>
                  <a:cubicBezTo>
                    <a:pt x="1491" y="1"/>
                    <a:pt x="1462" y="1"/>
                    <a:pt x="1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1"/>
            <p:cNvSpPr/>
            <p:nvPr/>
          </p:nvSpPr>
          <p:spPr>
            <a:xfrm>
              <a:off x="8464778" y="3748525"/>
              <a:ext cx="158772" cy="153103"/>
            </a:xfrm>
            <a:custGeom>
              <a:avLst/>
              <a:gdLst/>
              <a:ahLst/>
              <a:cxnLst/>
              <a:rect l="l" t="t" r="r" b="b"/>
              <a:pathLst>
                <a:path w="4453" h="4294" extrusionOk="0">
                  <a:moveTo>
                    <a:pt x="2475" y="1"/>
                  </a:moveTo>
                  <a:lnTo>
                    <a:pt x="2475" y="1"/>
                  </a:lnTo>
                  <a:cubicBezTo>
                    <a:pt x="2957" y="1019"/>
                    <a:pt x="631" y="3051"/>
                    <a:pt x="46" y="3051"/>
                  </a:cubicBezTo>
                  <a:cubicBezTo>
                    <a:pt x="29" y="3051"/>
                    <a:pt x="14" y="3050"/>
                    <a:pt x="0" y="3046"/>
                  </a:cubicBezTo>
                  <a:lnTo>
                    <a:pt x="0" y="3046"/>
                  </a:lnTo>
                  <a:cubicBezTo>
                    <a:pt x="9" y="3075"/>
                    <a:pt x="22" y="3100"/>
                    <a:pt x="38" y="3129"/>
                  </a:cubicBezTo>
                  <a:cubicBezTo>
                    <a:pt x="429" y="3871"/>
                    <a:pt x="1185" y="4293"/>
                    <a:pt x="1968" y="4293"/>
                  </a:cubicBezTo>
                  <a:cubicBezTo>
                    <a:pt x="2310" y="4293"/>
                    <a:pt x="2657" y="4213"/>
                    <a:pt x="2980" y="4043"/>
                  </a:cubicBezTo>
                  <a:cubicBezTo>
                    <a:pt x="4044" y="3482"/>
                    <a:pt x="4453" y="2164"/>
                    <a:pt x="3894" y="1100"/>
                  </a:cubicBezTo>
                  <a:cubicBezTo>
                    <a:pt x="3589" y="524"/>
                    <a:pt x="3063" y="140"/>
                    <a:pt x="2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1"/>
            <p:cNvSpPr/>
            <p:nvPr/>
          </p:nvSpPr>
          <p:spPr>
            <a:xfrm>
              <a:off x="8446985" y="3746278"/>
              <a:ext cx="123759" cy="113133"/>
            </a:xfrm>
            <a:custGeom>
              <a:avLst/>
              <a:gdLst/>
              <a:ahLst/>
              <a:cxnLst/>
              <a:rect l="l" t="t" r="r" b="b"/>
              <a:pathLst>
                <a:path w="3471" h="3173" extrusionOk="0">
                  <a:moveTo>
                    <a:pt x="2457" y="0"/>
                  </a:moveTo>
                  <a:cubicBezTo>
                    <a:pt x="2117" y="0"/>
                    <a:pt x="1772" y="81"/>
                    <a:pt x="1451" y="250"/>
                  </a:cubicBezTo>
                  <a:cubicBezTo>
                    <a:pt x="414" y="795"/>
                    <a:pt x="1" y="2059"/>
                    <a:pt x="499" y="3109"/>
                  </a:cubicBezTo>
                  <a:cubicBezTo>
                    <a:pt x="667" y="3151"/>
                    <a:pt x="840" y="3173"/>
                    <a:pt x="1015" y="3173"/>
                  </a:cubicBezTo>
                  <a:cubicBezTo>
                    <a:pt x="1355" y="3173"/>
                    <a:pt x="1701" y="3091"/>
                    <a:pt x="2023" y="2921"/>
                  </a:cubicBezTo>
                  <a:lnTo>
                    <a:pt x="2021" y="2921"/>
                  </a:lnTo>
                  <a:cubicBezTo>
                    <a:pt x="3057" y="2378"/>
                    <a:pt x="3470" y="1112"/>
                    <a:pt x="2974" y="64"/>
                  </a:cubicBezTo>
                  <a:cubicBezTo>
                    <a:pt x="2806" y="22"/>
                    <a:pt x="2632" y="0"/>
                    <a:pt x="24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1"/>
            <p:cNvSpPr/>
            <p:nvPr/>
          </p:nvSpPr>
          <p:spPr>
            <a:xfrm>
              <a:off x="8818127" y="3831673"/>
              <a:ext cx="158879" cy="153138"/>
            </a:xfrm>
            <a:custGeom>
              <a:avLst/>
              <a:gdLst/>
              <a:ahLst/>
              <a:cxnLst/>
              <a:rect l="l" t="t" r="r" b="b"/>
              <a:pathLst>
                <a:path w="4456" h="4295" extrusionOk="0">
                  <a:moveTo>
                    <a:pt x="2476" y="1"/>
                  </a:moveTo>
                  <a:cubicBezTo>
                    <a:pt x="2958" y="1022"/>
                    <a:pt x="631" y="3053"/>
                    <a:pt x="46" y="3053"/>
                  </a:cubicBezTo>
                  <a:cubicBezTo>
                    <a:pt x="30" y="3053"/>
                    <a:pt x="14" y="3052"/>
                    <a:pt x="1" y="3048"/>
                  </a:cubicBezTo>
                  <a:lnTo>
                    <a:pt x="1" y="3048"/>
                  </a:lnTo>
                  <a:cubicBezTo>
                    <a:pt x="12" y="3075"/>
                    <a:pt x="23" y="3102"/>
                    <a:pt x="41" y="3131"/>
                  </a:cubicBezTo>
                  <a:cubicBezTo>
                    <a:pt x="430" y="3871"/>
                    <a:pt x="1186" y="4294"/>
                    <a:pt x="1969" y="4294"/>
                  </a:cubicBezTo>
                  <a:cubicBezTo>
                    <a:pt x="2311" y="4294"/>
                    <a:pt x="2659" y="4213"/>
                    <a:pt x="2983" y="4042"/>
                  </a:cubicBezTo>
                  <a:cubicBezTo>
                    <a:pt x="4047" y="3484"/>
                    <a:pt x="4455" y="2166"/>
                    <a:pt x="3894" y="1100"/>
                  </a:cubicBezTo>
                  <a:cubicBezTo>
                    <a:pt x="3589" y="523"/>
                    <a:pt x="3064" y="142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1"/>
            <p:cNvSpPr/>
            <p:nvPr/>
          </p:nvSpPr>
          <p:spPr>
            <a:xfrm>
              <a:off x="8800370" y="3829463"/>
              <a:ext cx="123759" cy="113133"/>
            </a:xfrm>
            <a:custGeom>
              <a:avLst/>
              <a:gdLst/>
              <a:ahLst/>
              <a:cxnLst/>
              <a:rect l="l" t="t" r="r" b="b"/>
              <a:pathLst>
                <a:path w="3471" h="3173" extrusionOk="0">
                  <a:moveTo>
                    <a:pt x="2460" y="1"/>
                  </a:moveTo>
                  <a:cubicBezTo>
                    <a:pt x="2119" y="1"/>
                    <a:pt x="1773" y="81"/>
                    <a:pt x="1450" y="251"/>
                  </a:cubicBezTo>
                  <a:cubicBezTo>
                    <a:pt x="416" y="796"/>
                    <a:pt x="0" y="2060"/>
                    <a:pt x="499" y="3110"/>
                  </a:cubicBezTo>
                  <a:cubicBezTo>
                    <a:pt x="666" y="3151"/>
                    <a:pt x="838" y="3172"/>
                    <a:pt x="1012" y="3172"/>
                  </a:cubicBezTo>
                  <a:cubicBezTo>
                    <a:pt x="1353" y="3172"/>
                    <a:pt x="1700" y="3091"/>
                    <a:pt x="2022" y="2922"/>
                  </a:cubicBezTo>
                  <a:cubicBezTo>
                    <a:pt x="3057" y="2376"/>
                    <a:pt x="3470" y="1113"/>
                    <a:pt x="2974" y="63"/>
                  </a:cubicBezTo>
                  <a:cubicBezTo>
                    <a:pt x="2807" y="22"/>
                    <a:pt x="2634" y="1"/>
                    <a:pt x="2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1"/>
            <p:cNvSpPr/>
            <p:nvPr/>
          </p:nvSpPr>
          <p:spPr>
            <a:xfrm>
              <a:off x="8658496" y="3887902"/>
              <a:ext cx="80117" cy="65605"/>
            </a:xfrm>
            <a:custGeom>
              <a:avLst/>
              <a:gdLst/>
              <a:ahLst/>
              <a:cxnLst/>
              <a:rect l="l" t="t" r="r" b="b"/>
              <a:pathLst>
                <a:path w="2247" h="1840" extrusionOk="0">
                  <a:moveTo>
                    <a:pt x="1030" y="504"/>
                  </a:moveTo>
                  <a:cubicBezTo>
                    <a:pt x="1091" y="504"/>
                    <a:pt x="1154" y="511"/>
                    <a:pt x="1217" y="524"/>
                  </a:cubicBezTo>
                  <a:cubicBezTo>
                    <a:pt x="1378" y="562"/>
                    <a:pt x="1524" y="650"/>
                    <a:pt x="1614" y="762"/>
                  </a:cubicBezTo>
                  <a:cubicBezTo>
                    <a:pt x="1659" y="818"/>
                    <a:pt x="1728" y="928"/>
                    <a:pt x="1699" y="1056"/>
                  </a:cubicBezTo>
                  <a:cubicBezTo>
                    <a:pt x="1670" y="1182"/>
                    <a:pt x="1558" y="1251"/>
                    <a:pt x="1493" y="1280"/>
                  </a:cubicBezTo>
                  <a:cubicBezTo>
                    <a:pt x="1413" y="1318"/>
                    <a:pt x="1319" y="1336"/>
                    <a:pt x="1220" y="1336"/>
                  </a:cubicBezTo>
                  <a:cubicBezTo>
                    <a:pt x="1158" y="1336"/>
                    <a:pt x="1094" y="1329"/>
                    <a:pt x="1030" y="1314"/>
                  </a:cubicBezTo>
                  <a:cubicBezTo>
                    <a:pt x="869" y="1276"/>
                    <a:pt x="723" y="1191"/>
                    <a:pt x="633" y="1078"/>
                  </a:cubicBezTo>
                  <a:cubicBezTo>
                    <a:pt x="588" y="1022"/>
                    <a:pt x="519" y="910"/>
                    <a:pt x="548" y="784"/>
                  </a:cubicBezTo>
                  <a:cubicBezTo>
                    <a:pt x="588" y="614"/>
                    <a:pt x="790" y="504"/>
                    <a:pt x="1030" y="504"/>
                  </a:cubicBezTo>
                  <a:close/>
                  <a:moveTo>
                    <a:pt x="1034" y="0"/>
                  </a:moveTo>
                  <a:cubicBezTo>
                    <a:pt x="562" y="0"/>
                    <a:pt x="154" y="264"/>
                    <a:pt x="59" y="668"/>
                  </a:cubicBezTo>
                  <a:cubicBezTo>
                    <a:pt x="0" y="912"/>
                    <a:pt x="68" y="1177"/>
                    <a:pt x="240" y="1393"/>
                  </a:cubicBezTo>
                  <a:cubicBezTo>
                    <a:pt x="402" y="1592"/>
                    <a:pt x="642" y="1738"/>
                    <a:pt x="916" y="1803"/>
                  </a:cubicBezTo>
                  <a:cubicBezTo>
                    <a:pt x="1017" y="1828"/>
                    <a:pt x="1118" y="1839"/>
                    <a:pt x="1219" y="1839"/>
                  </a:cubicBezTo>
                  <a:cubicBezTo>
                    <a:pt x="1390" y="1839"/>
                    <a:pt x="1556" y="1806"/>
                    <a:pt x="1701" y="1736"/>
                  </a:cubicBezTo>
                  <a:cubicBezTo>
                    <a:pt x="1955" y="1622"/>
                    <a:pt x="2132" y="1415"/>
                    <a:pt x="2188" y="1170"/>
                  </a:cubicBezTo>
                  <a:cubicBezTo>
                    <a:pt x="2247" y="926"/>
                    <a:pt x="2180" y="661"/>
                    <a:pt x="2007" y="446"/>
                  </a:cubicBezTo>
                  <a:cubicBezTo>
                    <a:pt x="1845" y="246"/>
                    <a:pt x="1605" y="100"/>
                    <a:pt x="1331" y="35"/>
                  </a:cubicBezTo>
                  <a:cubicBezTo>
                    <a:pt x="1231" y="12"/>
                    <a:pt x="1131" y="0"/>
                    <a:pt x="10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1"/>
            <p:cNvSpPr/>
            <p:nvPr/>
          </p:nvSpPr>
          <p:spPr>
            <a:xfrm>
              <a:off x="8616244" y="3904589"/>
              <a:ext cx="156953" cy="102366"/>
            </a:xfrm>
            <a:custGeom>
              <a:avLst/>
              <a:gdLst/>
              <a:ahLst/>
              <a:cxnLst/>
              <a:rect l="l" t="t" r="r" b="b"/>
              <a:pathLst>
                <a:path w="4402" h="2871" extrusionOk="0">
                  <a:moveTo>
                    <a:pt x="379" y="0"/>
                  </a:moveTo>
                  <a:cubicBezTo>
                    <a:pt x="265" y="0"/>
                    <a:pt x="162" y="80"/>
                    <a:pt x="133" y="195"/>
                  </a:cubicBezTo>
                  <a:cubicBezTo>
                    <a:pt x="0" y="761"/>
                    <a:pt x="95" y="1344"/>
                    <a:pt x="402" y="1838"/>
                  </a:cubicBezTo>
                  <a:cubicBezTo>
                    <a:pt x="707" y="2332"/>
                    <a:pt x="1188" y="2677"/>
                    <a:pt x="1753" y="2812"/>
                  </a:cubicBezTo>
                  <a:cubicBezTo>
                    <a:pt x="1919" y="2850"/>
                    <a:pt x="2088" y="2870"/>
                    <a:pt x="2256" y="2870"/>
                  </a:cubicBezTo>
                  <a:cubicBezTo>
                    <a:pt x="2655" y="2870"/>
                    <a:pt x="3048" y="2758"/>
                    <a:pt x="3396" y="2543"/>
                  </a:cubicBezTo>
                  <a:cubicBezTo>
                    <a:pt x="3892" y="2238"/>
                    <a:pt x="4238" y="1757"/>
                    <a:pt x="4370" y="1192"/>
                  </a:cubicBezTo>
                  <a:cubicBezTo>
                    <a:pt x="4401" y="1057"/>
                    <a:pt x="4318" y="920"/>
                    <a:pt x="4184" y="889"/>
                  </a:cubicBezTo>
                  <a:cubicBezTo>
                    <a:pt x="4164" y="884"/>
                    <a:pt x="4145" y="882"/>
                    <a:pt x="4126" y="882"/>
                  </a:cubicBezTo>
                  <a:cubicBezTo>
                    <a:pt x="4011" y="882"/>
                    <a:pt x="3908" y="961"/>
                    <a:pt x="3881" y="1077"/>
                  </a:cubicBezTo>
                  <a:cubicBezTo>
                    <a:pt x="3777" y="1513"/>
                    <a:pt x="3513" y="1881"/>
                    <a:pt x="3133" y="2116"/>
                  </a:cubicBezTo>
                  <a:cubicBezTo>
                    <a:pt x="2864" y="2283"/>
                    <a:pt x="2561" y="2367"/>
                    <a:pt x="2254" y="2367"/>
                  </a:cubicBezTo>
                  <a:cubicBezTo>
                    <a:pt x="2125" y="2367"/>
                    <a:pt x="1996" y="2353"/>
                    <a:pt x="1868" y="2323"/>
                  </a:cubicBezTo>
                  <a:cubicBezTo>
                    <a:pt x="1432" y="2220"/>
                    <a:pt x="1064" y="1955"/>
                    <a:pt x="829" y="1573"/>
                  </a:cubicBezTo>
                  <a:cubicBezTo>
                    <a:pt x="593" y="1194"/>
                    <a:pt x="521" y="745"/>
                    <a:pt x="622" y="310"/>
                  </a:cubicBezTo>
                  <a:cubicBezTo>
                    <a:pt x="656" y="175"/>
                    <a:pt x="570" y="40"/>
                    <a:pt x="436" y="7"/>
                  </a:cubicBezTo>
                  <a:cubicBezTo>
                    <a:pt x="417" y="2"/>
                    <a:pt x="398" y="0"/>
                    <a:pt x="3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1"/>
            <p:cNvSpPr/>
            <p:nvPr/>
          </p:nvSpPr>
          <p:spPr>
            <a:xfrm>
              <a:off x="8246849" y="3657140"/>
              <a:ext cx="198099" cy="180165"/>
            </a:xfrm>
            <a:custGeom>
              <a:avLst/>
              <a:gdLst/>
              <a:ahLst/>
              <a:cxnLst/>
              <a:rect l="l" t="t" r="r" b="b"/>
              <a:pathLst>
                <a:path w="5556" h="5053" extrusionOk="0">
                  <a:moveTo>
                    <a:pt x="2779" y="1"/>
                  </a:moveTo>
                  <a:cubicBezTo>
                    <a:pt x="1633" y="1"/>
                    <a:pt x="595" y="785"/>
                    <a:pt x="322" y="1949"/>
                  </a:cubicBezTo>
                  <a:cubicBezTo>
                    <a:pt x="1" y="3304"/>
                    <a:pt x="842" y="4664"/>
                    <a:pt x="2200" y="4985"/>
                  </a:cubicBezTo>
                  <a:cubicBezTo>
                    <a:pt x="2394" y="5031"/>
                    <a:pt x="2589" y="5053"/>
                    <a:pt x="2780" y="5053"/>
                  </a:cubicBezTo>
                  <a:cubicBezTo>
                    <a:pt x="3926" y="5053"/>
                    <a:pt x="4964" y="4268"/>
                    <a:pt x="5237" y="3105"/>
                  </a:cubicBezTo>
                  <a:cubicBezTo>
                    <a:pt x="5555" y="1749"/>
                    <a:pt x="4716" y="389"/>
                    <a:pt x="3358" y="68"/>
                  </a:cubicBezTo>
                  <a:cubicBezTo>
                    <a:pt x="3164" y="23"/>
                    <a:pt x="2970" y="1"/>
                    <a:pt x="2779" y="1"/>
                  </a:cubicBezTo>
                  <a:close/>
                </a:path>
              </a:pathLst>
            </a:custGeom>
            <a:solidFill>
              <a:srgbClr val="EAA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1"/>
            <p:cNvSpPr/>
            <p:nvPr/>
          </p:nvSpPr>
          <p:spPr>
            <a:xfrm>
              <a:off x="8306394" y="3699035"/>
              <a:ext cx="80545" cy="102579"/>
            </a:xfrm>
            <a:custGeom>
              <a:avLst/>
              <a:gdLst/>
              <a:ahLst/>
              <a:cxnLst/>
              <a:rect l="l" t="t" r="r" b="b"/>
              <a:pathLst>
                <a:path w="2259" h="2877" extrusionOk="0">
                  <a:moveTo>
                    <a:pt x="736" y="0"/>
                  </a:moveTo>
                  <a:cubicBezTo>
                    <a:pt x="552" y="0"/>
                    <a:pt x="368" y="35"/>
                    <a:pt x="191" y="105"/>
                  </a:cubicBezTo>
                  <a:cubicBezTo>
                    <a:pt x="63" y="154"/>
                    <a:pt x="1" y="303"/>
                    <a:pt x="50" y="430"/>
                  </a:cubicBezTo>
                  <a:cubicBezTo>
                    <a:pt x="89" y="530"/>
                    <a:pt x="184" y="590"/>
                    <a:pt x="284" y="590"/>
                  </a:cubicBezTo>
                  <a:cubicBezTo>
                    <a:pt x="315" y="590"/>
                    <a:pt x="347" y="584"/>
                    <a:pt x="378" y="572"/>
                  </a:cubicBezTo>
                  <a:cubicBezTo>
                    <a:pt x="494" y="525"/>
                    <a:pt x="616" y="502"/>
                    <a:pt x="737" y="502"/>
                  </a:cubicBezTo>
                  <a:cubicBezTo>
                    <a:pt x="869" y="502"/>
                    <a:pt x="1000" y="529"/>
                    <a:pt x="1125" y="583"/>
                  </a:cubicBezTo>
                  <a:cubicBezTo>
                    <a:pt x="1365" y="689"/>
                    <a:pt x="1549" y="879"/>
                    <a:pt x="1646" y="1122"/>
                  </a:cubicBezTo>
                  <a:cubicBezTo>
                    <a:pt x="1845" y="1622"/>
                    <a:pt x="1599" y="2192"/>
                    <a:pt x="1096" y="2392"/>
                  </a:cubicBezTo>
                  <a:cubicBezTo>
                    <a:pt x="968" y="2441"/>
                    <a:pt x="903" y="2587"/>
                    <a:pt x="954" y="2717"/>
                  </a:cubicBezTo>
                  <a:cubicBezTo>
                    <a:pt x="995" y="2816"/>
                    <a:pt x="1089" y="2877"/>
                    <a:pt x="1188" y="2877"/>
                  </a:cubicBezTo>
                  <a:cubicBezTo>
                    <a:pt x="1219" y="2877"/>
                    <a:pt x="1251" y="2870"/>
                    <a:pt x="1280" y="2859"/>
                  </a:cubicBezTo>
                  <a:cubicBezTo>
                    <a:pt x="1648" y="2713"/>
                    <a:pt x="1937" y="2432"/>
                    <a:pt x="2095" y="2069"/>
                  </a:cubicBezTo>
                  <a:cubicBezTo>
                    <a:pt x="2252" y="1707"/>
                    <a:pt x="2258" y="1303"/>
                    <a:pt x="2112" y="938"/>
                  </a:cubicBezTo>
                  <a:cubicBezTo>
                    <a:pt x="1969" y="570"/>
                    <a:pt x="1688" y="280"/>
                    <a:pt x="1325" y="123"/>
                  </a:cubicBezTo>
                  <a:cubicBezTo>
                    <a:pt x="1136" y="41"/>
                    <a:pt x="936" y="0"/>
                    <a:pt x="7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1"/>
            <p:cNvSpPr/>
            <p:nvPr/>
          </p:nvSpPr>
          <p:spPr>
            <a:xfrm>
              <a:off x="8992484" y="3832707"/>
              <a:ext cx="198099" cy="180129"/>
            </a:xfrm>
            <a:custGeom>
              <a:avLst/>
              <a:gdLst/>
              <a:ahLst/>
              <a:cxnLst/>
              <a:rect l="l" t="t" r="r" b="b"/>
              <a:pathLst>
                <a:path w="5556" h="5052" extrusionOk="0">
                  <a:moveTo>
                    <a:pt x="2776" y="0"/>
                  </a:moveTo>
                  <a:cubicBezTo>
                    <a:pt x="1631" y="0"/>
                    <a:pt x="595" y="783"/>
                    <a:pt x="320" y="1946"/>
                  </a:cubicBezTo>
                  <a:cubicBezTo>
                    <a:pt x="1" y="3304"/>
                    <a:pt x="842" y="4664"/>
                    <a:pt x="2198" y="4983"/>
                  </a:cubicBezTo>
                  <a:cubicBezTo>
                    <a:pt x="2393" y="5029"/>
                    <a:pt x="2588" y="5051"/>
                    <a:pt x="2781" y="5051"/>
                  </a:cubicBezTo>
                  <a:cubicBezTo>
                    <a:pt x="3925" y="5051"/>
                    <a:pt x="4962" y="4267"/>
                    <a:pt x="5237" y="3104"/>
                  </a:cubicBezTo>
                  <a:cubicBezTo>
                    <a:pt x="5555" y="1747"/>
                    <a:pt x="4714" y="387"/>
                    <a:pt x="3356" y="68"/>
                  </a:cubicBezTo>
                  <a:cubicBezTo>
                    <a:pt x="3162" y="22"/>
                    <a:pt x="2967" y="0"/>
                    <a:pt x="2776" y="0"/>
                  </a:cubicBezTo>
                  <a:close/>
                </a:path>
              </a:pathLst>
            </a:custGeom>
            <a:solidFill>
              <a:srgbClr val="EAA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1"/>
            <p:cNvSpPr/>
            <p:nvPr/>
          </p:nvSpPr>
          <p:spPr>
            <a:xfrm>
              <a:off x="9042581" y="3880094"/>
              <a:ext cx="101332" cy="90992"/>
            </a:xfrm>
            <a:custGeom>
              <a:avLst/>
              <a:gdLst/>
              <a:ahLst/>
              <a:cxnLst/>
              <a:rect l="l" t="t" r="r" b="b"/>
              <a:pathLst>
                <a:path w="2842" h="2552" extrusionOk="0">
                  <a:moveTo>
                    <a:pt x="1647" y="1"/>
                  </a:moveTo>
                  <a:cubicBezTo>
                    <a:pt x="1294" y="1"/>
                    <a:pt x="941" y="125"/>
                    <a:pt x="658" y="377"/>
                  </a:cubicBezTo>
                  <a:cubicBezTo>
                    <a:pt x="52" y="923"/>
                    <a:pt x="1" y="1861"/>
                    <a:pt x="546" y="2469"/>
                  </a:cubicBezTo>
                  <a:cubicBezTo>
                    <a:pt x="596" y="2525"/>
                    <a:pt x="665" y="2552"/>
                    <a:pt x="735" y="2552"/>
                  </a:cubicBezTo>
                  <a:cubicBezTo>
                    <a:pt x="793" y="2552"/>
                    <a:pt x="854" y="2532"/>
                    <a:pt x="901" y="2489"/>
                  </a:cubicBezTo>
                  <a:cubicBezTo>
                    <a:pt x="1004" y="2395"/>
                    <a:pt x="1013" y="2236"/>
                    <a:pt x="921" y="2132"/>
                  </a:cubicBezTo>
                  <a:cubicBezTo>
                    <a:pt x="560" y="1733"/>
                    <a:pt x="593" y="1113"/>
                    <a:pt x="995" y="752"/>
                  </a:cubicBezTo>
                  <a:cubicBezTo>
                    <a:pt x="1182" y="585"/>
                    <a:pt x="1416" y="502"/>
                    <a:pt x="1649" y="502"/>
                  </a:cubicBezTo>
                  <a:cubicBezTo>
                    <a:pt x="1917" y="502"/>
                    <a:pt x="2183" y="611"/>
                    <a:pt x="2375" y="826"/>
                  </a:cubicBezTo>
                  <a:cubicBezTo>
                    <a:pt x="2426" y="882"/>
                    <a:pt x="2495" y="910"/>
                    <a:pt x="2563" y="910"/>
                  </a:cubicBezTo>
                  <a:cubicBezTo>
                    <a:pt x="2623" y="910"/>
                    <a:pt x="2682" y="889"/>
                    <a:pt x="2730" y="846"/>
                  </a:cubicBezTo>
                  <a:cubicBezTo>
                    <a:pt x="2835" y="752"/>
                    <a:pt x="2842" y="595"/>
                    <a:pt x="2750" y="492"/>
                  </a:cubicBezTo>
                  <a:cubicBezTo>
                    <a:pt x="2458" y="166"/>
                    <a:pt x="2053" y="1"/>
                    <a:pt x="16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1"/>
            <p:cNvSpPr/>
            <p:nvPr/>
          </p:nvSpPr>
          <p:spPr>
            <a:xfrm>
              <a:off x="7394175" y="2647768"/>
              <a:ext cx="584243" cy="460235"/>
            </a:xfrm>
            <a:custGeom>
              <a:avLst/>
              <a:gdLst/>
              <a:ahLst/>
              <a:cxnLst/>
              <a:rect l="l" t="t" r="r" b="b"/>
              <a:pathLst>
                <a:path w="16386" h="12908" extrusionOk="0">
                  <a:moveTo>
                    <a:pt x="0" y="1"/>
                  </a:moveTo>
                  <a:lnTo>
                    <a:pt x="0" y="12728"/>
                  </a:lnTo>
                  <a:cubicBezTo>
                    <a:pt x="0" y="12827"/>
                    <a:pt x="81" y="12907"/>
                    <a:pt x="180" y="12907"/>
                  </a:cubicBezTo>
                  <a:lnTo>
                    <a:pt x="16204" y="12907"/>
                  </a:lnTo>
                  <a:cubicBezTo>
                    <a:pt x="16305" y="12907"/>
                    <a:pt x="16385" y="12827"/>
                    <a:pt x="16385" y="12728"/>
                  </a:cubicBezTo>
                  <a:lnTo>
                    <a:pt x="16385" y="1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1"/>
            <p:cNvSpPr/>
            <p:nvPr/>
          </p:nvSpPr>
          <p:spPr>
            <a:xfrm>
              <a:off x="7394175" y="2571750"/>
              <a:ext cx="584243" cy="89423"/>
            </a:xfrm>
            <a:custGeom>
              <a:avLst/>
              <a:gdLst/>
              <a:ahLst/>
              <a:cxnLst/>
              <a:rect l="l" t="t" r="r" b="b"/>
              <a:pathLst>
                <a:path w="16386" h="2508" extrusionOk="0">
                  <a:moveTo>
                    <a:pt x="180" y="1"/>
                  </a:moveTo>
                  <a:cubicBezTo>
                    <a:pt x="81" y="1"/>
                    <a:pt x="0" y="82"/>
                    <a:pt x="0" y="180"/>
                  </a:cubicBezTo>
                  <a:lnTo>
                    <a:pt x="0" y="2508"/>
                  </a:lnTo>
                  <a:lnTo>
                    <a:pt x="16385" y="2508"/>
                  </a:lnTo>
                  <a:lnTo>
                    <a:pt x="16385" y="180"/>
                  </a:lnTo>
                  <a:cubicBezTo>
                    <a:pt x="16385" y="82"/>
                    <a:pt x="16305" y="1"/>
                    <a:pt x="16204" y="1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1"/>
            <p:cNvSpPr/>
            <p:nvPr/>
          </p:nvSpPr>
          <p:spPr>
            <a:xfrm>
              <a:off x="7906621" y="2594570"/>
              <a:ext cx="43784" cy="43784"/>
            </a:xfrm>
            <a:custGeom>
              <a:avLst/>
              <a:gdLst/>
              <a:ahLst/>
              <a:cxnLst/>
              <a:rect l="l" t="t" r="r" b="b"/>
              <a:pathLst>
                <a:path w="1228" h="1228" extrusionOk="0">
                  <a:moveTo>
                    <a:pt x="613" y="0"/>
                  </a:moveTo>
                  <a:cubicBezTo>
                    <a:pt x="274" y="0"/>
                    <a:pt x="0" y="274"/>
                    <a:pt x="0" y="613"/>
                  </a:cubicBezTo>
                  <a:cubicBezTo>
                    <a:pt x="0" y="952"/>
                    <a:pt x="274" y="1228"/>
                    <a:pt x="613" y="1228"/>
                  </a:cubicBezTo>
                  <a:cubicBezTo>
                    <a:pt x="952" y="1228"/>
                    <a:pt x="1228" y="952"/>
                    <a:pt x="1228" y="613"/>
                  </a:cubicBezTo>
                  <a:cubicBezTo>
                    <a:pt x="1228" y="274"/>
                    <a:pt x="952" y="0"/>
                    <a:pt x="613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1"/>
            <p:cNvSpPr/>
            <p:nvPr/>
          </p:nvSpPr>
          <p:spPr>
            <a:xfrm>
              <a:off x="7851711" y="2594570"/>
              <a:ext cx="43820" cy="43784"/>
            </a:xfrm>
            <a:custGeom>
              <a:avLst/>
              <a:gdLst/>
              <a:ahLst/>
              <a:cxnLst/>
              <a:rect l="l" t="t" r="r" b="b"/>
              <a:pathLst>
                <a:path w="1229" h="1228" extrusionOk="0">
                  <a:moveTo>
                    <a:pt x="616" y="0"/>
                  </a:moveTo>
                  <a:cubicBezTo>
                    <a:pt x="277" y="0"/>
                    <a:pt x="1" y="274"/>
                    <a:pt x="1" y="613"/>
                  </a:cubicBezTo>
                  <a:cubicBezTo>
                    <a:pt x="1" y="952"/>
                    <a:pt x="277" y="1228"/>
                    <a:pt x="616" y="1228"/>
                  </a:cubicBezTo>
                  <a:cubicBezTo>
                    <a:pt x="955" y="1228"/>
                    <a:pt x="1228" y="952"/>
                    <a:pt x="1228" y="613"/>
                  </a:cubicBezTo>
                  <a:cubicBezTo>
                    <a:pt x="1228" y="274"/>
                    <a:pt x="955" y="0"/>
                    <a:pt x="616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1"/>
            <p:cNvSpPr/>
            <p:nvPr/>
          </p:nvSpPr>
          <p:spPr>
            <a:xfrm>
              <a:off x="7796908" y="2594570"/>
              <a:ext cx="43713" cy="43784"/>
            </a:xfrm>
            <a:custGeom>
              <a:avLst/>
              <a:gdLst/>
              <a:ahLst/>
              <a:cxnLst/>
              <a:rect l="l" t="t" r="r" b="b"/>
              <a:pathLst>
                <a:path w="1226" h="1228" extrusionOk="0">
                  <a:moveTo>
                    <a:pt x="613" y="0"/>
                  </a:moveTo>
                  <a:cubicBezTo>
                    <a:pt x="274" y="0"/>
                    <a:pt x="0" y="274"/>
                    <a:pt x="0" y="613"/>
                  </a:cubicBezTo>
                  <a:cubicBezTo>
                    <a:pt x="0" y="952"/>
                    <a:pt x="274" y="1228"/>
                    <a:pt x="613" y="1228"/>
                  </a:cubicBezTo>
                  <a:cubicBezTo>
                    <a:pt x="952" y="1228"/>
                    <a:pt x="1226" y="952"/>
                    <a:pt x="1226" y="613"/>
                  </a:cubicBezTo>
                  <a:cubicBezTo>
                    <a:pt x="1226" y="274"/>
                    <a:pt x="952" y="0"/>
                    <a:pt x="6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1"/>
            <p:cNvSpPr/>
            <p:nvPr/>
          </p:nvSpPr>
          <p:spPr>
            <a:xfrm>
              <a:off x="7513479" y="2698006"/>
              <a:ext cx="345640" cy="344570"/>
            </a:xfrm>
            <a:custGeom>
              <a:avLst/>
              <a:gdLst/>
              <a:ahLst/>
              <a:cxnLst/>
              <a:rect l="l" t="t" r="r" b="b"/>
              <a:pathLst>
                <a:path w="9694" h="9664" extrusionOk="0">
                  <a:moveTo>
                    <a:pt x="5308" y="1"/>
                  </a:moveTo>
                  <a:cubicBezTo>
                    <a:pt x="5154" y="1"/>
                    <a:pt x="4961" y="187"/>
                    <a:pt x="4798" y="187"/>
                  </a:cubicBezTo>
                  <a:cubicBezTo>
                    <a:pt x="4637" y="187"/>
                    <a:pt x="4520" y="3"/>
                    <a:pt x="4366" y="3"/>
                  </a:cubicBezTo>
                  <a:cubicBezTo>
                    <a:pt x="4360" y="3"/>
                    <a:pt x="4354" y="3"/>
                    <a:pt x="4347" y="3"/>
                  </a:cubicBezTo>
                  <a:cubicBezTo>
                    <a:pt x="2043" y="239"/>
                    <a:pt x="216" y="2088"/>
                    <a:pt x="11" y="4404"/>
                  </a:cubicBezTo>
                  <a:cubicBezTo>
                    <a:pt x="0" y="4546"/>
                    <a:pt x="97" y="4707"/>
                    <a:pt x="97" y="4853"/>
                  </a:cubicBezTo>
                  <a:cubicBezTo>
                    <a:pt x="97" y="5010"/>
                    <a:pt x="3" y="5145"/>
                    <a:pt x="16" y="5300"/>
                  </a:cubicBezTo>
                  <a:cubicBezTo>
                    <a:pt x="234" y="7591"/>
                    <a:pt x="2047" y="9418"/>
                    <a:pt x="4334" y="9658"/>
                  </a:cubicBezTo>
                  <a:cubicBezTo>
                    <a:pt x="4341" y="9659"/>
                    <a:pt x="4347" y="9659"/>
                    <a:pt x="4354" y="9659"/>
                  </a:cubicBezTo>
                  <a:cubicBezTo>
                    <a:pt x="4516" y="9659"/>
                    <a:pt x="4680" y="9458"/>
                    <a:pt x="4846" y="9458"/>
                  </a:cubicBezTo>
                  <a:cubicBezTo>
                    <a:pt x="4999" y="9458"/>
                    <a:pt x="5149" y="9664"/>
                    <a:pt x="5297" y="9664"/>
                  </a:cubicBezTo>
                  <a:cubicBezTo>
                    <a:pt x="5302" y="9664"/>
                    <a:pt x="5307" y="9663"/>
                    <a:pt x="5312" y="9663"/>
                  </a:cubicBezTo>
                  <a:cubicBezTo>
                    <a:pt x="7615" y="9443"/>
                    <a:pt x="9449" y="7616"/>
                    <a:pt x="9675" y="5313"/>
                  </a:cubicBezTo>
                  <a:cubicBezTo>
                    <a:pt x="9691" y="5156"/>
                    <a:pt x="9565" y="5015"/>
                    <a:pt x="9565" y="4851"/>
                  </a:cubicBezTo>
                  <a:cubicBezTo>
                    <a:pt x="9565" y="4703"/>
                    <a:pt x="9693" y="4535"/>
                    <a:pt x="9680" y="4391"/>
                  </a:cubicBezTo>
                  <a:cubicBezTo>
                    <a:pt x="9680" y="4377"/>
                    <a:pt x="9678" y="4366"/>
                    <a:pt x="9678" y="4355"/>
                  </a:cubicBezTo>
                  <a:lnTo>
                    <a:pt x="8401" y="1882"/>
                  </a:lnTo>
                  <a:lnTo>
                    <a:pt x="6078" y="136"/>
                  </a:lnTo>
                  <a:cubicBezTo>
                    <a:pt x="5835" y="73"/>
                    <a:pt x="5582" y="26"/>
                    <a:pt x="5324" y="1"/>
                  </a:cubicBezTo>
                  <a:cubicBezTo>
                    <a:pt x="5319" y="1"/>
                    <a:pt x="5313" y="1"/>
                    <a:pt x="5308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1"/>
            <p:cNvSpPr/>
            <p:nvPr/>
          </p:nvSpPr>
          <p:spPr>
            <a:xfrm>
              <a:off x="7667976" y="2697222"/>
              <a:ext cx="35334" cy="22926"/>
            </a:xfrm>
            <a:custGeom>
              <a:avLst/>
              <a:gdLst/>
              <a:ahLst/>
              <a:cxnLst/>
              <a:rect l="l" t="t" r="r" b="b"/>
              <a:pathLst>
                <a:path w="991" h="643" extrusionOk="0">
                  <a:moveTo>
                    <a:pt x="515" y="1"/>
                  </a:moveTo>
                  <a:cubicBezTo>
                    <a:pt x="347" y="1"/>
                    <a:pt x="178" y="10"/>
                    <a:pt x="14" y="25"/>
                  </a:cubicBezTo>
                  <a:cubicBezTo>
                    <a:pt x="5" y="64"/>
                    <a:pt x="1" y="104"/>
                    <a:pt x="1" y="147"/>
                  </a:cubicBezTo>
                  <a:cubicBezTo>
                    <a:pt x="1" y="420"/>
                    <a:pt x="223" y="643"/>
                    <a:pt x="495" y="643"/>
                  </a:cubicBezTo>
                  <a:cubicBezTo>
                    <a:pt x="768" y="643"/>
                    <a:pt x="991" y="420"/>
                    <a:pt x="991" y="147"/>
                  </a:cubicBezTo>
                  <a:cubicBezTo>
                    <a:pt x="991" y="104"/>
                    <a:pt x="986" y="61"/>
                    <a:pt x="975" y="23"/>
                  </a:cubicBezTo>
                  <a:cubicBezTo>
                    <a:pt x="825" y="7"/>
                    <a:pt x="670" y="1"/>
                    <a:pt x="5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1"/>
            <p:cNvSpPr/>
            <p:nvPr/>
          </p:nvSpPr>
          <p:spPr>
            <a:xfrm>
              <a:off x="7667976" y="2797164"/>
              <a:ext cx="35334" cy="35334"/>
            </a:xfrm>
            <a:custGeom>
              <a:avLst/>
              <a:gdLst/>
              <a:ahLst/>
              <a:cxnLst/>
              <a:rect l="l" t="t" r="r" b="b"/>
              <a:pathLst>
                <a:path w="991" h="991" extrusionOk="0">
                  <a:moveTo>
                    <a:pt x="495" y="1"/>
                  </a:moveTo>
                  <a:cubicBezTo>
                    <a:pt x="221" y="1"/>
                    <a:pt x="1" y="223"/>
                    <a:pt x="1" y="497"/>
                  </a:cubicBezTo>
                  <a:cubicBezTo>
                    <a:pt x="1" y="768"/>
                    <a:pt x="221" y="991"/>
                    <a:pt x="495" y="991"/>
                  </a:cubicBezTo>
                  <a:cubicBezTo>
                    <a:pt x="768" y="991"/>
                    <a:pt x="991" y="768"/>
                    <a:pt x="991" y="497"/>
                  </a:cubicBezTo>
                  <a:cubicBezTo>
                    <a:pt x="991" y="223"/>
                    <a:pt x="768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1"/>
            <p:cNvSpPr/>
            <p:nvPr/>
          </p:nvSpPr>
          <p:spPr>
            <a:xfrm>
              <a:off x="7551417" y="2797164"/>
              <a:ext cx="35405" cy="35334"/>
            </a:xfrm>
            <a:custGeom>
              <a:avLst/>
              <a:gdLst/>
              <a:ahLst/>
              <a:cxnLst/>
              <a:rect l="l" t="t" r="r" b="b"/>
              <a:pathLst>
                <a:path w="993" h="991" extrusionOk="0">
                  <a:moveTo>
                    <a:pt x="496" y="1"/>
                  </a:moveTo>
                  <a:cubicBezTo>
                    <a:pt x="222" y="1"/>
                    <a:pt x="0" y="223"/>
                    <a:pt x="0" y="497"/>
                  </a:cubicBezTo>
                  <a:cubicBezTo>
                    <a:pt x="0" y="768"/>
                    <a:pt x="222" y="991"/>
                    <a:pt x="496" y="991"/>
                  </a:cubicBezTo>
                  <a:cubicBezTo>
                    <a:pt x="770" y="991"/>
                    <a:pt x="992" y="768"/>
                    <a:pt x="992" y="497"/>
                  </a:cubicBezTo>
                  <a:cubicBezTo>
                    <a:pt x="992" y="223"/>
                    <a:pt x="770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1"/>
            <p:cNvSpPr/>
            <p:nvPr/>
          </p:nvSpPr>
          <p:spPr>
            <a:xfrm>
              <a:off x="7614065" y="2740935"/>
              <a:ext cx="35405" cy="35405"/>
            </a:xfrm>
            <a:custGeom>
              <a:avLst/>
              <a:gdLst/>
              <a:ahLst/>
              <a:cxnLst/>
              <a:rect l="l" t="t" r="r" b="b"/>
              <a:pathLst>
                <a:path w="993" h="993" extrusionOk="0">
                  <a:moveTo>
                    <a:pt x="496" y="0"/>
                  </a:moveTo>
                  <a:cubicBezTo>
                    <a:pt x="222" y="0"/>
                    <a:pt x="0" y="222"/>
                    <a:pt x="0" y="496"/>
                  </a:cubicBezTo>
                  <a:cubicBezTo>
                    <a:pt x="0" y="770"/>
                    <a:pt x="222" y="992"/>
                    <a:pt x="496" y="992"/>
                  </a:cubicBezTo>
                  <a:cubicBezTo>
                    <a:pt x="770" y="992"/>
                    <a:pt x="992" y="770"/>
                    <a:pt x="992" y="496"/>
                  </a:cubicBezTo>
                  <a:cubicBezTo>
                    <a:pt x="992" y="222"/>
                    <a:pt x="770" y="0"/>
                    <a:pt x="4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1"/>
            <p:cNvSpPr/>
            <p:nvPr/>
          </p:nvSpPr>
          <p:spPr>
            <a:xfrm>
              <a:off x="7614065" y="2853357"/>
              <a:ext cx="35405" cy="35298"/>
            </a:xfrm>
            <a:custGeom>
              <a:avLst/>
              <a:gdLst/>
              <a:ahLst/>
              <a:cxnLst/>
              <a:rect l="l" t="t" r="r" b="b"/>
              <a:pathLst>
                <a:path w="993" h="990" extrusionOk="0">
                  <a:moveTo>
                    <a:pt x="496" y="0"/>
                  </a:moveTo>
                  <a:cubicBezTo>
                    <a:pt x="222" y="0"/>
                    <a:pt x="0" y="222"/>
                    <a:pt x="0" y="496"/>
                  </a:cubicBezTo>
                  <a:cubicBezTo>
                    <a:pt x="0" y="770"/>
                    <a:pt x="222" y="990"/>
                    <a:pt x="496" y="990"/>
                  </a:cubicBezTo>
                  <a:cubicBezTo>
                    <a:pt x="770" y="990"/>
                    <a:pt x="992" y="770"/>
                    <a:pt x="992" y="496"/>
                  </a:cubicBezTo>
                  <a:cubicBezTo>
                    <a:pt x="992" y="222"/>
                    <a:pt x="770" y="0"/>
                    <a:pt x="4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1"/>
            <p:cNvSpPr/>
            <p:nvPr/>
          </p:nvSpPr>
          <p:spPr>
            <a:xfrm>
              <a:off x="7513230" y="2855033"/>
              <a:ext cx="10910" cy="31947"/>
            </a:xfrm>
            <a:custGeom>
              <a:avLst/>
              <a:gdLst/>
              <a:ahLst/>
              <a:cxnLst/>
              <a:rect l="l" t="t" r="r" b="b"/>
              <a:pathLst>
                <a:path w="306" h="896" extrusionOk="0">
                  <a:moveTo>
                    <a:pt x="18" y="0"/>
                  </a:moveTo>
                  <a:cubicBezTo>
                    <a:pt x="7" y="142"/>
                    <a:pt x="1" y="283"/>
                    <a:pt x="1" y="429"/>
                  </a:cubicBezTo>
                  <a:cubicBezTo>
                    <a:pt x="1" y="586"/>
                    <a:pt x="7" y="741"/>
                    <a:pt x="23" y="896"/>
                  </a:cubicBezTo>
                  <a:cubicBezTo>
                    <a:pt x="189" y="817"/>
                    <a:pt x="306" y="647"/>
                    <a:pt x="306" y="449"/>
                  </a:cubicBezTo>
                  <a:cubicBezTo>
                    <a:pt x="306" y="250"/>
                    <a:pt x="189" y="79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7847147" y="2854463"/>
              <a:ext cx="12194" cy="33017"/>
            </a:xfrm>
            <a:custGeom>
              <a:avLst/>
              <a:gdLst/>
              <a:ahLst/>
              <a:cxnLst/>
              <a:rect l="l" t="t" r="r" b="b"/>
              <a:pathLst>
                <a:path w="342" h="926" extrusionOk="0">
                  <a:moveTo>
                    <a:pt x="322" y="1"/>
                  </a:moveTo>
                  <a:cubicBezTo>
                    <a:pt x="133" y="70"/>
                    <a:pt x="1" y="254"/>
                    <a:pt x="1" y="465"/>
                  </a:cubicBezTo>
                  <a:cubicBezTo>
                    <a:pt x="1" y="676"/>
                    <a:pt x="131" y="856"/>
                    <a:pt x="317" y="925"/>
                  </a:cubicBezTo>
                  <a:cubicBezTo>
                    <a:pt x="333" y="768"/>
                    <a:pt x="342" y="607"/>
                    <a:pt x="342" y="445"/>
                  </a:cubicBezTo>
                  <a:cubicBezTo>
                    <a:pt x="342" y="295"/>
                    <a:pt x="335" y="147"/>
                    <a:pt x="3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1"/>
            <p:cNvSpPr/>
            <p:nvPr/>
          </p:nvSpPr>
          <p:spPr>
            <a:xfrm>
              <a:off x="7721852" y="2853357"/>
              <a:ext cx="35405" cy="35298"/>
            </a:xfrm>
            <a:custGeom>
              <a:avLst/>
              <a:gdLst/>
              <a:ahLst/>
              <a:cxnLst/>
              <a:rect l="l" t="t" r="r" b="b"/>
              <a:pathLst>
                <a:path w="993" h="990" extrusionOk="0">
                  <a:moveTo>
                    <a:pt x="496" y="0"/>
                  </a:moveTo>
                  <a:cubicBezTo>
                    <a:pt x="223" y="0"/>
                    <a:pt x="0" y="222"/>
                    <a:pt x="0" y="496"/>
                  </a:cubicBezTo>
                  <a:cubicBezTo>
                    <a:pt x="0" y="770"/>
                    <a:pt x="223" y="990"/>
                    <a:pt x="496" y="990"/>
                  </a:cubicBezTo>
                  <a:cubicBezTo>
                    <a:pt x="770" y="990"/>
                    <a:pt x="992" y="770"/>
                    <a:pt x="992" y="496"/>
                  </a:cubicBezTo>
                  <a:cubicBezTo>
                    <a:pt x="992" y="222"/>
                    <a:pt x="770" y="0"/>
                    <a:pt x="4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1"/>
            <p:cNvSpPr/>
            <p:nvPr/>
          </p:nvSpPr>
          <p:spPr>
            <a:xfrm>
              <a:off x="7667976" y="2909372"/>
              <a:ext cx="35334" cy="35405"/>
            </a:xfrm>
            <a:custGeom>
              <a:avLst/>
              <a:gdLst/>
              <a:ahLst/>
              <a:cxnLst/>
              <a:rect l="l" t="t" r="r" b="b"/>
              <a:pathLst>
                <a:path w="991" h="993" extrusionOk="0">
                  <a:moveTo>
                    <a:pt x="495" y="0"/>
                  </a:moveTo>
                  <a:cubicBezTo>
                    <a:pt x="221" y="0"/>
                    <a:pt x="1" y="222"/>
                    <a:pt x="1" y="496"/>
                  </a:cubicBezTo>
                  <a:cubicBezTo>
                    <a:pt x="1" y="770"/>
                    <a:pt x="221" y="992"/>
                    <a:pt x="495" y="992"/>
                  </a:cubicBezTo>
                  <a:cubicBezTo>
                    <a:pt x="768" y="992"/>
                    <a:pt x="991" y="770"/>
                    <a:pt x="991" y="496"/>
                  </a:cubicBezTo>
                  <a:cubicBezTo>
                    <a:pt x="991" y="222"/>
                    <a:pt x="768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1"/>
            <p:cNvSpPr/>
            <p:nvPr/>
          </p:nvSpPr>
          <p:spPr>
            <a:xfrm>
              <a:off x="7551417" y="2909372"/>
              <a:ext cx="35405" cy="35405"/>
            </a:xfrm>
            <a:custGeom>
              <a:avLst/>
              <a:gdLst/>
              <a:ahLst/>
              <a:cxnLst/>
              <a:rect l="l" t="t" r="r" b="b"/>
              <a:pathLst>
                <a:path w="993" h="993" extrusionOk="0">
                  <a:moveTo>
                    <a:pt x="496" y="0"/>
                  </a:moveTo>
                  <a:cubicBezTo>
                    <a:pt x="222" y="0"/>
                    <a:pt x="0" y="222"/>
                    <a:pt x="0" y="496"/>
                  </a:cubicBezTo>
                  <a:cubicBezTo>
                    <a:pt x="0" y="770"/>
                    <a:pt x="222" y="992"/>
                    <a:pt x="496" y="992"/>
                  </a:cubicBezTo>
                  <a:cubicBezTo>
                    <a:pt x="770" y="992"/>
                    <a:pt x="992" y="770"/>
                    <a:pt x="992" y="496"/>
                  </a:cubicBezTo>
                  <a:cubicBezTo>
                    <a:pt x="992" y="222"/>
                    <a:pt x="770" y="0"/>
                    <a:pt x="4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1"/>
            <p:cNvSpPr/>
            <p:nvPr/>
          </p:nvSpPr>
          <p:spPr>
            <a:xfrm>
              <a:off x="7667976" y="3021794"/>
              <a:ext cx="35334" cy="21571"/>
            </a:xfrm>
            <a:custGeom>
              <a:avLst/>
              <a:gdLst/>
              <a:ahLst/>
              <a:cxnLst/>
              <a:rect l="l" t="t" r="r" b="b"/>
              <a:pathLst>
                <a:path w="991" h="605" extrusionOk="0">
                  <a:moveTo>
                    <a:pt x="495" y="0"/>
                  </a:moveTo>
                  <a:cubicBezTo>
                    <a:pt x="223" y="0"/>
                    <a:pt x="1" y="223"/>
                    <a:pt x="1" y="496"/>
                  </a:cubicBezTo>
                  <a:cubicBezTo>
                    <a:pt x="1" y="523"/>
                    <a:pt x="1" y="553"/>
                    <a:pt x="8" y="577"/>
                  </a:cubicBezTo>
                  <a:cubicBezTo>
                    <a:pt x="176" y="595"/>
                    <a:pt x="342" y="604"/>
                    <a:pt x="513" y="604"/>
                  </a:cubicBezTo>
                  <a:cubicBezTo>
                    <a:pt x="672" y="604"/>
                    <a:pt x="829" y="597"/>
                    <a:pt x="984" y="582"/>
                  </a:cubicBezTo>
                  <a:cubicBezTo>
                    <a:pt x="988" y="555"/>
                    <a:pt x="991" y="526"/>
                    <a:pt x="991" y="496"/>
                  </a:cubicBezTo>
                  <a:cubicBezTo>
                    <a:pt x="991" y="223"/>
                    <a:pt x="768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1"/>
            <p:cNvSpPr/>
            <p:nvPr/>
          </p:nvSpPr>
          <p:spPr>
            <a:xfrm>
              <a:off x="7614065" y="2965601"/>
              <a:ext cx="35405" cy="35334"/>
            </a:xfrm>
            <a:custGeom>
              <a:avLst/>
              <a:gdLst/>
              <a:ahLst/>
              <a:cxnLst/>
              <a:rect l="l" t="t" r="r" b="b"/>
              <a:pathLst>
                <a:path w="993" h="991" extrusionOk="0">
                  <a:moveTo>
                    <a:pt x="496" y="1"/>
                  </a:moveTo>
                  <a:cubicBezTo>
                    <a:pt x="222" y="1"/>
                    <a:pt x="0" y="221"/>
                    <a:pt x="0" y="495"/>
                  </a:cubicBezTo>
                  <a:cubicBezTo>
                    <a:pt x="0" y="769"/>
                    <a:pt x="222" y="991"/>
                    <a:pt x="496" y="991"/>
                  </a:cubicBezTo>
                  <a:cubicBezTo>
                    <a:pt x="770" y="991"/>
                    <a:pt x="992" y="769"/>
                    <a:pt x="992" y="495"/>
                  </a:cubicBezTo>
                  <a:cubicBezTo>
                    <a:pt x="992" y="221"/>
                    <a:pt x="770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1"/>
            <p:cNvSpPr/>
            <p:nvPr/>
          </p:nvSpPr>
          <p:spPr>
            <a:xfrm>
              <a:off x="7784500" y="2909372"/>
              <a:ext cx="35334" cy="35405"/>
            </a:xfrm>
            <a:custGeom>
              <a:avLst/>
              <a:gdLst/>
              <a:ahLst/>
              <a:cxnLst/>
              <a:rect l="l" t="t" r="r" b="b"/>
              <a:pathLst>
                <a:path w="991" h="993" extrusionOk="0">
                  <a:moveTo>
                    <a:pt x="497" y="0"/>
                  </a:moveTo>
                  <a:cubicBezTo>
                    <a:pt x="223" y="0"/>
                    <a:pt x="1" y="222"/>
                    <a:pt x="1" y="496"/>
                  </a:cubicBezTo>
                  <a:cubicBezTo>
                    <a:pt x="1" y="770"/>
                    <a:pt x="223" y="992"/>
                    <a:pt x="497" y="992"/>
                  </a:cubicBezTo>
                  <a:cubicBezTo>
                    <a:pt x="770" y="992"/>
                    <a:pt x="990" y="770"/>
                    <a:pt x="990" y="496"/>
                  </a:cubicBezTo>
                  <a:cubicBezTo>
                    <a:pt x="990" y="222"/>
                    <a:pt x="770" y="0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1"/>
            <p:cNvSpPr/>
            <p:nvPr/>
          </p:nvSpPr>
          <p:spPr>
            <a:xfrm>
              <a:off x="7721852" y="2965601"/>
              <a:ext cx="35334" cy="35334"/>
            </a:xfrm>
            <a:custGeom>
              <a:avLst/>
              <a:gdLst/>
              <a:ahLst/>
              <a:cxnLst/>
              <a:rect l="l" t="t" r="r" b="b"/>
              <a:pathLst>
                <a:path w="991" h="991" extrusionOk="0">
                  <a:moveTo>
                    <a:pt x="496" y="1"/>
                  </a:moveTo>
                  <a:cubicBezTo>
                    <a:pt x="223" y="1"/>
                    <a:pt x="0" y="221"/>
                    <a:pt x="0" y="495"/>
                  </a:cubicBezTo>
                  <a:cubicBezTo>
                    <a:pt x="0" y="769"/>
                    <a:pt x="223" y="991"/>
                    <a:pt x="496" y="991"/>
                  </a:cubicBezTo>
                  <a:cubicBezTo>
                    <a:pt x="770" y="991"/>
                    <a:pt x="990" y="769"/>
                    <a:pt x="990" y="495"/>
                  </a:cubicBezTo>
                  <a:cubicBezTo>
                    <a:pt x="990" y="221"/>
                    <a:pt x="770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1"/>
            <p:cNvSpPr/>
            <p:nvPr/>
          </p:nvSpPr>
          <p:spPr>
            <a:xfrm>
              <a:off x="7686232" y="2702927"/>
              <a:ext cx="172321" cy="175030"/>
            </a:xfrm>
            <a:custGeom>
              <a:avLst/>
              <a:gdLst/>
              <a:ahLst/>
              <a:cxnLst/>
              <a:rect l="l" t="t" r="r" b="b"/>
              <a:pathLst>
                <a:path w="4833" h="4909" extrusionOk="0">
                  <a:moveTo>
                    <a:pt x="1233" y="0"/>
                  </a:moveTo>
                  <a:lnTo>
                    <a:pt x="1" y="4908"/>
                  </a:lnTo>
                  <a:lnTo>
                    <a:pt x="4833" y="4217"/>
                  </a:lnTo>
                  <a:lnTo>
                    <a:pt x="4830" y="4217"/>
                  </a:lnTo>
                  <a:cubicBezTo>
                    <a:pt x="4631" y="2177"/>
                    <a:pt x="3170" y="505"/>
                    <a:pt x="1233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5" name="Google Shape;1255;p31"/>
          <p:cNvGrpSpPr/>
          <p:nvPr/>
        </p:nvGrpSpPr>
        <p:grpSpPr>
          <a:xfrm rot="1877577">
            <a:off x="2200110" y="731036"/>
            <a:ext cx="652447" cy="477612"/>
            <a:chOff x="230649" y="98842"/>
            <a:chExt cx="652464" cy="477625"/>
          </a:xfrm>
        </p:grpSpPr>
        <p:sp>
          <p:nvSpPr>
            <p:cNvPr id="1256" name="Google Shape;1256;p31"/>
            <p:cNvSpPr/>
            <p:nvPr/>
          </p:nvSpPr>
          <p:spPr>
            <a:xfrm>
              <a:off x="240470" y="110694"/>
              <a:ext cx="635592" cy="453052"/>
            </a:xfrm>
            <a:custGeom>
              <a:avLst/>
              <a:gdLst/>
              <a:ahLst/>
              <a:cxnLst/>
              <a:rect l="l" t="t" r="r" b="b"/>
              <a:pathLst>
                <a:path w="13785" h="9826" extrusionOk="0">
                  <a:moveTo>
                    <a:pt x="11492" y="1"/>
                  </a:moveTo>
                  <a:cubicBezTo>
                    <a:pt x="11463" y="1"/>
                    <a:pt x="11427" y="10"/>
                    <a:pt x="11379" y="29"/>
                  </a:cubicBezTo>
                  <a:lnTo>
                    <a:pt x="9734" y="444"/>
                  </a:lnTo>
                  <a:lnTo>
                    <a:pt x="1693" y="3663"/>
                  </a:lnTo>
                  <a:lnTo>
                    <a:pt x="182" y="4428"/>
                  </a:lnTo>
                  <a:lnTo>
                    <a:pt x="185" y="4428"/>
                  </a:lnTo>
                  <a:cubicBezTo>
                    <a:pt x="25" y="4491"/>
                    <a:pt x="1" y="4673"/>
                    <a:pt x="63" y="4832"/>
                  </a:cubicBezTo>
                  <a:lnTo>
                    <a:pt x="519" y="6401"/>
                  </a:lnTo>
                  <a:lnTo>
                    <a:pt x="1255" y="8239"/>
                  </a:lnTo>
                  <a:lnTo>
                    <a:pt x="2061" y="9612"/>
                  </a:lnTo>
                  <a:cubicBezTo>
                    <a:pt x="2110" y="9738"/>
                    <a:pt x="2178" y="9826"/>
                    <a:pt x="2281" y="9826"/>
                  </a:cubicBezTo>
                  <a:cubicBezTo>
                    <a:pt x="2309" y="9826"/>
                    <a:pt x="2339" y="9819"/>
                    <a:pt x="2373" y="9805"/>
                  </a:cubicBezTo>
                  <a:lnTo>
                    <a:pt x="3991" y="9410"/>
                  </a:lnTo>
                  <a:lnTo>
                    <a:pt x="12036" y="6190"/>
                  </a:lnTo>
                  <a:lnTo>
                    <a:pt x="13511" y="5460"/>
                  </a:lnTo>
                  <a:cubicBezTo>
                    <a:pt x="13668" y="5395"/>
                    <a:pt x="13785" y="5272"/>
                    <a:pt x="13722" y="5115"/>
                  </a:cubicBezTo>
                  <a:lnTo>
                    <a:pt x="13206" y="3454"/>
                  </a:lnTo>
                  <a:lnTo>
                    <a:pt x="12470" y="1614"/>
                  </a:lnTo>
                  <a:lnTo>
                    <a:pt x="11628" y="164"/>
                  </a:lnTo>
                  <a:cubicBezTo>
                    <a:pt x="11584" y="53"/>
                    <a:pt x="11558" y="1"/>
                    <a:pt x="11492" y="1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1"/>
            <p:cNvSpPr/>
            <p:nvPr/>
          </p:nvSpPr>
          <p:spPr>
            <a:xfrm>
              <a:off x="661522" y="229327"/>
              <a:ext cx="96918" cy="94474"/>
            </a:xfrm>
            <a:custGeom>
              <a:avLst/>
              <a:gdLst/>
              <a:ahLst/>
              <a:cxnLst/>
              <a:rect l="l" t="t" r="r" b="b"/>
              <a:pathLst>
                <a:path w="2102" h="2049" extrusionOk="0">
                  <a:moveTo>
                    <a:pt x="1051" y="506"/>
                  </a:moveTo>
                  <a:cubicBezTo>
                    <a:pt x="1120" y="506"/>
                    <a:pt x="1190" y="520"/>
                    <a:pt x="1255" y="549"/>
                  </a:cubicBezTo>
                  <a:cubicBezTo>
                    <a:pt x="1383" y="603"/>
                    <a:pt x="1479" y="704"/>
                    <a:pt x="1531" y="832"/>
                  </a:cubicBezTo>
                  <a:cubicBezTo>
                    <a:pt x="1636" y="1096"/>
                    <a:pt x="1509" y="1399"/>
                    <a:pt x="1244" y="1505"/>
                  </a:cubicBezTo>
                  <a:cubicBezTo>
                    <a:pt x="1182" y="1530"/>
                    <a:pt x="1117" y="1542"/>
                    <a:pt x="1052" y="1542"/>
                  </a:cubicBezTo>
                  <a:cubicBezTo>
                    <a:pt x="982" y="1542"/>
                    <a:pt x="912" y="1528"/>
                    <a:pt x="846" y="1500"/>
                  </a:cubicBezTo>
                  <a:cubicBezTo>
                    <a:pt x="721" y="1447"/>
                    <a:pt x="622" y="1346"/>
                    <a:pt x="570" y="1218"/>
                  </a:cubicBezTo>
                  <a:cubicBezTo>
                    <a:pt x="465" y="951"/>
                    <a:pt x="593" y="650"/>
                    <a:pt x="858" y="544"/>
                  </a:cubicBezTo>
                  <a:cubicBezTo>
                    <a:pt x="921" y="520"/>
                    <a:pt x="986" y="506"/>
                    <a:pt x="1051" y="506"/>
                  </a:cubicBezTo>
                  <a:close/>
                  <a:moveTo>
                    <a:pt x="1050" y="1"/>
                  </a:moveTo>
                  <a:cubicBezTo>
                    <a:pt x="922" y="1"/>
                    <a:pt x="794" y="25"/>
                    <a:pt x="671" y="75"/>
                  </a:cubicBezTo>
                  <a:cubicBezTo>
                    <a:pt x="418" y="176"/>
                    <a:pt x="218" y="369"/>
                    <a:pt x="110" y="621"/>
                  </a:cubicBezTo>
                  <a:cubicBezTo>
                    <a:pt x="3" y="872"/>
                    <a:pt x="0" y="1150"/>
                    <a:pt x="101" y="1404"/>
                  </a:cubicBezTo>
                  <a:cubicBezTo>
                    <a:pt x="202" y="1658"/>
                    <a:pt x="398" y="1857"/>
                    <a:pt x="649" y="1965"/>
                  </a:cubicBezTo>
                  <a:cubicBezTo>
                    <a:pt x="777" y="2021"/>
                    <a:pt x="914" y="2048"/>
                    <a:pt x="1051" y="2048"/>
                  </a:cubicBezTo>
                  <a:cubicBezTo>
                    <a:pt x="1179" y="2048"/>
                    <a:pt x="1309" y="2023"/>
                    <a:pt x="1432" y="1974"/>
                  </a:cubicBezTo>
                  <a:cubicBezTo>
                    <a:pt x="1684" y="1873"/>
                    <a:pt x="1883" y="1678"/>
                    <a:pt x="1991" y="1426"/>
                  </a:cubicBezTo>
                  <a:cubicBezTo>
                    <a:pt x="2099" y="1175"/>
                    <a:pt x="2101" y="897"/>
                    <a:pt x="2000" y="643"/>
                  </a:cubicBezTo>
                  <a:cubicBezTo>
                    <a:pt x="1899" y="390"/>
                    <a:pt x="1704" y="192"/>
                    <a:pt x="1452" y="84"/>
                  </a:cubicBezTo>
                  <a:cubicBezTo>
                    <a:pt x="1323" y="29"/>
                    <a:pt x="1186" y="1"/>
                    <a:pt x="1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1"/>
            <p:cNvSpPr/>
            <p:nvPr/>
          </p:nvSpPr>
          <p:spPr>
            <a:xfrm>
              <a:off x="355231" y="351971"/>
              <a:ext cx="97010" cy="94428"/>
            </a:xfrm>
            <a:custGeom>
              <a:avLst/>
              <a:gdLst/>
              <a:ahLst/>
              <a:cxnLst/>
              <a:rect l="l" t="t" r="r" b="b"/>
              <a:pathLst>
                <a:path w="2104" h="2048" extrusionOk="0">
                  <a:moveTo>
                    <a:pt x="1053" y="506"/>
                  </a:moveTo>
                  <a:cubicBezTo>
                    <a:pt x="1120" y="506"/>
                    <a:pt x="1190" y="519"/>
                    <a:pt x="1255" y="548"/>
                  </a:cubicBezTo>
                  <a:cubicBezTo>
                    <a:pt x="1383" y="602"/>
                    <a:pt x="1482" y="703"/>
                    <a:pt x="1533" y="831"/>
                  </a:cubicBezTo>
                  <a:cubicBezTo>
                    <a:pt x="1639" y="1096"/>
                    <a:pt x="1509" y="1399"/>
                    <a:pt x="1244" y="1504"/>
                  </a:cubicBezTo>
                  <a:cubicBezTo>
                    <a:pt x="1182" y="1529"/>
                    <a:pt x="1117" y="1542"/>
                    <a:pt x="1052" y="1542"/>
                  </a:cubicBezTo>
                  <a:cubicBezTo>
                    <a:pt x="983" y="1542"/>
                    <a:pt x="914" y="1528"/>
                    <a:pt x="849" y="1500"/>
                  </a:cubicBezTo>
                  <a:cubicBezTo>
                    <a:pt x="721" y="1446"/>
                    <a:pt x="622" y="1345"/>
                    <a:pt x="570" y="1217"/>
                  </a:cubicBezTo>
                  <a:cubicBezTo>
                    <a:pt x="465" y="952"/>
                    <a:pt x="595" y="649"/>
                    <a:pt x="860" y="544"/>
                  </a:cubicBezTo>
                  <a:cubicBezTo>
                    <a:pt x="923" y="519"/>
                    <a:pt x="988" y="506"/>
                    <a:pt x="1053" y="506"/>
                  </a:cubicBezTo>
                  <a:close/>
                  <a:moveTo>
                    <a:pt x="1051" y="0"/>
                  </a:moveTo>
                  <a:cubicBezTo>
                    <a:pt x="923" y="0"/>
                    <a:pt x="794" y="25"/>
                    <a:pt x="671" y="75"/>
                  </a:cubicBezTo>
                  <a:cubicBezTo>
                    <a:pt x="418" y="176"/>
                    <a:pt x="220" y="371"/>
                    <a:pt x="113" y="622"/>
                  </a:cubicBezTo>
                  <a:cubicBezTo>
                    <a:pt x="5" y="874"/>
                    <a:pt x="0" y="1150"/>
                    <a:pt x="104" y="1403"/>
                  </a:cubicBezTo>
                  <a:cubicBezTo>
                    <a:pt x="205" y="1657"/>
                    <a:pt x="398" y="1857"/>
                    <a:pt x="649" y="1964"/>
                  </a:cubicBezTo>
                  <a:cubicBezTo>
                    <a:pt x="779" y="2021"/>
                    <a:pt x="916" y="2047"/>
                    <a:pt x="1053" y="2047"/>
                  </a:cubicBezTo>
                  <a:cubicBezTo>
                    <a:pt x="1181" y="2047"/>
                    <a:pt x="1309" y="2023"/>
                    <a:pt x="1432" y="1973"/>
                  </a:cubicBezTo>
                  <a:cubicBezTo>
                    <a:pt x="1686" y="1872"/>
                    <a:pt x="1886" y="1677"/>
                    <a:pt x="1993" y="1426"/>
                  </a:cubicBezTo>
                  <a:cubicBezTo>
                    <a:pt x="2101" y="1174"/>
                    <a:pt x="2103" y="898"/>
                    <a:pt x="2002" y="645"/>
                  </a:cubicBezTo>
                  <a:cubicBezTo>
                    <a:pt x="1901" y="391"/>
                    <a:pt x="1706" y="191"/>
                    <a:pt x="1455" y="84"/>
                  </a:cubicBezTo>
                  <a:cubicBezTo>
                    <a:pt x="1325" y="28"/>
                    <a:pt x="1188" y="0"/>
                    <a:pt x="10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1"/>
            <p:cNvSpPr/>
            <p:nvPr/>
          </p:nvSpPr>
          <p:spPr>
            <a:xfrm>
              <a:off x="775453" y="269947"/>
              <a:ext cx="107661" cy="126150"/>
            </a:xfrm>
            <a:custGeom>
              <a:avLst/>
              <a:gdLst/>
              <a:ahLst/>
              <a:cxnLst/>
              <a:rect l="l" t="t" r="r" b="b"/>
              <a:pathLst>
                <a:path w="2335" h="2736" extrusionOk="0">
                  <a:moveTo>
                    <a:pt x="1603" y="0"/>
                  </a:moveTo>
                  <a:cubicBezTo>
                    <a:pt x="523" y="431"/>
                    <a:pt x="0" y="1656"/>
                    <a:pt x="431" y="2736"/>
                  </a:cubicBezTo>
                  <a:lnTo>
                    <a:pt x="2099" y="2069"/>
                  </a:lnTo>
                  <a:cubicBezTo>
                    <a:pt x="2258" y="2004"/>
                    <a:pt x="2334" y="1825"/>
                    <a:pt x="2272" y="166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1"/>
            <p:cNvSpPr/>
            <p:nvPr/>
          </p:nvSpPr>
          <p:spPr>
            <a:xfrm>
              <a:off x="230649" y="279629"/>
              <a:ext cx="107661" cy="126196"/>
            </a:xfrm>
            <a:custGeom>
              <a:avLst/>
              <a:gdLst/>
              <a:ahLst/>
              <a:cxnLst/>
              <a:rect l="l" t="t" r="r" b="b"/>
              <a:pathLst>
                <a:path w="2335" h="2737" extrusionOk="0">
                  <a:moveTo>
                    <a:pt x="1901" y="1"/>
                  </a:moveTo>
                  <a:lnTo>
                    <a:pt x="236" y="668"/>
                  </a:lnTo>
                  <a:cubicBezTo>
                    <a:pt x="77" y="733"/>
                    <a:pt x="0" y="912"/>
                    <a:pt x="63" y="1071"/>
                  </a:cubicBezTo>
                  <a:lnTo>
                    <a:pt x="732" y="2736"/>
                  </a:lnTo>
                  <a:lnTo>
                    <a:pt x="732" y="2736"/>
                  </a:lnTo>
                  <a:cubicBezTo>
                    <a:pt x="1810" y="2304"/>
                    <a:pt x="2334" y="1080"/>
                    <a:pt x="1901" y="1"/>
                  </a:cubicBezTo>
                  <a:close/>
                  <a:moveTo>
                    <a:pt x="732" y="2736"/>
                  </a:moveTo>
                  <a:cubicBezTo>
                    <a:pt x="731" y="2736"/>
                    <a:pt x="730" y="2736"/>
                    <a:pt x="730" y="2737"/>
                  </a:cubicBezTo>
                  <a:lnTo>
                    <a:pt x="732" y="2737"/>
                  </a:lnTo>
                  <a:lnTo>
                    <a:pt x="732" y="2736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1"/>
            <p:cNvSpPr/>
            <p:nvPr/>
          </p:nvSpPr>
          <p:spPr>
            <a:xfrm>
              <a:off x="298335" y="483560"/>
              <a:ext cx="126150" cy="92907"/>
            </a:xfrm>
            <a:custGeom>
              <a:avLst/>
              <a:gdLst/>
              <a:ahLst/>
              <a:cxnLst/>
              <a:rect l="l" t="t" r="r" b="b"/>
              <a:pathLst>
                <a:path w="2736" h="2015" extrusionOk="0">
                  <a:moveTo>
                    <a:pt x="781" y="1"/>
                  </a:moveTo>
                  <a:cubicBezTo>
                    <a:pt x="520" y="1"/>
                    <a:pt x="256" y="49"/>
                    <a:pt x="0" y="152"/>
                  </a:cubicBezTo>
                  <a:lnTo>
                    <a:pt x="667" y="1819"/>
                  </a:lnTo>
                  <a:cubicBezTo>
                    <a:pt x="715" y="1941"/>
                    <a:pt x="832" y="2014"/>
                    <a:pt x="954" y="2014"/>
                  </a:cubicBezTo>
                  <a:cubicBezTo>
                    <a:pt x="992" y="2014"/>
                    <a:pt x="1031" y="2007"/>
                    <a:pt x="1068" y="1992"/>
                  </a:cubicBezTo>
                  <a:lnTo>
                    <a:pt x="2736" y="1323"/>
                  </a:lnTo>
                  <a:cubicBezTo>
                    <a:pt x="2406" y="500"/>
                    <a:pt x="1615" y="1"/>
                    <a:pt x="781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1"/>
            <p:cNvSpPr/>
            <p:nvPr/>
          </p:nvSpPr>
          <p:spPr>
            <a:xfrm>
              <a:off x="474326" y="265014"/>
              <a:ext cx="165111" cy="145654"/>
            </a:xfrm>
            <a:custGeom>
              <a:avLst/>
              <a:gdLst/>
              <a:ahLst/>
              <a:cxnLst/>
              <a:rect l="l" t="t" r="r" b="b"/>
              <a:pathLst>
                <a:path w="3581" h="3159" extrusionOk="0">
                  <a:moveTo>
                    <a:pt x="1789" y="1"/>
                  </a:moveTo>
                  <a:cubicBezTo>
                    <a:pt x="1594" y="1"/>
                    <a:pt x="1396" y="37"/>
                    <a:pt x="1203" y="114"/>
                  </a:cubicBezTo>
                  <a:cubicBezTo>
                    <a:pt x="393" y="439"/>
                    <a:pt x="1" y="1357"/>
                    <a:pt x="326" y="2167"/>
                  </a:cubicBezTo>
                  <a:cubicBezTo>
                    <a:pt x="572" y="2783"/>
                    <a:pt x="1164" y="3159"/>
                    <a:pt x="1790" y="3159"/>
                  </a:cubicBezTo>
                  <a:cubicBezTo>
                    <a:pt x="1986" y="3159"/>
                    <a:pt x="2184" y="3122"/>
                    <a:pt x="2377" y="3045"/>
                  </a:cubicBezTo>
                  <a:cubicBezTo>
                    <a:pt x="3185" y="2722"/>
                    <a:pt x="3580" y="1801"/>
                    <a:pt x="3255" y="993"/>
                  </a:cubicBezTo>
                  <a:cubicBezTo>
                    <a:pt x="3008" y="376"/>
                    <a:pt x="2416" y="1"/>
                    <a:pt x="1789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1"/>
            <p:cNvSpPr/>
            <p:nvPr/>
          </p:nvSpPr>
          <p:spPr>
            <a:xfrm rot="-5400000">
              <a:off x="697978" y="89597"/>
              <a:ext cx="107661" cy="126150"/>
            </a:xfrm>
            <a:custGeom>
              <a:avLst/>
              <a:gdLst/>
              <a:ahLst/>
              <a:cxnLst/>
              <a:rect l="l" t="t" r="r" b="b"/>
              <a:pathLst>
                <a:path w="2335" h="2736" extrusionOk="0">
                  <a:moveTo>
                    <a:pt x="1603" y="0"/>
                  </a:moveTo>
                  <a:cubicBezTo>
                    <a:pt x="523" y="431"/>
                    <a:pt x="0" y="1656"/>
                    <a:pt x="431" y="2736"/>
                  </a:cubicBezTo>
                  <a:lnTo>
                    <a:pt x="2099" y="2069"/>
                  </a:lnTo>
                  <a:cubicBezTo>
                    <a:pt x="2258" y="2004"/>
                    <a:pt x="2334" y="1825"/>
                    <a:pt x="2272" y="166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" name="Google Shape;1264;p31"/>
          <p:cNvGrpSpPr/>
          <p:nvPr/>
        </p:nvGrpSpPr>
        <p:grpSpPr>
          <a:xfrm rot="-2937932">
            <a:off x="7586869" y="4048185"/>
            <a:ext cx="1018665" cy="932465"/>
            <a:chOff x="-871665" y="892173"/>
            <a:chExt cx="1018685" cy="932483"/>
          </a:xfrm>
        </p:grpSpPr>
        <p:sp>
          <p:nvSpPr>
            <p:cNvPr id="1265" name="Google Shape;1265;p31"/>
            <p:cNvSpPr/>
            <p:nvPr/>
          </p:nvSpPr>
          <p:spPr>
            <a:xfrm rot="4301516" flipH="1">
              <a:off x="-357053" y="969821"/>
              <a:ext cx="359449" cy="271084"/>
            </a:xfrm>
            <a:custGeom>
              <a:avLst/>
              <a:gdLst/>
              <a:ahLst/>
              <a:cxnLst/>
              <a:rect l="l" t="t" r="r" b="b"/>
              <a:pathLst>
                <a:path w="10170" h="7669" extrusionOk="0">
                  <a:moveTo>
                    <a:pt x="8749" y="0"/>
                  </a:moveTo>
                  <a:cubicBezTo>
                    <a:pt x="8702" y="0"/>
                    <a:pt x="8656" y="13"/>
                    <a:pt x="8614" y="39"/>
                  </a:cubicBezTo>
                  <a:lnTo>
                    <a:pt x="6875" y="1146"/>
                  </a:lnTo>
                  <a:lnTo>
                    <a:pt x="6787" y="1503"/>
                  </a:lnTo>
                  <a:lnTo>
                    <a:pt x="6455" y="1413"/>
                  </a:lnTo>
                  <a:lnTo>
                    <a:pt x="4594" y="2600"/>
                  </a:lnTo>
                  <a:lnTo>
                    <a:pt x="4498" y="2908"/>
                  </a:lnTo>
                  <a:lnTo>
                    <a:pt x="4175" y="2865"/>
                  </a:lnTo>
                  <a:lnTo>
                    <a:pt x="2307" y="4054"/>
                  </a:lnTo>
                  <a:lnTo>
                    <a:pt x="2265" y="4400"/>
                  </a:lnTo>
                  <a:lnTo>
                    <a:pt x="1892" y="4319"/>
                  </a:lnTo>
                  <a:lnTo>
                    <a:pt x="153" y="5426"/>
                  </a:lnTo>
                  <a:cubicBezTo>
                    <a:pt x="36" y="5500"/>
                    <a:pt x="0" y="5657"/>
                    <a:pt x="77" y="5774"/>
                  </a:cubicBezTo>
                  <a:lnTo>
                    <a:pt x="1210" y="7553"/>
                  </a:lnTo>
                  <a:cubicBezTo>
                    <a:pt x="1258" y="7628"/>
                    <a:pt x="1338" y="7669"/>
                    <a:pt x="1421" y="7669"/>
                  </a:cubicBezTo>
                  <a:cubicBezTo>
                    <a:pt x="1467" y="7669"/>
                    <a:pt x="1514" y="7656"/>
                    <a:pt x="1556" y="7630"/>
                  </a:cubicBezTo>
                  <a:lnTo>
                    <a:pt x="3295" y="6523"/>
                  </a:lnTo>
                  <a:lnTo>
                    <a:pt x="3378" y="6283"/>
                  </a:lnTo>
                  <a:lnTo>
                    <a:pt x="3715" y="6256"/>
                  </a:lnTo>
                  <a:lnTo>
                    <a:pt x="5577" y="5069"/>
                  </a:lnTo>
                  <a:lnTo>
                    <a:pt x="5660" y="4755"/>
                  </a:lnTo>
                  <a:lnTo>
                    <a:pt x="5995" y="4804"/>
                  </a:lnTo>
                  <a:lnTo>
                    <a:pt x="7860" y="3617"/>
                  </a:lnTo>
                  <a:lnTo>
                    <a:pt x="7941" y="3289"/>
                  </a:lnTo>
                  <a:lnTo>
                    <a:pt x="8277" y="3350"/>
                  </a:lnTo>
                  <a:lnTo>
                    <a:pt x="10016" y="2243"/>
                  </a:lnTo>
                  <a:cubicBezTo>
                    <a:pt x="10133" y="2169"/>
                    <a:pt x="10169" y="2012"/>
                    <a:pt x="10093" y="1895"/>
                  </a:cubicBezTo>
                  <a:lnTo>
                    <a:pt x="8962" y="116"/>
                  </a:lnTo>
                  <a:cubicBezTo>
                    <a:pt x="8913" y="41"/>
                    <a:pt x="8831" y="0"/>
                    <a:pt x="8749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1"/>
            <p:cNvSpPr/>
            <p:nvPr/>
          </p:nvSpPr>
          <p:spPr>
            <a:xfrm rot="4301516" flipH="1">
              <a:off x="-209515" y="1061747"/>
              <a:ext cx="64362" cy="87274"/>
            </a:xfrm>
            <a:custGeom>
              <a:avLst/>
              <a:gdLst/>
              <a:ahLst/>
              <a:cxnLst/>
              <a:rect l="l" t="t" r="r" b="b"/>
              <a:pathLst>
                <a:path w="1821" h="2469" extrusionOk="0">
                  <a:moveTo>
                    <a:pt x="418" y="0"/>
                  </a:moveTo>
                  <a:lnTo>
                    <a:pt x="1" y="265"/>
                  </a:lnTo>
                  <a:lnTo>
                    <a:pt x="1403" y="2469"/>
                  </a:lnTo>
                  <a:lnTo>
                    <a:pt x="1821" y="2204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1"/>
            <p:cNvSpPr/>
            <p:nvPr/>
          </p:nvSpPr>
          <p:spPr>
            <a:xfrm rot="4301516" flipH="1">
              <a:off x="-186961" y="969147"/>
              <a:ext cx="64432" cy="87310"/>
            </a:xfrm>
            <a:custGeom>
              <a:avLst/>
              <a:gdLst/>
              <a:ahLst/>
              <a:cxnLst/>
              <a:rect l="l" t="t" r="r" b="b"/>
              <a:pathLst>
                <a:path w="1823" h="2470" extrusionOk="0">
                  <a:moveTo>
                    <a:pt x="418" y="1"/>
                  </a:moveTo>
                  <a:lnTo>
                    <a:pt x="0" y="268"/>
                  </a:lnTo>
                  <a:lnTo>
                    <a:pt x="1403" y="2469"/>
                  </a:lnTo>
                  <a:lnTo>
                    <a:pt x="1823" y="2202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1"/>
            <p:cNvSpPr/>
            <p:nvPr/>
          </p:nvSpPr>
          <p:spPr>
            <a:xfrm rot="4301516" flipH="1">
              <a:off x="-232999" y="1154375"/>
              <a:ext cx="64432" cy="87380"/>
            </a:xfrm>
            <a:custGeom>
              <a:avLst/>
              <a:gdLst/>
              <a:ahLst/>
              <a:cxnLst/>
              <a:rect l="l" t="t" r="r" b="b"/>
              <a:pathLst>
                <a:path w="1823" h="2472" extrusionOk="0">
                  <a:moveTo>
                    <a:pt x="418" y="0"/>
                  </a:moveTo>
                  <a:lnTo>
                    <a:pt x="0" y="267"/>
                  </a:lnTo>
                  <a:lnTo>
                    <a:pt x="1403" y="2471"/>
                  </a:lnTo>
                  <a:lnTo>
                    <a:pt x="1823" y="2204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1"/>
            <p:cNvSpPr/>
            <p:nvPr/>
          </p:nvSpPr>
          <p:spPr>
            <a:xfrm rot="4301516" flipH="1">
              <a:off x="-274238" y="1403531"/>
              <a:ext cx="372208" cy="371932"/>
            </a:xfrm>
            <a:custGeom>
              <a:avLst/>
              <a:gdLst/>
              <a:ahLst/>
              <a:cxnLst/>
              <a:rect l="l" t="t" r="r" b="b"/>
              <a:pathLst>
                <a:path w="10531" h="10522" extrusionOk="0">
                  <a:moveTo>
                    <a:pt x="5017" y="1"/>
                  </a:moveTo>
                  <a:cubicBezTo>
                    <a:pt x="5016" y="1"/>
                    <a:pt x="5015" y="1"/>
                    <a:pt x="5014" y="1"/>
                  </a:cubicBezTo>
                  <a:cubicBezTo>
                    <a:pt x="3768" y="59"/>
                    <a:pt x="2635" y="553"/>
                    <a:pt x="1762" y="1329"/>
                  </a:cubicBezTo>
                  <a:cubicBezTo>
                    <a:pt x="1697" y="1388"/>
                    <a:pt x="1730" y="1540"/>
                    <a:pt x="1668" y="1601"/>
                  </a:cubicBezTo>
                  <a:cubicBezTo>
                    <a:pt x="1612" y="1657"/>
                    <a:pt x="1461" y="1621"/>
                    <a:pt x="1407" y="1677"/>
                  </a:cubicBezTo>
                  <a:cubicBezTo>
                    <a:pt x="602" y="2543"/>
                    <a:pt x="85" y="3679"/>
                    <a:pt x="9" y="4936"/>
                  </a:cubicBezTo>
                  <a:cubicBezTo>
                    <a:pt x="2" y="5043"/>
                    <a:pt x="142" y="5097"/>
                    <a:pt x="142" y="5207"/>
                  </a:cubicBezTo>
                  <a:cubicBezTo>
                    <a:pt x="142" y="5266"/>
                    <a:pt x="0" y="5376"/>
                    <a:pt x="2" y="5434"/>
                  </a:cubicBezTo>
                  <a:cubicBezTo>
                    <a:pt x="43" y="6711"/>
                    <a:pt x="539" y="7876"/>
                    <a:pt x="1333" y="8767"/>
                  </a:cubicBezTo>
                  <a:cubicBezTo>
                    <a:pt x="1357" y="8792"/>
                    <a:pt x="1414" y="8796"/>
                    <a:pt x="1476" y="8796"/>
                  </a:cubicBezTo>
                  <a:cubicBezTo>
                    <a:pt x="1500" y="8796"/>
                    <a:pt x="1526" y="8795"/>
                    <a:pt x="1550" y="8795"/>
                  </a:cubicBezTo>
                  <a:cubicBezTo>
                    <a:pt x="1611" y="8795"/>
                    <a:pt x="1666" y="8799"/>
                    <a:pt x="1690" y="8823"/>
                  </a:cubicBezTo>
                  <a:cubicBezTo>
                    <a:pt x="1746" y="8881"/>
                    <a:pt x="1620" y="9063"/>
                    <a:pt x="1681" y="9119"/>
                  </a:cubicBezTo>
                  <a:cubicBezTo>
                    <a:pt x="2563" y="9940"/>
                    <a:pt x="3730" y="10461"/>
                    <a:pt x="5016" y="10522"/>
                  </a:cubicBezTo>
                  <a:cubicBezTo>
                    <a:pt x="5018" y="10522"/>
                    <a:pt x="5019" y="10522"/>
                    <a:pt x="5021" y="10522"/>
                  </a:cubicBezTo>
                  <a:cubicBezTo>
                    <a:pt x="5102" y="10522"/>
                    <a:pt x="5184" y="10409"/>
                    <a:pt x="5265" y="10409"/>
                  </a:cubicBezTo>
                  <a:cubicBezTo>
                    <a:pt x="5347" y="10409"/>
                    <a:pt x="5428" y="10522"/>
                    <a:pt x="5507" y="10522"/>
                  </a:cubicBezTo>
                  <a:cubicBezTo>
                    <a:pt x="5509" y="10522"/>
                    <a:pt x="5511" y="10522"/>
                    <a:pt x="5512" y="10522"/>
                  </a:cubicBezTo>
                  <a:cubicBezTo>
                    <a:pt x="6800" y="10463"/>
                    <a:pt x="7967" y="9940"/>
                    <a:pt x="8851" y="9119"/>
                  </a:cubicBezTo>
                  <a:cubicBezTo>
                    <a:pt x="8903" y="9070"/>
                    <a:pt x="8881" y="8921"/>
                    <a:pt x="8932" y="8872"/>
                  </a:cubicBezTo>
                  <a:cubicBezTo>
                    <a:pt x="8997" y="8805"/>
                    <a:pt x="9137" y="8834"/>
                    <a:pt x="9199" y="8764"/>
                  </a:cubicBezTo>
                  <a:cubicBezTo>
                    <a:pt x="9992" y="7873"/>
                    <a:pt x="10488" y="6711"/>
                    <a:pt x="10530" y="5432"/>
                  </a:cubicBezTo>
                  <a:cubicBezTo>
                    <a:pt x="10530" y="5376"/>
                    <a:pt x="10405" y="5268"/>
                    <a:pt x="10405" y="5209"/>
                  </a:cubicBezTo>
                  <a:cubicBezTo>
                    <a:pt x="10405" y="5102"/>
                    <a:pt x="10528" y="5046"/>
                    <a:pt x="10521" y="4938"/>
                  </a:cubicBezTo>
                  <a:cubicBezTo>
                    <a:pt x="10447" y="3681"/>
                    <a:pt x="9929" y="2543"/>
                    <a:pt x="9125" y="1677"/>
                  </a:cubicBezTo>
                  <a:cubicBezTo>
                    <a:pt x="9067" y="1616"/>
                    <a:pt x="8903" y="1675"/>
                    <a:pt x="8845" y="1616"/>
                  </a:cubicBezTo>
                  <a:cubicBezTo>
                    <a:pt x="8786" y="1558"/>
                    <a:pt x="8831" y="1385"/>
                    <a:pt x="8771" y="1331"/>
                  </a:cubicBezTo>
                  <a:cubicBezTo>
                    <a:pt x="7898" y="553"/>
                    <a:pt x="6762" y="59"/>
                    <a:pt x="5514" y="1"/>
                  </a:cubicBezTo>
                  <a:cubicBezTo>
                    <a:pt x="5513" y="1"/>
                    <a:pt x="5512" y="1"/>
                    <a:pt x="5511" y="1"/>
                  </a:cubicBezTo>
                  <a:cubicBezTo>
                    <a:pt x="5429" y="1"/>
                    <a:pt x="5349" y="93"/>
                    <a:pt x="5267" y="93"/>
                  </a:cubicBezTo>
                  <a:cubicBezTo>
                    <a:pt x="5183" y="93"/>
                    <a:pt x="5099" y="1"/>
                    <a:pt x="5017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1"/>
            <p:cNvSpPr/>
            <p:nvPr/>
          </p:nvSpPr>
          <p:spPr>
            <a:xfrm rot="4301516" flipH="1">
              <a:off x="-274288" y="1403353"/>
              <a:ext cx="372208" cy="372321"/>
            </a:xfrm>
            <a:custGeom>
              <a:avLst/>
              <a:gdLst/>
              <a:ahLst/>
              <a:cxnLst/>
              <a:rect l="l" t="t" r="r" b="b"/>
              <a:pathLst>
                <a:path w="10531" h="10533" extrusionOk="0">
                  <a:moveTo>
                    <a:pt x="5265" y="0"/>
                  </a:moveTo>
                  <a:cubicBezTo>
                    <a:pt x="5182" y="0"/>
                    <a:pt x="5101" y="2"/>
                    <a:pt x="5018" y="5"/>
                  </a:cubicBezTo>
                  <a:lnTo>
                    <a:pt x="5018" y="4590"/>
                  </a:lnTo>
                  <a:lnTo>
                    <a:pt x="1762" y="1333"/>
                  </a:lnTo>
                  <a:cubicBezTo>
                    <a:pt x="1638" y="1443"/>
                    <a:pt x="1520" y="1560"/>
                    <a:pt x="1407" y="1681"/>
                  </a:cubicBezTo>
                  <a:lnTo>
                    <a:pt x="4666" y="4940"/>
                  </a:lnTo>
                  <a:lnTo>
                    <a:pt x="9" y="4940"/>
                  </a:lnTo>
                  <a:cubicBezTo>
                    <a:pt x="2" y="5047"/>
                    <a:pt x="0" y="5157"/>
                    <a:pt x="0" y="5265"/>
                  </a:cubicBezTo>
                  <a:cubicBezTo>
                    <a:pt x="0" y="5323"/>
                    <a:pt x="0" y="5380"/>
                    <a:pt x="2" y="5436"/>
                  </a:cubicBezTo>
                  <a:lnTo>
                    <a:pt x="4666" y="5436"/>
                  </a:lnTo>
                  <a:lnTo>
                    <a:pt x="1333" y="8771"/>
                  </a:lnTo>
                  <a:cubicBezTo>
                    <a:pt x="1443" y="8892"/>
                    <a:pt x="1560" y="9013"/>
                    <a:pt x="1681" y="9123"/>
                  </a:cubicBezTo>
                  <a:lnTo>
                    <a:pt x="5018" y="5788"/>
                  </a:lnTo>
                  <a:lnTo>
                    <a:pt x="5018" y="10526"/>
                  </a:lnTo>
                  <a:cubicBezTo>
                    <a:pt x="5099" y="10530"/>
                    <a:pt x="5182" y="10532"/>
                    <a:pt x="5265" y="10532"/>
                  </a:cubicBezTo>
                  <a:cubicBezTo>
                    <a:pt x="5348" y="10532"/>
                    <a:pt x="5431" y="10530"/>
                    <a:pt x="5514" y="10526"/>
                  </a:cubicBezTo>
                  <a:lnTo>
                    <a:pt x="5514" y="5788"/>
                  </a:lnTo>
                  <a:lnTo>
                    <a:pt x="8849" y="9123"/>
                  </a:lnTo>
                  <a:cubicBezTo>
                    <a:pt x="8970" y="9011"/>
                    <a:pt x="9087" y="8892"/>
                    <a:pt x="9197" y="8768"/>
                  </a:cubicBezTo>
                  <a:lnTo>
                    <a:pt x="5864" y="5436"/>
                  </a:lnTo>
                  <a:lnTo>
                    <a:pt x="10528" y="5436"/>
                  </a:lnTo>
                  <a:cubicBezTo>
                    <a:pt x="10530" y="5380"/>
                    <a:pt x="10530" y="5323"/>
                    <a:pt x="10530" y="5265"/>
                  </a:cubicBezTo>
                  <a:cubicBezTo>
                    <a:pt x="10530" y="5157"/>
                    <a:pt x="10528" y="5047"/>
                    <a:pt x="10521" y="4940"/>
                  </a:cubicBezTo>
                  <a:lnTo>
                    <a:pt x="5864" y="4940"/>
                  </a:lnTo>
                  <a:lnTo>
                    <a:pt x="9123" y="1681"/>
                  </a:lnTo>
                  <a:cubicBezTo>
                    <a:pt x="9011" y="1560"/>
                    <a:pt x="8892" y="1445"/>
                    <a:pt x="8768" y="1333"/>
                  </a:cubicBezTo>
                  <a:lnTo>
                    <a:pt x="5514" y="4590"/>
                  </a:lnTo>
                  <a:lnTo>
                    <a:pt x="5514" y="5"/>
                  </a:lnTo>
                  <a:cubicBezTo>
                    <a:pt x="5431" y="2"/>
                    <a:pt x="5348" y="0"/>
                    <a:pt x="5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1"/>
            <p:cNvSpPr/>
            <p:nvPr/>
          </p:nvSpPr>
          <p:spPr>
            <a:xfrm rot="4301516" flipH="1">
              <a:off x="-219787" y="1457857"/>
              <a:ext cx="263243" cy="263343"/>
            </a:xfrm>
            <a:custGeom>
              <a:avLst/>
              <a:gdLst/>
              <a:ahLst/>
              <a:cxnLst/>
              <a:rect l="l" t="t" r="r" b="b"/>
              <a:pathLst>
                <a:path w="7448" h="7450" extrusionOk="0">
                  <a:moveTo>
                    <a:pt x="3724" y="1"/>
                  </a:moveTo>
                  <a:cubicBezTo>
                    <a:pt x="1668" y="1"/>
                    <a:pt x="1" y="1668"/>
                    <a:pt x="1" y="3724"/>
                  </a:cubicBezTo>
                  <a:cubicBezTo>
                    <a:pt x="1" y="5782"/>
                    <a:pt x="1668" y="7450"/>
                    <a:pt x="3724" y="7450"/>
                  </a:cubicBezTo>
                  <a:cubicBezTo>
                    <a:pt x="5782" y="7450"/>
                    <a:pt x="7447" y="5782"/>
                    <a:pt x="7447" y="3724"/>
                  </a:cubicBezTo>
                  <a:cubicBezTo>
                    <a:pt x="7447" y="1668"/>
                    <a:pt x="5782" y="1"/>
                    <a:pt x="3724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1"/>
            <p:cNvSpPr/>
            <p:nvPr/>
          </p:nvSpPr>
          <p:spPr>
            <a:xfrm rot="4301516" flipH="1">
              <a:off x="-170370" y="1513202"/>
              <a:ext cx="164880" cy="152986"/>
            </a:xfrm>
            <a:custGeom>
              <a:avLst/>
              <a:gdLst/>
              <a:ahLst/>
              <a:cxnLst/>
              <a:rect l="l" t="t" r="r" b="b"/>
              <a:pathLst>
                <a:path w="4665" h="4328" extrusionOk="0">
                  <a:moveTo>
                    <a:pt x="2328" y="1"/>
                  </a:moveTo>
                  <a:cubicBezTo>
                    <a:pt x="1292" y="1"/>
                    <a:pt x="377" y="749"/>
                    <a:pt x="200" y="1805"/>
                  </a:cubicBezTo>
                  <a:cubicBezTo>
                    <a:pt x="1" y="2983"/>
                    <a:pt x="795" y="4098"/>
                    <a:pt x="1973" y="4298"/>
                  </a:cubicBezTo>
                  <a:cubicBezTo>
                    <a:pt x="2094" y="4318"/>
                    <a:pt x="2215" y="4328"/>
                    <a:pt x="2334" y="4328"/>
                  </a:cubicBezTo>
                  <a:cubicBezTo>
                    <a:pt x="3371" y="4328"/>
                    <a:pt x="4288" y="3580"/>
                    <a:pt x="4467" y="2523"/>
                  </a:cubicBezTo>
                  <a:cubicBezTo>
                    <a:pt x="4664" y="1344"/>
                    <a:pt x="3870" y="229"/>
                    <a:pt x="2692" y="32"/>
                  </a:cubicBezTo>
                  <a:cubicBezTo>
                    <a:pt x="2569" y="11"/>
                    <a:pt x="2448" y="1"/>
                    <a:pt x="2328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1"/>
            <p:cNvSpPr/>
            <p:nvPr/>
          </p:nvSpPr>
          <p:spPr>
            <a:xfrm rot="4301516" flipH="1">
              <a:off x="-692665" y="1235266"/>
              <a:ext cx="372208" cy="371932"/>
            </a:xfrm>
            <a:custGeom>
              <a:avLst/>
              <a:gdLst/>
              <a:ahLst/>
              <a:cxnLst/>
              <a:rect l="l" t="t" r="r" b="b"/>
              <a:pathLst>
                <a:path w="10531" h="10522" extrusionOk="0">
                  <a:moveTo>
                    <a:pt x="5020" y="1"/>
                  </a:moveTo>
                  <a:cubicBezTo>
                    <a:pt x="5018" y="1"/>
                    <a:pt x="5016" y="1"/>
                    <a:pt x="5014" y="1"/>
                  </a:cubicBezTo>
                  <a:cubicBezTo>
                    <a:pt x="3769" y="59"/>
                    <a:pt x="2636" y="551"/>
                    <a:pt x="1763" y="1329"/>
                  </a:cubicBezTo>
                  <a:cubicBezTo>
                    <a:pt x="1697" y="1388"/>
                    <a:pt x="1729" y="1538"/>
                    <a:pt x="1668" y="1601"/>
                  </a:cubicBezTo>
                  <a:cubicBezTo>
                    <a:pt x="1612" y="1655"/>
                    <a:pt x="1462" y="1619"/>
                    <a:pt x="1408" y="1675"/>
                  </a:cubicBezTo>
                  <a:cubicBezTo>
                    <a:pt x="602" y="2541"/>
                    <a:pt x="86" y="3679"/>
                    <a:pt x="10" y="4936"/>
                  </a:cubicBezTo>
                  <a:cubicBezTo>
                    <a:pt x="3" y="5044"/>
                    <a:pt x="140" y="5098"/>
                    <a:pt x="140" y="5205"/>
                  </a:cubicBezTo>
                  <a:cubicBezTo>
                    <a:pt x="140" y="5264"/>
                    <a:pt x="1" y="5376"/>
                    <a:pt x="3" y="5432"/>
                  </a:cubicBezTo>
                  <a:cubicBezTo>
                    <a:pt x="43" y="6711"/>
                    <a:pt x="539" y="7874"/>
                    <a:pt x="1334" y="8765"/>
                  </a:cubicBezTo>
                  <a:cubicBezTo>
                    <a:pt x="1358" y="8790"/>
                    <a:pt x="1414" y="8794"/>
                    <a:pt x="1476" y="8794"/>
                  </a:cubicBezTo>
                  <a:cubicBezTo>
                    <a:pt x="1501" y="8794"/>
                    <a:pt x="1526" y="8793"/>
                    <a:pt x="1551" y="8793"/>
                  </a:cubicBezTo>
                  <a:cubicBezTo>
                    <a:pt x="1611" y="8793"/>
                    <a:pt x="1667" y="8797"/>
                    <a:pt x="1691" y="8821"/>
                  </a:cubicBezTo>
                  <a:cubicBezTo>
                    <a:pt x="1747" y="8881"/>
                    <a:pt x="1619" y="9061"/>
                    <a:pt x="1680" y="9117"/>
                  </a:cubicBezTo>
                  <a:cubicBezTo>
                    <a:pt x="2564" y="9938"/>
                    <a:pt x="3731" y="10461"/>
                    <a:pt x="5017" y="10522"/>
                  </a:cubicBezTo>
                  <a:cubicBezTo>
                    <a:pt x="5018" y="10522"/>
                    <a:pt x="5018" y="10522"/>
                    <a:pt x="5019" y="10522"/>
                  </a:cubicBezTo>
                  <a:cubicBezTo>
                    <a:pt x="5101" y="10522"/>
                    <a:pt x="5184" y="10407"/>
                    <a:pt x="5266" y="10407"/>
                  </a:cubicBezTo>
                  <a:cubicBezTo>
                    <a:pt x="5348" y="10407"/>
                    <a:pt x="5430" y="10522"/>
                    <a:pt x="5510" y="10522"/>
                  </a:cubicBezTo>
                  <a:cubicBezTo>
                    <a:pt x="5511" y="10522"/>
                    <a:pt x="5512" y="10522"/>
                    <a:pt x="5513" y="10522"/>
                  </a:cubicBezTo>
                  <a:cubicBezTo>
                    <a:pt x="6801" y="10461"/>
                    <a:pt x="7966" y="9941"/>
                    <a:pt x="8850" y="9119"/>
                  </a:cubicBezTo>
                  <a:cubicBezTo>
                    <a:pt x="8904" y="9070"/>
                    <a:pt x="8881" y="8922"/>
                    <a:pt x="8933" y="8870"/>
                  </a:cubicBezTo>
                  <a:cubicBezTo>
                    <a:pt x="8998" y="8805"/>
                    <a:pt x="9137" y="8834"/>
                    <a:pt x="9198" y="8762"/>
                  </a:cubicBezTo>
                  <a:cubicBezTo>
                    <a:pt x="9992" y="7871"/>
                    <a:pt x="10488" y="6709"/>
                    <a:pt x="10529" y="5432"/>
                  </a:cubicBezTo>
                  <a:cubicBezTo>
                    <a:pt x="10531" y="5374"/>
                    <a:pt x="10405" y="5266"/>
                    <a:pt x="10405" y="5210"/>
                  </a:cubicBezTo>
                  <a:cubicBezTo>
                    <a:pt x="10405" y="5100"/>
                    <a:pt x="10529" y="5044"/>
                    <a:pt x="10522" y="4938"/>
                  </a:cubicBezTo>
                  <a:cubicBezTo>
                    <a:pt x="10446" y="3681"/>
                    <a:pt x="9929" y="2544"/>
                    <a:pt x="9124" y="1677"/>
                  </a:cubicBezTo>
                  <a:cubicBezTo>
                    <a:pt x="9068" y="1617"/>
                    <a:pt x="8904" y="1675"/>
                    <a:pt x="8845" y="1617"/>
                  </a:cubicBezTo>
                  <a:cubicBezTo>
                    <a:pt x="8785" y="1558"/>
                    <a:pt x="8832" y="1386"/>
                    <a:pt x="8769" y="1329"/>
                  </a:cubicBezTo>
                  <a:cubicBezTo>
                    <a:pt x="7896" y="551"/>
                    <a:pt x="6763" y="59"/>
                    <a:pt x="5515" y="1"/>
                  </a:cubicBezTo>
                  <a:cubicBezTo>
                    <a:pt x="5513" y="1"/>
                    <a:pt x="5511" y="1"/>
                    <a:pt x="5509" y="1"/>
                  </a:cubicBezTo>
                  <a:cubicBezTo>
                    <a:pt x="5428" y="1"/>
                    <a:pt x="5349" y="93"/>
                    <a:pt x="5268" y="93"/>
                  </a:cubicBezTo>
                  <a:cubicBezTo>
                    <a:pt x="5185" y="93"/>
                    <a:pt x="5101" y="1"/>
                    <a:pt x="5020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1"/>
            <p:cNvSpPr/>
            <p:nvPr/>
          </p:nvSpPr>
          <p:spPr>
            <a:xfrm rot="4301516" flipH="1">
              <a:off x="-692672" y="1235100"/>
              <a:ext cx="372279" cy="372321"/>
            </a:xfrm>
            <a:custGeom>
              <a:avLst/>
              <a:gdLst/>
              <a:ahLst/>
              <a:cxnLst/>
              <a:rect l="l" t="t" r="r" b="b"/>
              <a:pathLst>
                <a:path w="10533" h="10533" extrusionOk="0">
                  <a:moveTo>
                    <a:pt x="5268" y="0"/>
                  </a:moveTo>
                  <a:cubicBezTo>
                    <a:pt x="5185" y="0"/>
                    <a:pt x="5102" y="2"/>
                    <a:pt x="5021" y="7"/>
                  </a:cubicBezTo>
                  <a:lnTo>
                    <a:pt x="5021" y="4592"/>
                  </a:lnTo>
                  <a:lnTo>
                    <a:pt x="1765" y="1335"/>
                  </a:lnTo>
                  <a:cubicBezTo>
                    <a:pt x="1641" y="1445"/>
                    <a:pt x="1522" y="1562"/>
                    <a:pt x="1410" y="1683"/>
                  </a:cubicBezTo>
                  <a:lnTo>
                    <a:pt x="4669" y="4942"/>
                  </a:lnTo>
                  <a:lnTo>
                    <a:pt x="12" y="4942"/>
                  </a:lnTo>
                  <a:cubicBezTo>
                    <a:pt x="5" y="5050"/>
                    <a:pt x="1" y="5157"/>
                    <a:pt x="1" y="5267"/>
                  </a:cubicBezTo>
                  <a:cubicBezTo>
                    <a:pt x="1" y="5323"/>
                    <a:pt x="3" y="5382"/>
                    <a:pt x="5" y="5438"/>
                  </a:cubicBezTo>
                  <a:lnTo>
                    <a:pt x="4669" y="5438"/>
                  </a:lnTo>
                  <a:lnTo>
                    <a:pt x="1336" y="8771"/>
                  </a:lnTo>
                  <a:cubicBezTo>
                    <a:pt x="1446" y="8894"/>
                    <a:pt x="1563" y="9013"/>
                    <a:pt x="1684" y="9125"/>
                  </a:cubicBezTo>
                  <a:lnTo>
                    <a:pt x="5021" y="5788"/>
                  </a:lnTo>
                  <a:lnTo>
                    <a:pt x="5021" y="10526"/>
                  </a:lnTo>
                  <a:cubicBezTo>
                    <a:pt x="5102" y="10530"/>
                    <a:pt x="5185" y="10532"/>
                    <a:pt x="5268" y="10532"/>
                  </a:cubicBezTo>
                  <a:cubicBezTo>
                    <a:pt x="5351" y="10532"/>
                    <a:pt x="5434" y="10530"/>
                    <a:pt x="5517" y="10526"/>
                  </a:cubicBezTo>
                  <a:lnTo>
                    <a:pt x="5517" y="5788"/>
                  </a:lnTo>
                  <a:lnTo>
                    <a:pt x="8852" y="9125"/>
                  </a:lnTo>
                  <a:cubicBezTo>
                    <a:pt x="8973" y="9013"/>
                    <a:pt x="9088" y="8894"/>
                    <a:pt x="9200" y="8771"/>
                  </a:cubicBezTo>
                  <a:lnTo>
                    <a:pt x="5867" y="5438"/>
                  </a:lnTo>
                  <a:lnTo>
                    <a:pt x="10531" y="5438"/>
                  </a:lnTo>
                  <a:cubicBezTo>
                    <a:pt x="10533" y="5382"/>
                    <a:pt x="10533" y="5323"/>
                    <a:pt x="10533" y="5267"/>
                  </a:cubicBezTo>
                  <a:cubicBezTo>
                    <a:pt x="10533" y="5157"/>
                    <a:pt x="10531" y="5050"/>
                    <a:pt x="10524" y="4942"/>
                  </a:cubicBezTo>
                  <a:lnTo>
                    <a:pt x="5867" y="4942"/>
                  </a:lnTo>
                  <a:lnTo>
                    <a:pt x="9126" y="1683"/>
                  </a:lnTo>
                  <a:cubicBezTo>
                    <a:pt x="9013" y="1562"/>
                    <a:pt x="8895" y="1445"/>
                    <a:pt x="8771" y="1335"/>
                  </a:cubicBezTo>
                  <a:lnTo>
                    <a:pt x="5517" y="4592"/>
                  </a:lnTo>
                  <a:lnTo>
                    <a:pt x="5517" y="7"/>
                  </a:lnTo>
                  <a:cubicBezTo>
                    <a:pt x="5434" y="2"/>
                    <a:pt x="5351" y="0"/>
                    <a:pt x="5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1"/>
            <p:cNvSpPr/>
            <p:nvPr/>
          </p:nvSpPr>
          <p:spPr>
            <a:xfrm rot="4301516" flipH="1">
              <a:off x="-650701" y="1289907"/>
              <a:ext cx="289468" cy="263343"/>
            </a:xfrm>
            <a:custGeom>
              <a:avLst/>
              <a:gdLst/>
              <a:ahLst/>
              <a:cxnLst/>
              <a:rect l="l" t="t" r="r" b="b"/>
              <a:pathLst>
                <a:path w="8190" h="7450" extrusionOk="0">
                  <a:moveTo>
                    <a:pt x="4089" y="1"/>
                  </a:moveTo>
                  <a:cubicBezTo>
                    <a:pt x="2401" y="1"/>
                    <a:pt x="872" y="1159"/>
                    <a:pt x="470" y="2874"/>
                  </a:cubicBezTo>
                  <a:cubicBezTo>
                    <a:pt x="1" y="4876"/>
                    <a:pt x="1242" y="6880"/>
                    <a:pt x="3244" y="7349"/>
                  </a:cubicBezTo>
                  <a:cubicBezTo>
                    <a:pt x="3530" y="7417"/>
                    <a:pt x="3817" y="7449"/>
                    <a:pt x="4100" y="7449"/>
                  </a:cubicBezTo>
                  <a:cubicBezTo>
                    <a:pt x="5789" y="7449"/>
                    <a:pt x="7317" y="6291"/>
                    <a:pt x="7721" y="4575"/>
                  </a:cubicBezTo>
                  <a:cubicBezTo>
                    <a:pt x="8190" y="2574"/>
                    <a:pt x="6947" y="570"/>
                    <a:pt x="4945" y="100"/>
                  </a:cubicBezTo>
                  <a:cubicBezTo>
                    <a:pt x="4658" y="33"/>
                    <a:pt x="4372" y="1"/>
                    <a:pt x="4089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1"/>
            <p:cNvSpPr/>
            <p:nvPr/>
          </p:nvSpPr>
          <p:spPr>
            <a:xfrm rot="4301516" flipH="1">
              <a:off x="-591211" y="1344422"/>
              <a:ext cx="168202" cy="152951"/>
            </a:xfrm>
            <a:custGeom>
              <a:avLst/>
              <a:gdLst/>
              <a:ahLst/>
              <a:cxnLst/>
              <a:rect l="l" t="t" r="r" b="b"/>
              <a:pathLst>
                <a:path w="4759" h="4327" extrusionOk="0">
                  <a:moveTo>
                    <a:pt x="2378" y="0"/>
                  </a:moveTo>
                  <a:cubicBezTo>
                    <a:pt x="1397" y="0"/>
                    <a:pt x="509" y="672"/>
                    <a:pt x="274" y="1668"/>
                  </a:cubicBezTo>
                  <a:cubicBezTo>
                    <a:pt x="0" y="2832"/>
                    <a:pt x="721" y="3997"/>
                    <a:pt x="1883" y="4269"/>
                  </a:cubicBezTo>
                  <a:cubicBezTo>
                    <a:pt x="2050" y="4308"/>
                    <a:pt x="2217" y="4327"/>
                    <a:pt x="2382" y="4327"/>
                  </a:cubicBezTo>
                  <a:cubicBezTo>
                    <a:pt x="3363" y="4327"/>
                    <a:pt x="4250" y="3655"/>
                    <a:pt x="4484" y="2660"/>
                  </a:cubicBezTo>
                  <a:cubicBezTo>
                    <a:pt x="4758" y="1497"/>
                    <a:pt x="4038" y="332"/>
                    <a:pt x="2875" y="59"/>
                  </a:cubicBezTo>
                  <a:cubicBezTo>
                    <a:pt x="2709" y="19"/>
                    <a:pt x="2542" y="0"/>
                    <a:pt x="2378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1"/>
            <p:cNvSpPr/>
            <p:nvPr/>
          </p:nvSpPr>
          <p:spPr>
            <a:xfrm rot="4301516" flipH="1">
              <a:off x="-822582" y="985135"/>
              <a:ext cx="372208" cy="371932"/>
            </a:xfrm>
            <a:custGeom>
              <a:avLst/>
              <a:gdLst/>
              <a:ahLst/>
              <a:cxnLst/>
              <a:rect l="l" t="t" r="r" b="b"/>
              <a:pathLst>
                <a:path w="10531" h="10522" extrusionOk="0">
                  <a:moveTo>
                    <a:pt x="5020" y="0"/>
                  </a:moveTo>
                  <a:cubicBezTo>
                    <a:pt x="5018" y="0"/>
                    <a:pt x="5016" y="1"/>
                    <a:pt x="5014" y="1"/>
                  </a:cubicBezTo>
                  <a:cubicBezTo>
                    <a:pt x="3769" y="59"/>
                    <a:pt x="2635" y="550"/>
                    <a:pt x="1762" y="1329"/>
                  </a:cubicBezTo>
                  <a:cubicBezTo>
                    <a:pt x="1697" y="1388"/>
                    <a:pt x="1731" y="1540"/>
                    <a:pt x="1668" y="1601"/>
                  </a:cubicBezTo>
                  <a:cubicBezTo>
                    <a:pt x="1612" y="1655"/>
                    <a:pt x="1462" y="1619"/>
                    <a:pt x="1408" y="1677"/>
                  </a:cubicBezTo>
                  <a:cubicBezTo>
                    <a:pt x="602" y="2543"/>
                    <a:pt x="86" y="3679"/>
                    <a:pt x="10" y="4936"/>
                  </a:cubicBezTo>
                  <a:cubicBezTo>
                    <a:pt x="3" y="5043"/>
                    <a:pt x="142" y="5097"/>
                    <a:pt x="142" y="5207"/>
                  </a:cubicBezTo>
                  <a:cubicBezTo>
                    <a:pt x="142" y="5263"/>
                    <a:pt x="1" y="5376"/>
                    <a:pt x="3" y="5434"/>
                  </a:cubicBezTo>
                  <a:cubicBezTo>
                    <a:pt x="43" y="6711"/>
                    <a:pt x="539" y="7873"/>
                    <a:pt x="1334" y="8764"/>
                  </a:cubicBezTo>
                  <a:cubicBezTo>
                    <a:pt x="1357" y="8791"/>
                    <a:pt x="1414" y="8795"/>
                    <a:pt x="1477" y="8795"/>
                  </a:cubicBezTo>
                  <a:cubicBezTo>
                    <a:pt x="1501" y="8795"/>
                    <a:pt x="1526" y="8794"/>
                    <a:pt x="1550" y="8794"/>
                  </a:cubicBezTo>
                  <a:cubicBezTo>
                    <a:pt x="1611" y="8794"/>
                    <a:pt x="1666" y="8798"/>
                    <a:pt x="1691" y="8823"/>
                  </a:cubicBezTo>
                  <a:cubicBezTo>
                    <a:pt x="1747" y="8881"/>
                    <a:pt x="1621" y="9063"/>
                    <a:pt x="1679" y="9119"/>
                  </a:cubicBezTo>
                  <a:cubicBezTo>
                    <a:pt x="2564" y="9940"/>
                    <a:pt x="3731" y="10461"/>
                    <a:pt x="5017" y="10522"/>
                  </a:cubicBezTo>
                  <a:cubicBezTo>
                    <a:pt x="5018" y="10522"/>
                    <a:pt x="5020" y="10522"/>
                    <a:pt x="5021" y="10522"/>
                  </a:cubicBezTo>
                  <a:cubicBezTo>
                    <a:pt x="5103" y="10522"/>
                    <a:pt x="5184" y="10409"/>
                    <a:pt x="5266" y="10409"/>
                  </a:cubicBezTo>
                  <a:cubicBezTo>
                    <a:pt x="5347" y="10409"/>
                    <a:pt x="5429" y="10522"/>
                    <a:pt x="5508" y="10522"/>
                  </a:cubicBezTo>
                  <a:cubicBezTo>
                    <a:pt x="5510" y="10522"/>
                    <a:pt x="5511" y="10522"/>
                    <a:pt x="5513" y="10522"/>
                  </a:cubicBezTo>
                  <a:cubicBezTo>
                    <a:pt x="6801" y="10461"/>
                    <a:pt x="7968" y="9940"/>
                    <a:pt x="8850" y="9119"/>
                  </a:cubicBezTo>
                  <a:cubicBezTo>
                    <a:pt x="8904" y="9070"/>
                    <a:pt x="8881" y="8922"/>
                    <a:pt x="8933" y="8870"/>
                  </a:cubicBezTo>
                  <a:cubicBezTo>
                    <a:pt x="8998" y="8805"/>
                    <a:pt x="9137" y="8834"/>
                    <a:pt x="9198" y="8764"/>
                  </a:cubicBezTo>
                  <a:cubicBezTo>
                    <a:pt x="9992" y="7873"/>
                    <a:pt x="10488" y="6709"/>
                    <a:pt x="10528" y="5432"/>
                  </a:cubicBezTo>
                  <a:cubicBezTo>
                    <a:pt x="10531" y="5376"/>
                    <a:pt x="10405" y="5268"/>
                    <a:pt x="10405" y="5210"/>
                  </a:cubicBezTo>
                  <a:cubicBezTo>
                    <a:pt x="10405" y="5102"/>
                    <a:pt x="10528" y="5043"/>
                    <a:pt x="10522" y="4938"/>
                  </a:cubicBezTo>
                  <a:cubicBezTo>
                    <a:pt x="10445" y="3681"/>
                    <a:pt x="9929" y="2543"/>
                    <a:pt x="9124" y="1677"/>
                  </a:cubicBezTo>
                  <a:cubicBezTo>
                    <a:pt x="9067" y="1616"/>
                    <a:pt x="8904" y="1675"/>
                    <a:pt x="8845" y="1616"/>
                  </a:cubicBezTo>
                  <a:cubicBezTo>
                    <a:pt x="8787" y="1558"/>
                    <a:pt x="8832" y="1385"/>
                    <a:pt x="8771" y="1329"/>
                  </a:cubicBezTo>
                  <a:cubicBezTo>
                    <a:pt x="7896" y="550"/>
                    <a:pt x="6763" y="59"/>
                    <a:pt x="5515" y="1"/>
                  </a:cubicBezTo>
                  <a:cubicBezTo>
                    <a:pt x="5513" y="1"/>
                    <a:pt x="5511" y="0"/>
                    <a:pt x="5509" y="0"/>
                  </a:cubicBezTo>
                  <a:cubicBezTo>
                    <a:pt x="5428" y="0"/>
                    <a:pt x="5349" y="93"/>
                    <a:pt x="5268" y="93"/>
                  </a:cubicBezTo>
                  <a:cubicBezTo>
                    <a:pt x="5185" y="93"/>
                    <a:pt x="5101" y="0"/>
                    <a:pt x="5020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1"/>
            <p:cNvSpPr/>
            <p:nvPr/>
          </p:nvSpPr>
          <p:spPr>
            <a:xfrm rot="4301516" flipH="1">
              <a:off x="-822572" y="984945"/>
              <a:ext cx="372279" cy="372356"/>
            </a:xfrm>
            <a:custGeom>
              <a:avLst/>
              <a:gdLst/>
              <a:ahLst/>
              <a:cxnLst/>
              <a:rect l="l" t="t" r="r" b="b"/>
              <a:pathLst>
                <a:path w="10533" h="10534" extrusionOk="0">
                  <a:moveTo>
                    <a:pt x="5268" y="1"/>
                  </a:moveTo>
                  <a:cubicBezTo>
                    <a:pt x="5185" y="1"/>
                    <a:pt x="5102" y="3"/>
                    <a:pt x="5021" y="8"/>
                  </a:cubicBezTo>
                  <a:lnTo>
                    <a:pt x="5021" y="4593"/>
                  </a:lnTo>
                  <a:lnTo>
                    <a:pt x="1764" y="1336"/>
                  </a:lnTo>
                  <a:cubicBezTo>
                    <a:pt x="1641" y="1446"/>
                    <a:pt x="1522" y="1563"/>
                    <a:pt x="1410" y="1684"/>
                  </a:cubicBezTo>
                  <a:lnTo>
                    <a:pt x="4668" y="4943"/>
                  </a:lnTo>
                  <a:lnTo>
                    <a:pt x="12" y="4943"/>
                  </a:lnTo>
                  <a:cubicBezTo>
                    <a:pt x="5" y="5050"/>
                    <a:pt x="0" y="5160"/>
                    <a:pt x="0" y="5268"/>
                  </a:cubicBezTo>
                  <a:cubicBezTo>
                    <a:pt x="0" y="5326"/>
                    <a:pt x="3" y="5383"/>
                    <a:pt x="5" y="5439"/>
                  </a:cubicBezTo>
                  <a:lnTo>
                    <a:pt x="4668" y="5439"/>
                  </a:lnTo>
                  <a:lnTo>
                    <a:pt x="1336" y="8774"/>
                  </a:lnTo>
                  <a:cubicBezTo>
                    <a:pt x="1446" y="8895"/>
                    <a:pt x="1562" y="9014"/>
                    <a:pt x="1684" y="9126"/>
                  </a:cubicBezTo>
                  <a:lnTo>
                    <a:pt x="5021" y="5791"/>
                  </a:lnTo>
                  <a:lnTo>
                    <a:pt x="5021" y="10529"/>
                  </a:lnTo>
                  <a:cubicBezTo>
                    <a:pt x="5102" y="10531"/>
                    <a:pt x="5185" y="10533"/>
                    <a:pt x="5268" y="10533"/>
                  </a:cubicBezTo>
                  <a:cubicBezTo>
                    <a:pt x="5351" y="10533"/>
                    <a:pt x="5434" y="10531"/>
                    <a:pt x="5517" y="10529"/>
                  </a:cubicBezTo>
                  <a:lnTo>
                    <a:pt x="5517" y="5791"/>
                  </a:lnTo>
                  <a:lnTo>
                    <a:pt x="8852" y="9126"/>
                  </a:lnTo>
                  <a:cubicBezTo>
                    <a:pt x="8973" y="9014"/>
                    <a:pt x="9087" y="8895"/>
                    <a:pt x="9200" y="8771"/>
                  </a:cubicBezTo>
                  <a:lnTo>
                    <a:pt x="5867" y="5439"/>
                  </a:lnTo>
                  <a:lnTo>
                    <a:pt x="10530" y="5439"/>
                  </a:lnTo>
                  <a:cubicBezTo>
                    <a:pt x="10533" y="5383"/>
                    <a:pt x="10533" y="5326"/>
                    <a:pt x="10533" y="5268"/>
                  </a:cubicBezTo>
                  <a:cubicBezTo>
                    <a:pt x="10533" y="5160"/>
                    <a:pt x="10530" y="5050"/>
                    <a:pt x="10524" y="4943"/>
                  </a:cubicBezTo>
                  <a:lnTo>
                    <a:pt x="5867" y="4943"/>
                  </a:lnTo>
                  <a:lnTo>
                    <a:pt x="9126" y="1684"/>
                  </a:lnTo>
                  <a:cubicBezTo>
                    <a:pt x="9013" y="1563"/>
                    <a:pt x="8894" y="1446"/>
                    <a:pt x="8771" y="1336"/>
                  </a:cubicBezTo>
                  <a:lnTo>
                    <a:pt x="5517" y="4593"/>
                  </a:lnTo>
                  <a:lnTo>
                    <a:pt x="5517" y="8"/>
                  </a:lnTo>
                  <a:cubicBezTo>
                    <a:pt x="5434" y="3"/>
                    <a:pt x="5351" y="1"/>
                    <a:pt x="5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1"/>
            <p:cNvSpPr/>
            <p:nvPr/>
          </p:nvSpPr>
          <p:spPr>
            <a:xfrm rot="4301516" flipH="1">
              <a:off x="-779090" y="1039041"/>
              <a:ext cx="283990" cy="263343"/>
            </a:xfrm>
            <a:custGeom>
              <a:avLst/>
              <a:gdLst/>
              <a:ahLst/>
              <a:cxnLst/>
              <a:rect l="l" t="t" r="r" b="b"/>
              <a:pathLst>
                <a:path w="8035" h="7450" extrusionOk="0">
                  <a:moveTo>
                    <a:pt x="4015" y="0"/>
                  </a:moveTo>
                  <a:cubicBezTo>
                    <a:pt x="2234" y="0"/>
                    <a:pt x="660" y="1282"/>
                    <a:pt x="348" y="3097"/>
                  </a:cubicBezTo>
                  <a:cubicBezTo>
                    <a:pt x="0" y="5124"/>
                    <a:pt x="1362" y="7049"/>
                    <a:pt x="3391" y="7395"/>
                  </a:cubicBezTo>
                  <a:cubicBezTo>
                    <a:pt x="3604" y="7432"/>
                    <a:pt x="3816" y="7449"/>
                    <a:pt x="4025" y="7449"/>
                  </a:cubicBezTo>
                  <a:cubicBezTo>
                    <a:pt x="5805" y="7449"/>
                    <a:pt x="7378" y="6168"/>
                    <a:pt x="7689" y="4354"/>
                  </a:cubicBezTo>
                  <a:cubicBezTo>
                    <a:pt x="8035" y="2325"/>
                    <a:pt x="6675" y="402"/>
                    <a:pt x="4646" y="54"/>
                  </a:cubicBezTo>
                  <a:cubicBezTo>
                    <a:pt x="4434" y="18"/>
                    <a:pt x="4223" y="0"/>
                    <a:pt x="4015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1"/>
            <p:cNvSpPr/>
            <p:nvPr/>
          </p:nvSpPr>
          <p:spPr>
            <a:xfrm rot="4301516" flipH="1">
              <a:off x="-712976" y="1094599"/>
              <a:ext cx="152969" cy="152986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2164" y="1"/>
                  </a:moveTo>
                  <a:cubicBezTo>
                    <a:pt x="970" y="1"/>
                    <a:pt x="0" y="970"/>
                    <a:pt x="0" y="2164"/>
                  </a:cubicBezTo>
                  <a:cubicBezTo>
                    <a:pt x="0" y="3358"/>
                    <a:pt x="970" y="4328"/>
                    <a:pt x="2164" y="4328"/>
                  </a:cubicBezTo>
                  <a:cubicBezTo>
                    <a:pt x="3358" y="4328"/>
                    <a:pt x="4327" y="3358"/>
                    <a:pt x="4327" y="2164"/>
                  </a:cubicBezTo>
                  <a:cubicBezTo>
                    <a:pt x="4327" y="970"/>
                    <a:pt x="3358" y="1"/>
                    <a:pt x="2164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1"/>
            <p:cNvSpPr/>
            <p:nvPr/>
          </p:nvSpPr>
          <p:spPr>
            <a:xfrm rot="4301516" flipH="1">
              <a:off x="-613649" y="1185170"/>
              <a:ext cx="96101" cy="257723"/>
            </a:xfrm>
            <a:custGeom>
              <a:avLst/>
              <a:gdLst/>
              <a:ahLst/>
              <a:cxnLst/>
              <a:rect l="l" t="t" r="r" b="b"/>
              <a:pathLst>
                <a:path w="2719" h="7291" extrusionOk="0">
                  <a:moveTo>
                    <a:pt x="2439" y="0"/>
                  </a:moveTo>
                  <a:cubicBezTo>
                    <a:pt x="2382" y="0"/>
                    <a:pt x="2325" y="20"/>
                    <a:pt x="2278" y="60"/>
                  </a:cubicBezTo>
                  <a:cubicBezTo>
                    <a:pt x="1751" y="507"/>
                    <a:pt x="813" y="1490"/>
                    <a:pt x="456" y="3031"/>
                  </a:cubicBezTo>
                  <a:cubicBezTo>
                    <a:pt x="0" y="5002"/>
                    <a:pt x="777" y="6582"/>
                    <a:pt x="1134" y="7172"/>
                  </a:cubicBezTo>
                  <a:cubicBezTo>
                    <a:pt x="1181" y="7248"/>
                    <a:pt x="1262" y="7291"/>
                    <a:pt x="1347" y="7291"/>
                  </a:cubicBezTo>
                  <a:cubicBezTo>
                    <a:pt x="1390" y="7291"/>
                    <a:pt x="1434" y="7280"/>
                    <a:pt x="1475" y="7255"/>
                  </a:cubicBezTo>
                  <a:cubicBezTo>
                    <a:pt x="1592" y="7185"/>
                    <a:pt x="1630" y="7033"/>
                    <a:pt x="1558" y="6914"/>
                  </a:cubicBezTo>
                  <a:cubicBezTo>
                    <a:pt x="1235" y="6378"/>
                    <a:pt x="523" y="4934"/>
                    <a:pt x="938" y="3144"/>
                  </a:cubicBezTo>
                  <a:cubicBezTo>
                    <a:pt x="1264" y="1741"/>
                    <a:pt x="2119" y="845"/>
                    <a:pt x="2599" y="437"/>
                  </a:cubicBezTo>
                  <a:cubicBezTo>
                    <a:pt x="2705" y="349"/>
                    <a:pt x="2718" y="192"/>
                    <a:pt x="2628" y="89"/>
                  </a:cubicBezTo>
                  <a:cubicBezTo>
                    <a:pt x="2579" y="31"/>
                    <a:pt x="2509" y="0"/>
                    <a:pt x="24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2" name="Google Shape;1282;p31"/>
          <p:cNvGrpSpPr/>
          <p:nvPr/>
        </p:nvGrpSpPr>
        <p:grpSpPr>
          <a:xfrm rot="-1459183">
            <a:off x="4895072" y="3786221"/>
            <a:ext cx="652420" cy="477593"/>
            <a:chOff x="230649" y="98842"/>
            <a:chExt cx="652464" cy="477625"/>
          </a:xfrm>
        </p:grpSpPr>
        <p:sp>
          <p:nvSpPr>
            <p:cNvPr id="1283" name="Google Shape;1283;p31"/>
            <p:cNvSpPr/>
            <p:nvPr/>
          </p:nvSpPr>
          <p:spPr>
            <a:xfrm>
              <a:off x="240470" y="110694"/>
              <a:ext cx="635592" cy="453052"/>
            </a:xfrm>
            <a:custGeom>
              <a:avLst/>
              <a:gdLst/>
              <a:ahLst/>
              <a:cxnLst/>
              <a:rect l="l" t="t" r="r" b="b"/>
              <a:pathLst>
                <a:path w="13785" h="9826" extrusionOk="0">
                  <a:moveTo>
                    <a:pt x="11492" y="1"/>
                  </a:moveTo>
                  <a:cubicBezTo>
                    <a:pt x="11463" y="1"/>
                    <a:pt x="11427" y="10"/>
                    <a:pt x="11379" y="29"/>
                  </a:cubicBezTo>
                  <a:lnTo>
                    <a:pt x="9734" y="444"/>
                  </a:lnTo>
                  <a:lnTo>
                    <a:pt x="1693" y="3663"/>
                  </a:lnTo>
                  <a:lnTo>
                    <a:pt x="182" y="4428"/>
                  </a:lnTo>
                  <a:lnTo>
                    <a:pt x="185" y="4428"/>
                  </a:lnTo>
                  <a:cubicBezTo>
                    <a:pt x="25" y="4491"/>
                    <a:pt x="1" y="4673"/>
                    <a:pt x="63" y="4832"/>
                  </a:cubicBezTo>
                  <a:lnTo>
                    <a:pt x="519" y="6401"/>
                  </a:lnTo>
                  <a:lnTo>
                    <a:pt x="1255" y="8239"/>
                  </a:lnTo>
                  <a:lnTo>
                    <a:pt x="2061" y="9612"/>
                  </a:lnTo>
                  <a:cubicBezTo>
                    <a:pt x="2110" y="9738"/>
                    <a:pt x="2178" y="9826"/>
                    <a:pt x="2281" y="9826"/>
                  </a:cubicBezTo>
                  <a:cubicBezTo>
                    <a:pt x="2309" y="9826"/>
                    <a:pt x="2339" y="9819"/>
                    <a:pt x="2373" y="9805"/>
                  </a:cubicBezTo>
                  <a:lnTo>
                    <a:pt x="3991" y="9410"/>
                  </a:lnTo>
                  <a:lnTo>
                    <a:pt x="12036" y="6190"/>
                  </a:lnTo>
                  <a:lnTo>
                    <a:pt x="13511" y="5460"/>
                  </a:lnTo>
                  <a:cubicBezTo>
                    <a:pt x="13668" y="5395"/>
                    <a:pt x="13785" y="5272"/>
                    <a:pt x="13722" y="5115"/>
                  </a:cubicBezTo>
                  <a:lnTo>
                    <a:pt x="13206" y="3454"/>
                  </a:lnTo>
                  <a:lnTo>
                    <a:pt x="12470" y="1614"/>
                  </a:lnTo>
                  <a:lnTo>
                    <a:pt x="11628" y="164"/>
                  </a:lnTo>
                  <a:cubicBezTo>
                    <a:pt x="11584" y="53"/>
                    <a:pt x="11558" y="1"/>
                    <a:pt x="11492" y="1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1"/>
            <p:cNvSpPr/>
            <p:nvPr/>
          </p:nvSpPr>
          <p:spPr>
            <a:xfrm>
              <a:off x="661522" y="229327"/>
              <a:ext cx="96918" cy="94474"/>
            </a:xfrm>
            <a:custGeom>
              <a:avLst/>
              <a:gdLst/>
              <a:ahLst/>
              <a:cxnLst/>
              <a:rect l="l" t="t" r="r" b="b"/>
              <a:pathLst>
                <a:path w="2102" h="2049" extrusionOk="0">
                  <a:moveTo>
                    <a:pt x="1051" y="506"/>
                  </a:moveTo>
                  <a:cubicBezTo>
                    <a:pt x="1120" y="506"/>
                    <a:pt x="1190" y="520"/>
                    <a:pt x="1255" y="549"/>
                  </a:cubicBezTo>
                  <a:cubicBezTo>
                    <a:pt x="1383" y="603"/>
                    <a:pt x="1479" y="704"/>
                    <a:pt x="1531" y="832"/>
                  </a:cubicBezTo>
                  <a:cubicBezTo>
                    <a:pt x="1636" y="1096"/>
                    <a:pt x="1509" y="1399"/>
                    <a:pt x="1244" y="1505"/>
                  </a:cubicBezTo>
                  <a:cubicBezTo>
                    <a:pt x="1182" y="1530"/>
                    <a:pt x="1117" y="1542"/>
                    <a:pt x="1052" y="1542"/>
                  </a:cubicBezTo>
                  <a:cubicBezTo>
                    <a:pt x="982" y="1542"/>
                    <a:pt x="912" y="1528"/>
                    <a:pt x="846" y="1500"/>
                  </a:cubicBezTo>
                  <a:cubicBezTo>
                    <a:pt x="721" y="1447"/>
                    <a:pt x="622" y="1346"/>
                    <a:pt x="570" y="1218"/>
                  </a:cubicBezTo>
                  <a:cubicBezTo>
                    <a:pt x="465" y="951"/>
                    <a:pt x="593" y="650"/>
                    <a:pt x="858" y="544"/>
                  </a:cubicBezTo>
                  <a:cubicBezTo>
                    <a:pt x="921" y="520"/>
                    <a:pt x="986" y="506"/>
                    <a:pt x="1051" y="506"/>
                  </a:cubicBezTo>
                  <a:close/>
                  <a:moveTo>
                    <a:pt x="1050" y="1"/>
                  </a:moveTo>
                  <a:cubicBezTo>
                    <a:pt x="922" y="1"/>
                    <a:pt x="794" y="25"/>
                    <a:pt x="671" y="75"/>
                  </a:cubicBezTo>
                  <a:cubicBezTo>
                    <a:pt x="418" y="176"/>
                    <a:pt x="218" y="369"/>
                    <a:pt x="110" y="621"/>
                  </a:cubicBezTo>
                  <a:cubicBezTo>
                    <a:pt x="3" y="872"/>
                    <a:pt x="0" y="1150"/>
                    <a:pt x="101" y="1404"/>
                  </a:cubicBezTo>
                  <a:cubicBezTo>
                    <a:pt x="202" y="1658"/>
                    <a:pt x="398" y="1857"/>
                    <a:pt x="649" y="1965"/>
                  </a:cubicBezTo>
                  <a:cubicBezTo>
                    <a:pt x="777" y="2021"/>
                    <a:pt x="914" y="2048"/>
                    <a:pt x="1051" y="2048"/>
                  </a:cubicBezTo>
                  <a:cubicBezTo>
                    <a:pt x="1179" y="2048"/>
                    <a:pt x="1309" y="2023"/>
                    <a:pt x="1432" y="1974"/>
                  </a:cubicBezTo>
                  <a:cubicBezTo>
                    <a:pt x="1684" y="1873"/>
                    <a:pt x="1883" y="1678"/>
                    <a:pt x="1991" y="1426"/>
                  </a:cubicBezTo>
                  <a:cubicBezTo>
                    <a:pt x="2099" y="1175"/>
                    <a:pt x="2101" y="897"/>
                    <a:pt x="2000" y="643"/>
                  </a:cubicBezTo>
                  <a:cubicBezTo>
                    <a:pt x="1899" y="390"/>
                    <a:pt x="1704" y="192"/>
                    <a:pt x="1452" y="84"/>
                  </a:cubicBezTo>
                  <a:cubicBezTo>
                    <a:pt x="1323" y="29"/>
                    <a:pt x="1186" y="1"/>
                    <a:pt x="1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1"/>
            <p:cNvSpPr/>
            <p:nvPr/>
          </p:nvSpPr>
          <p:spPr>
            <a:xfrm>
              <a:off x="355231" y="351971"/>
              <a:ext cx="97010" cy="94428"/>
            </a:xfrm>
            <a:custGeom>
              <a:avLst/>
              <a:gdLst/>
              <a:ahLst/>
              <a:cxnLst/>
              <a:rect l="l" t="t" r="r" b="b"/>
              <a:pathLst>
                <a:path w="2104" h="2048" extrusionOk="0">
                  <a:moveTo>
                    <a:pt x="1053" y="506"/>
                  </a:moveTo>
                  <a:cubicBezTo>
                    <a:pt x="1120" y="506"/>
                    <a:pt x="1190" y="519"/>
                    <a:pt x="1255" y="548"/>
                  </a:cubicBezTo>
                  <a:cubicBezTo>
                    <a:pt x="1383" y="602"/>
                    <a:pt x="1482" y="703"/>
                    <a:pt x="1533" y="831"/>
                  </a:cubicBezTo>
                  <a:cubicBezTo>
                    <a:pt x="1639" y="1096"/>
                    <a:pt x="1509" y="1399"/>
                    <a:pt x="1244" y="1504"/>
                  </a:cubicBezTo>
                  <a:cubicBezTo>
                    <a:pt x="1182" y="1529"/>
                    <a:pt x="1117" y="1542"/>
                    <a:pt x="1052" y="1542"/>
                  </a:cubicBezTo>
                  <a:cubicBezTo>
                    <a:pt x="983" y="1542"/>
                    <a:pt x="914" y="1528"/>
                    <a:pt x="849" y="1500"/>
                  </a:cubicBezTo>
                  <a:cubicBezTo>
                    <a:pt x="721" y="1446"/>
                    <a:pt x="622" y="1345"/>
                    <a:pt x="570" y="1217"/>
                  </a:cubicBezTo>
                  <a:cubicBezTo>
                    <a:pt x="465" y="952"/>
                    <a:pt x="595" y="649"/>
                    <a:pt x="860" y="544"/>
                  </a:cubicBezTo>
                  <a:cubicBezTo>
                    <a:pt x="923" y="519"/>
                    <a:pt x="988" y="506"/>
                    <a:pt x="1053" y="506"/>
                  </a:cubicBezTo>
                  <a:close/>
                  <a:moveTo>
                    <a:pt x="1051" y="0"/>
                  </a:moveTo>
                  <a:cubicBezTo>
                    <a:pt x="923" y="0"/>
                    <a:pt x="794" y="25"/>
                    <a:pt x="671" y="75"/>
                  </a:cubicBezTo>
                  <a:cubicBezTo>
                    <a:pt x="418" y="176"/>
                    <a:pt x="220" y="371"/>
                    <a:pt x="113" y="622"/>
                  </a:cubicBezTo>
                  <a:cubicBezTo>
                    <a:pt x="5" y="874"/>
                    <a:pt x="0" y="1150"/>
                    <a:pt x="104" y="1403"/>
                  </a:cubicBezTo>
                  <a:cubicBezTo>
                    <a:pt x="205" y="1657"/>
                    <a:pt x="398" y="1857"/>
                    <a:pt x="649" y="1964"/>
                  </a:cubicBezTo>
                  <a:cubicBezTo>
                    <a:pt x="779" y="2021"/>
                    <a:pt x="916" y="2047"/>
                    <a:pt x="1053" y="2047"/>
                  </a:cubicBezTo>
                  <a:cubicBezTo>
                    <a:pt x="1181" y="2047"/>
                    <a:pt x="1309" y="2023"/>
                    <a:pt x="1432" y="1973"/>
                  </a:cubicBezTo>
                  <a:cubicBezTo>
                    <a:pt x="1686" y="1872"/>
                    <a:pt x="1886" y="1677"/>
                    <a:pt x="1993" y="1426"/>
                  </a:cubicBezTo>
                  <a:cubicBezTo>
                    <a:pt x="2101" y="1174"/>
                    <a:pt x="2103" y="898"/>
                    <a:pt x="2002" y="645"/>
                  </a:cubicBezTo>
                  <a:cubicBezTo>
                    <a:pt x="1901" y="391"/>
                    <a:pt x="1706" y="191"/>
                    <a:pt x="1455" y="84"/>
                  </a:cubicBezTo>
                  <a:cubicBezTo>
                    <a:pt x="1325" y="28"/>
                    <a:pt x="1188" y="0"/>
                    <a:pt x="10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1"/>
            <p:cNvSpPr/>
            <p:nvPr/>
          </p:nvSpPr>
          <p:spPr>
            <a:xfrm>
              <a:off x="775453" y="269947"/>
              <a:ext cx="107661" cy="126150"/>
            </a:xfrm>
            <a:custGeom>
              <a:avLst/>
              <a:gdLst/>
              <a:ahLst/>
              <a:cxnLst/>
              <a:rect l="l" t="t" r="r" b="b"/>
              <a:pathLst>
                <a:path w="2335" h="2736" extrusionOk="0">
                  <a:moveTo>
                    <a:pt x="1603" y="0"/>
                  </a:moveTo>
                  <a:cubicBezTo>
                    <a:pt x="523" y="431"/>
                    <a:pt x="0" y="1656"/>
                    <a:pt x="431" y="2736"/>
                  </a:cubicBezTo>
                  <a:lnTo>
                    <a:pt x="2099" y="2069"/>
                  </a:lnTo>
                  <a:cubicBezTo>
                    <a:pt x="2258" y="2004"/>
                    <a:pt x="2334" y="1825"/>
                    <a:pt x="2272" y="166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1"/>
            <p:cNvSpPr/>
            <p:nvPr/>
          </p:nvSpPr>
          <p:spPr>
            <a:xfrm>
              <a:off x="230649" y="279629"/>
              <a:ext cx="107661" cy="126196"/>
            </a:xfrm>
            <a:custGeom>
              <a:avLst/>
              <a:gdLst/>
              <a:ahLst/>
              <a:cxnLst/>
              <a:rect l="l" t="t" r="r" b="b"/>
              <a:pathLst>
                <a:path w="2335" h="2737" extrusionOk="0">
                  <a:moveTo>
                    <a:pt x="1901" y="1"/>
                  </a:moveTo>
                  <a:lnTo>
                    <a:pt x="236" y="668"/>
                  </a:lnTo>
                  <a:cubicBezTo>
                    <a:pt x="77" y="733"/>
                    <a:pt x="0" y="912"/>
                    <a:pt x="63" y="1071"/>
                  </a:cubicBezTo>
                  <a:lnTo>
                    <a:pt x="732" y="2736"/>
                  </a:lnTo>
                  <a:lnTo>
                    <a:pt x="732" y="2736"/>
                  </a:lnTo>
                  <a:cubicBezTo>
                    <a:pt x="1810" y="2304"/>
                    <a:pt x="2334" y="1080"/>
                    <a:pt x="1901" y="1"/>
                  </a:cubicBezTo>
                  <a:close/>
                  <a:moveTo>
                    <a:pt x="732" y="2736"/>
                  </a:moveTo>
                  <a:cubicBezTo>
                    <a:pt x="731" y="2736"/>
                    <a:pt x="730" y="2736"/>
                    <a:pt x="730" y="2737"/>
                  </a:cubicBezTo>
                  <a:lnTo>
                    <a:pt x="732" y="2737"/>
                  </a:lnTo>
                  <a:lnTo>
                    <a:pt x="732" y="2736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1"/>
            <p:cNvSpPr/>
            <p:nvPr/>
          </p:nvSpPr>
          <p:spPr>
            <a:xfrm>
              <a:off x="298335" y="483560"/>
              <a:ext cx="126150" cy="92907"/>
            </a:xfrm>
            <a:custGeom>
              <a:avLst/>
              <a:gdLst/>
              <a:ahLst/>
              <a:cxnLst/>
              <a:rect l="l" t="t" r="r" b="b"/>
              <a:pathLst>
                <a:path w="2736" h="2015" extrusionOk="0">
                  <a:moveTo>
                    <a:pt x="781" y="1"/>
                  </a:moveTo>
                  <a:cubicBezTo>
                    <a:pt x="520" y="1"/>
                    <a:pt x="256" y="49"/>
                    <a:pt x="0" y="152"/>
                  </a:cubicBezTo>
                  <a:lnTo>
                    <a:pt x="667" y="1819"/>
                  </a:lnTo>
                  <a:cubicBezTo>
                    <a:pt x="715" y="1941"/>
                    <a:pt x="832" y="2014"/>
                    <a:pt x="954" y="2014"/>
                  </a:cubicBezTo>
                  <a:cubicBezTo>
                    <a:pt x="992" y="2014"/>
                    <a:pt x="1031" y="2007"/>
                    <a:pt x="1068" y="1992"/>
                  </a:cubicBezTo>
                  <a:lnTo>
                    <a:pt x="2736" y="1323"/>
                  </a:lnTo>
                  <a:cubicBezTo>
                    <a:pt x="2406" y="500"/>
                    <a:pt x="1615" y="1"/>
                    <a:pt x="781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1"/>
            <p:cNvSpPr/>
            <p:nvPr/>
          </p:nvSpPr>
          <p:spPr>
            <a:xfrm>
              <a:off x="474326" y="265014"/>
              <a:ext cx="165111" cy="145654"/>
            </a:xfrm>
            <a:custGeom>
              <a:avLst/>
              <a:gdLst/>
              <a:ahLst/>
              <a:cxnLst/>
              <a:rect l="l" t="t" r="r" b="b"/>
              <a:pathLst>
                <a:path w="3581" h="3159" extrusionOk="0">
                  <a:moveTo>
                    <a:pt x="1789" y="1"/>
                  </a:moveTo>
                  <a:cubicBezTo>
                    <a:pt x="1594" y="1"/>
                    <a:pt x="1396" y="37"/>
                    <a:pt x="1203" y="114"/>
                  </a:cubicBezTo>
                  <a:cubicBezTo>
                    <a:pt x="393" y="439"/>
                    <a:pt x="1" y="1357"/>
                    <a:pt x="326" y="2167"/>
                  </a:cubicBezTo>
                  <a:cubicBezTo>
                    <a:pt x="572" y="2783"/>
                    <a:pt x="1164" y="3159"/>
                    <a:pt x="1790" y="3159"/>
                  </a:cubicBezTo>
                  <a:cubicBezTo>
                    <a:pt x="1986" y="3159"/>
                    <a:pt x="2184" y="3122"/>
                    <a:pt x="2377" y="3045"/>
                  </a:cubicBezTo>
                  <a:cubicBezTo>
                    <a:pt x="3185" y="2722"/>
                    <a:pt x="3580" y="1801"/>
                    <a:pt x="3255" y="993"/>
                  </a:cubicBezTo>
                  <a:cubicBezTo>
                    <a:pt x="3008" y="376"/>
                    <a:pt x="2416" y="1"/>
                    <a:pt x="1789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1"/>
            <p:cNvSpPr/>
            <p:nvPr/>
          </p:nvSpPr>
          <p:spPr>
            <a:xfrm rot="-5400000">
              <a:off x="697978" y="89597"/>
              <a:ext cx="107661" cy="126150"/>
            </a:xfrm>
            <a:custGeom>
              <a:avLst/>
              <a:gdLst/>
              <a:ahLst/>
              <a:cxnLst/>
              <a:rect l="l" t="t" r="r" b="b"/>
              <a:pathLst>
                <a:path w="2335" h="2736" extrusionOk="0">
                  <a:moveTo>
                    <a:pt x="1603" y="0"/>
                  </a:moveTo>
                  <a:cubicBezTo>
                    <a:pt x="523" y="431"/>
                    <a:pt x="0" y="1656"/>
                    <a:pt x="431" y="2736"/>
                  </a:cubicBezTo>
                  <a:lnTo>
                    <a:pt x="2099" y="2069"/>
                  </a:lnTo>
                  <a:cubicBezTo>
                    <a:pt x="2258" y="2004"/>
                    <a:pt x="2334" y="1825"/>
                    <a:pt x="2272" y="166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2" name="Google Shape;1292;p32"/>
          <p:cNvGrpSpPr/>
          <p:nvPr/>
        </p:nvGrpSpPr>
        <p:grpSpPr>
          <a:xfrm>
            <a:off x="0" y="4793086"/>
            <a:ext cx="9144000" cy="354864"/>
            <a:chOff x="0" y="4793086"/>
            <a:chExt cx="9144000" cy="354864"/>
          </a:xfrm>
        </p:grpSpPr>
        <p:sp>
          <p:nvSpPr>
            <p:cNvPr id="1293" name="Google Shape;1293;p32"/>
            <p:cNvSpPr/>
            <p:nvPr/>
          </p:nvSpPr>
          <p:spPr>
            <a:xfrm rot="10800000" flipH="1">
              <a:off x="0" y="4793650"/>
              <a:ext cx="9144000" cy="354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4" name="Google Shape;1294;p32"/>
            <p:cNvGrpSpPr/>
            <p:nvPr/>
          </p:nvGrpSpPr>
          <p:grpSpPr>
            <a:xfrm>
              <a:off x="0" y="4793086"/>
              <a:ext cx="9144000" cy="354330"/>
              <a:chOff x="0" y="4793086"/>
              <a:chExt cx="9144000" cy="354330"/>
            </a:xfrm>
          </p:grpSpPr>
          <p:cxnSp>
            <p:nvCxnSpPr>
              <p:cNvPr id="1295" name="Google Shape;1295;p32"/>
              <p:cNvCxnSpPr>
                <a:stCxn id="1293" idx="1"/>
                <a:endCxn id="1293" idx="3"/>
              </p:cNvCxnSpPr>
              <p:nvPr/>
            </p:nvCxnSpPr>
            <p:spPr>
              <a:xfrm>
                <a:off x="0" y="497080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296" name="Google Shape;1296;p32"/>
              <p:cNvGrpSpPr/>
              <p:nvPr/>
            </p:nvGrpSpPr>
            <p:grpSpPr>
              <a:xfrm>
                <a:off x="3321750" y="4793086"/>
                <a:ext cx="2500500" cy="354330"/>
                <a:chOff x="6649175" y="4432800"/>
                <a:chExt cx="2500500" cy="714375"/>
              </a:xfrm>
            </p:grpSpPr>
            <p:sp>
              <p:nvSpPr>
                <p:cNvPr id="1297" name="Google Shape;1297;p32"/>
                <p:cNvSpPr/>
                <p:nvPr/>
              </p:nvSpPr>
              <p:spPr>
                <a:xfrm rot="10800000" flipH="1">
                  <a:off x="6649175" y="4437975"/>
                  <a:ext cx="2500500" cy="7092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1298" name="Google Shape;1298;p32"/>
                <p:cNvCxnSpPr/>
                <p:nvPr/>
              </p:nvCxnSpPr>
              <p:spPr>
                <a:xfrm>
                  <a:off x="6904295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9" name="Google Shape;1299;p32"/>
                <p:cNvCxnSpPr/>
                <p:nvPr/>
              </p:nvCxnSpPr>
              <p:spPr>
                <a:xfrm>
                  <a:off x="7352236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0" name="Google Shape;1300;p32"/>
                <p:cNvCxnSpPr/>
                <p:nvPr/>
              </p:nvCxnSpPr>
              <p:spPr>
                <a:xfrm>
                  <a:off x="7576207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1" name="Google Shape;1301;p32"/>
                <p:cNvCxnSpPr/>
                <p:nvPr/>
              </p:nvCxnSpPr>
              <p:spPr>
                <a:xfrm>
                  <a:off x="7800177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2" name="Google Shape;1302;p32"/>
                <p:cNvCxnSpPr/>
                <p:nvPr/>
              </p:nvCxnSpPr>
              <p:spPr>
                <a:xfrm>
                  <a:off x="8024148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3" name="Google Shape;1303;p32"/>
                <p:cNvCxnSpPr/>
                <p:nvPr/>
              </p:nvCxnSpPr>
              <p:spPr>
                <a:xfrm>
                  <a:off x="8248118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4" name="Google Shape;1304;p32"/>
                <p:cNvCxnSpPr/>
                <p:nvPr/>
              </p:nvCxnSpPr>
              <p:spPr>
                <a:xfrm>
                  <a:off x="8472089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5" name="Google Shape;1305;p32"/>
                <p:cNvCxnSpPr/>
                <p:nvPr/>
              </p:nvCxnSpPr>
              <p:spPr>
                <a:xfrm>
                  <a:off x="8696059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6" name="Google Shape;1306;p32"/>
                <p:cNvCxnSpPr/>
                <p:nvPr/>
              </p:nvCxnSpPr>
              <p:spPr>
                <a:xfrm>
                  <a:off x="8920030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7" name="Google Shape;1307;p32"/>
                <p:cNvCxnSpPr/>
                <p:nvPr/>
              </p:nvCxnSpPr>
              <p:spPr>
                <a:xfrm>
                  <a:off x="7128266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1308" name="Google Shape;1308;p32"/>
          <p:cNvGrpSpPr/>
          <p:nvPr/>
        </p:nvGrpSpPr>
        <p:grpSpPr>
          <a:xfrm rot="-468991">
            <a:off x="157007" y="152993"/>
            <a:ext cx="652459" cy="477621"/>
            <a:chOff x="230649" y="98842"/>
            <a:chExt cx="652464" cy="477625"/>
          </a:xfrm>
        </p:grpSpPr>
        <p:sp>
          <p:nvSpPr>
            <p:cNvPr id="1309" name="Google Shape;1309;p32"/>
            <p:cNvSpPr/>
            <p:nvPr/>
          </p:nvSpPr>
          <p:spPr>
            <a:xfrm>
              <a:off x="240470" y="110694"/>
              <a:ext cx="635592" cy="453052"/>
            </a:xfrm>
            <a:custGeom>
              <a:avLst/>
              <a:gdLst/>
              <a:ahLst/>
              <a:cxnLst/>
              <a:rect l="l" t="t" r="r" b="b"/>
              <a:pathLst>
                <a:path w="13785" h="9826" extrusionOk="0">
                  <a:moveTo>
                    <a:pt x="11492" y="1"/>
                  </a:moveTo>
                  <a:cubicBezTo>
                    <a:pt x="11463" y="1"/>
                    <a:pt x="11427" y="10"/>
                    <a:pt x="11379" y="29"/>
                  </a:cubicBezTo>
                  <a:lnTo>
                    <a:pt x="9734" y="444"/>
                  </a:lnTo>
                  <a:lnTo>
                    <a:pt x="1693" y="3663"/>
                  </a:lnTo>
                  <a:lnTo>
                    <a:pt x="182" y="4428"/>
                  </a:lnTo>
                  <a:lnTo>
                    <a:pt x="185" y="4428"/>
                  </a:lnTo>
                  <a:cubicBezTo>
                    <a:pt x="25" y="4491"/>
                    <a:pt x="1" y="4673"/>
                    <a:pt x="63" y="4832"/>
                  </a:cubicBezTo>
                  <a:lnTo>
                    <a:pt x="519" y="6401"/>
                  </a:lnTo>
                  <a:lnTo>
                    <a:pt x="1255" y="8239"/>
                  </a:lnTo>
                  <a:lnTo>
                    <a:pt x="2061" y="9612"/>
                  </a:lnTo>
                  <a:cubicBezTo>
                    <a:pt x="2110" y="9738"/>
                    <a:pt x="2178" y="9826"/>
                    <a:pt x="2281" y="9826"/>
                  </a:cubicBezTo>
                  <a:cubicBezTo>
                    <a:pt x="2309" y="9826"/>
                    <a:pt x="2339" y="9819"/>
                    <a:pt x="2373" y="9805"/>
                  </a:cubicBezTo>
                  <a:lnTo>
                    <a:pt x="3991" y="9410"/>
                  </a:lnTo>
                  <a:lnTo>
                    <a:pt x="12036" y="6190"/>
                  </a:lnTo>
                  <a:lnTo>
                    <a:pt x="13511" y="5460"/>
                  </a:lnTo>
                  <a:cubicBezTo>
                    <a:pt x="13668" y="5395"/>
                    <a:pt x="13785" y="5272"/>
                    <a:pt x="13722" y="5115"/>
                  </a:cubicBezTo>
                  <a:lnTo>
                    <a:pt x="13206" y="3454"/>
                  </a:lnTo>
                  <a:lnTo>
                    <a:pt x="12470" y="1614"/>
                  </a:lnTo>
                  <a:lnTo>
                    <a:pt x="11628" y="164"/>
                  </a:lnTo>
                  <a:cubicBezTo>
                    <a:pt x="11584" y="53"/>
                    <a:pt x="11558" y="1"/>
                    <a:pt x="11492" y="1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661522" y="229327"/>
              <a:ext cx="96918" cy="94474"/>
            </a:xfrm>
            <a:custGeom>
              <a:avLst/>
              <a:gdLst/>
              <a:ahLst/>
              <a:cxnLst/>
              <a:rect l="l" t="t" r="r" b="b"/>
              <a:pathLst>
                <a:path w="2102" h="2049" extrusionOk="0">
                  <a:moveTo>
                    <a:pt x="1051" y="506"/>
                  </a:moveTo>
                  <a:cubicBezTo>
                    <a:pt x="1120" y="506"/>
                    <a:pt x="1190" y="520"/>
                    <a:pt x="1255" y="549"/>
                  </a:cubicBezTo>
                  <a:cubicBezTo>
                    <a:pt x="1383" y="603"/>
                    <a:pt x="1479" y="704"/>
                    <a:pt x="1531" y="832"/>
                  </a:cubicBezTo>
                  <a:cubicBezTo>
                    <a:pt x="1636" y="1096"/>
                    <a:pt x="1509" y="1399"/>
                    <a:pt x="1244" y="1505"/>
                  </a:cubicBezTo>
                  <a:cubicBezTo>
                    <a:pt x="1182" y="1530"/>
                    <a:pt x="1117" y="1542"/>
                    <a:pt x="1052" y="1542"/>
                  </a:cubicBezTo>
                  <a:cubicBezTo>
                    <a:pt x="982" y="1542"/>
                    <a:pt x="912" y="1528"/>
                    <a:pt x="846" y="1500"/>
                  </a:cubicBezTo>
                  <a:cubicBezTo>
                    <a:pt x="721" y="1447"/>
                    <a:pt x="622" y="1346"/>
                    <a:pt x="570" y="1218"/>
                  </a:cubicBezTo>
                  <a:cubicBezTo>
                    <a:pt x="465" y="951"/>
                    <a:pt x="593" y="650"/>
                    <a:pt x="858" y="544"/>
                  </a:cubicBezTo>
                  <a:cubicBezTo>
                    <a:pt x="921" y="520"/>
                    <a:pt x="986" y="506"/>
                    <a:pt x="1051" y="506"/>
                  </a:cubicBezTo>
                  <a:close/>
                  <a:moveTo>
                    <a:pt x="1050" y="1"/>
                  </a:moveTo>
                  <a:cubicBezTo>
                    <a:pt x="922" y="1"/>
                    <a:pt x="794" y="25"/>
                    <a:pt x="671" y="75"/>
                  </a:cubicBezTo>
                  <a:cubicBezTo>
                    <a:pt x="418" y="176"/>
                    <a:pt x="218" y="369"/>
                    <a:pt x="110" y="621"/>
                  </a:cubicBezTo>
                  <a:cubicBezTo>
                    <a:pt x="3" y="872"/>
                    <a:pt x="0" y="1150"/>
                    <a:pt x="101" y="1404"/>
                  </a:cubicBezTo>
                  <a:cubicBezTo>
                    <a:pt x="202" y="1658"/>
                    <a:pt x="398" y="1857"/>
                    <a:pt x="649" y="1965"/>
                  </a:cubicBezTo>
                  <a:cubicBezTo>
                    <a:pt x="777" y="2021"/>
                    <a:pt x="914" y="2048"/>
                    <a:pt x="1051" y="2048"/>
                  </a:cubicBezTo>
                  <a:cubicBezTo>
                    <a:pt x="1179" y="2048"/>
                    <a:pt x="1309" y="2023"/>
                    <a:pt x="1432" y="1974"/>
                  </a:cubicBezTo>
                  <a:cubicBezTo>
                    <a:pt x="1684" y="1873"/>
                    <a:pt x="1883" y="1678"/>
                    <a:pt x="1991" y="1426"/>
                  </a:cubicBezTo>
                  <a:cubicBezTo>
                    <a:pt x="2099" y="1175"/>
                    <a:pt x="2101" y="897"/>
                    <a:pt x="2000" y="643"/>
                  </a:cubicBezTo>
                  <a:cubicBezTo>
                    <a:pt x="1899" y="390"/>
                    <a:pt x="1704" y="192"/>
                    <a:pt x="1452" y="84"/>
                  </a:cubicBezTo>
                  <a:cubicBezTo>
                    <a:pt x="1323" y="29"/>
                    <a:pt x="1186" y="1"/>
                    <a:pt x="1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355231" y="351971"/>
              <a:ext cx="97010" cy="94428"/>
            </a:xfrm>
            <a:custGeom>
              <a:avLst/>
              <a:gdLst/>
              <a:ahLst/>
              <a:cxnLst/>
              <a:rect l="l" t="t" r="r" b="b"/>
              <a:pathLst>
                <a:path w="2104" h="2048" extrusionOk="0">
                  <a:moveTo>
                    <a:pt x="1053" y="506"/>
                  </a:moveTo>
                  <a:cubicBezTo>
                    <a:pt x="1120" y="506"/>
                    <a:pt x="1190" y="519"/>
                    <a:pt x="1255" y="548"/>
                  </a:cubicBezTo>
                  <a:cubicBezTo>
                    <a:pt x="1383" y="602"/>
                    <a:pt x="1482" y="703"/>
                    <a:pt x="1533" y="831"/>
                  </a:cubicBezTo>
                  <a:cubicBezTo>
                    <a:pt x="1639" y="1096"/>
                    <a:pt x="1509" y="1399"/>
                    <a:pt x="1244" y="1504"/>
                  </a:cubicBezTo>
                  <a:cubicBezTo>
                    <a:pt x="1182" y="1529"/>
                    <a:pt x="1117" y="1542"/>
                    <a:pt x="1052" y="1542"/>
                  </a:cubicBezTo>
                  <a:cubicBezTo>
                    <a:pt x="983" y="1542"/>
                    <a:pt x="914" y="1528"/>
                    <a:pt x="849" y="1500"/>
                  </a:cubicBezTo>
                  <a:cubicBezTo>
                    <a:pt x="721" y="1446"/>
                    <a:pt x="622" y="1345"/>
                    <a:pt x="570" y="1217"/>
                  </a:cubicBezTo>
                  <a:cubicBezTo>
                    <a:pt x="465" y="952"/>
                    <a:pt x="595" y="649"/>
                    <a:pt x="860" y="544"/>
                  </a:cubicBezTo>
                  <a:cubicBezTo>
                    <a:pt x="923" y="519"/>
                    <a:pt x="988" y="506"/>
                    <a:pt x="1053" y="506"/>
                  </a:cubicBezTo>
                  <a:close/>
                  <a:moveTo>
                    <a:pt x="1051" y="0"/>
                  </a:moveTo>
                  <a:cubicBezTo>
                    <a:pt x="923" y="0"/>
                    <a:pt x="794" y="25"/>
                    <a:pt x="671" y="75"/>
                  </a:cubicBezTo>
                  <a:cubicBezTo>
                    <a:pt x="418" y="176"/>
                    <a:pt x="220" y="371"/>
                    <a:pt x="113" y="622"/>
                  </a:cubicBezTo>
                  <a:cubicBezTo>
                    <a:pt x="5" y="874"/>
                    <a:pt x="0" y="1150"/>
                    <a:pt x="104" y="1403"/>
                  </a:cubicBezTo>
                  <a:cubicBezTo>
                    <a:pt x="205" y="1657"/>
                    <a:pt x="398" y="1857"/>
                    <a:pt x="649" y="1964"/>
                  </a:cubicBezTo>
                  <a:cubicBezTo>
                    <a:pt x="779" y="2021"/>
                    <a:pt x="916" y="2047"/>
                    <a:pt x="1053" y="2047"/>
                  </a:cubicBezTo>
                  <a:cubicBezTo>
                    <a:pt x="1181" y="2047"/>
                    <a:pt x="1309" y="2023"/>
                    <a:pt x="1432" y="1973"/>
                  </a:cubicBezTo>
                  <a:cubicBezTo>
                    <a:pt x="1686" y="1872"/>
                    <a:pt x="1886" y="1677"/>
                    <a:pt x="1993" y="1426"/>
                  </a:cubicBezTo>
                  <a:cubicBezTo>
                    <a:pt x="2101" y="1174"/>
                    <a:pt x="2103" y="898"/>
                    <a:pt x="2002" y="645"/>
                  </a:cubicBezTo>
                  <a:cubicBezTo>
                    <a:pt x="1901" y="391"/>
                    <a:pt x="1706" y="191"/>
                    <a:pt x="1455" y="84"/>
                  </a:cubicBezTo>
                  <a:cubicBezTo>
                    <a:pt x="1325" y="28"/>
                    <a:pt x="1188" y="0"/>
                    <a:pt x="10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775453" y="269947"/>
              <a:ext cx="107661" cy="126150"/>
            </a:xfrm>
            <a:custGeom>
              <a:avLst/>
              <a:gdLst/>
              <a:ahLst/>
              <a:cxnLst/>
              <a:rect l="l" t="t" r="r" b="b"/>
              <a:pathLst>
                <a:path w="2335" h="2736" extrusionOk="0">
                  <a:moveTo>
                    <a:pt x="1603" y="0"/>
                  </a:moveTo>
                  <a:cubicBezTo>
                    <a:pt x="523" y="431"/>
                    <a:pt x="0" y="1656"/>
                    <a:pt x="431" y="2736"/>
                  </a:cubicBezTo>
                  <a:lnTo>
                    <a:pt x="2099" y="2069"/>
                  </a:lnTo>
                  <a:cubicBezTo>
                    <a:pt x="2258" y="2004"/>
                    <a:pt x="2334" y="1825"/>
                    <a:pt x="2272" y="166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230649" y="279629"/>
              <a:ext cx="107661" cy="126196"/>
            </a:xfrm>
            <a:custGeom>
              <a:avLst/>
              <a:gdLst/>
              <a:ahLst/>
              <a:cxnLst/>
              <a:rect l="l" t="t" r="r" b="b"/>
              <a:pathLst>
                <a:path w="2335" h="2737" extrusionOk="0">
                  <a:moveTo>
                    <a:pt x="1901" y="1"/>
                  </a:moveTo>
                  <a:lnTo>
                    <a:pt x="236" y="668"/>
                  </a:lnTo>
                  <a:cubicBezTo>
                    <a:pt x="77" y="733"/>
                    <a:pt x="0" y="912"/>
                    <a:pt x="63" y="1071"/>
                  </a:cubicBezTo>
                  <a:lnTo>
                    <a:pt x="732" y="2736"/>
                  </a:lnTo>
                  <a:lnTo>
                    <a:pt x="732" y="2736"/>
                  </a:lnTo>
                  <a:cubicBezTo>
                    <a:pt x="1810" y="2304"/>
                    <a:pt x="2334" y="1080"/>
                    <a:pt x="1901" y="1"/>
                  </a:cubicBezTo>
                  <a:close/>
                  <a:moveTo>
                    <a:pt x="732" y="2736"/>
                  </a:moveTo>
                  <a:cubicBezTo>
                    <a:pt x="731" y="2736"/>
                    <a:pt x="730" y="2736"/>
                    <a:pt x="730" y="2737"/>
                  </a:cubicBezTo>
                  <a:lnTo>
                    <a:pt x="732" y="2737"/>
                  </a:lnTo>
                  <a:lnTo>
                    <a:pt x="732" y="2736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298335" y="483560"/>
              <a:ext cx="126150" cy="92907"/>
            </a:xfrm>
            <a:custGeom>
              <a:avLst/>
              <a:gdLst/>
              <a:ahLst/>
              <a:cxnLst/>
              <a:rect l="l" t="t" r="r" b="b"/>
              <a:pathLst>
                <a:path w="2736" h="2015" extrusionOk="0">
                  <a:moveTo>
                    <a:pt x="781" y="1"/>
                  </a:moveTo>
                  <a:cubicBezTo>
                    <a:pt x="520" y="1"/>
                    <a:pt x="256" y="49"/>
                    <a:pt x="0" y="152"/>
                  </a:cubicBezTo>
                  <a:lnTo>
                    <a:pt x="667" y="1819"/>
                  </a:lnTo>
                  <a:cubicBezTo>
                    <a:pt x="715" y="1941"/>
                    <a:pt x="832" y="2014"/>
                    <a:pt x="954" y="2014"/>
                  </a:cubicBezTo>
                  <a:cubicBezTo>
                    <a:pt x="992" y="2014"/>
                    <a:pt x="1031" y="2007"/>
                    <a:pt x="1068" y="1992"/>
                  </a:cubicBezTo>
                  <a:lnTo>
                    <a:pt x="2736" y="1323"/>
                  </a:lnTo>
                  <a:cubicBezTo>
                    <a:pt x="2406" y="500"/>
                    <a:pt x="1615" y="1"/>
                    <a:pt x="781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474326" y="265014"/>
              <a:ext cx="165111" cy="145654"/>
            </a:xfrm>
            <a:custGeom>
              <a:avLst/>
              <a:gdLst/>
              <a:ahLst/>
              <a:cxnLst/>
              <a:rect l="l" t="t" r="r" b="b"/>
              <a:pathLst>
                <a:path w="3581" h="3159" extrusionOk="0">
                  <a:moveTo>
                    <a:pt x="1789" y="1"/>
                  </a:moveTo>
                  <a:cubicBezTo>
                    <a:pt x="1594" y="1"/>
                    <a:pt x="1396" y="37"/>
                    <a:pt x="1203" y="114"/>
                  </a:cubicBezTo>
                  <a:cubicBezTo>
                    <a:pt x="393" y="439"/>
                    <a:pt x="1" y="1357"/>
                    <a:pt x="326" y="2167"/>
                  </a:cubicBezTo>
                  <a:cubicBezTo>
                    <a:pt x="572" y="2783"/>
                    <a:pt x="1164" y="3159"/>
                    <a:pt x="1790" y="3159"/>
                  </a:cubicBezTo>
                  <a:cubicBezTo>
                    <a:pt x="1986" y="3159"/>
                    <a:pt x="2184" y="3122"/>
                    <a:pt x="2377" y="3045"/>
                  </a:cubicBezTo>
                  <a:cubicBezTo>
                    <a:pt x="3185" y="2722"/>
                    <a:pt x="3580" y="1801"/>
                    <a:pt x="3255" y="993"/>
                  </a:cubicBezTo>
                  <a:cubicBezTo>
                    <a:pt x="3008" y="376"/>
                    <a:pt x="2416" y="1"/>
                    <a:pt x="1789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2"/>
            <p:cNvSpPr/>
            <p:nvPr/>
          </p:nvSpPr>
          <p:spPr>
            <a:xfrm rot="-5400000">
              <a:off x="697978" y="89597"/>
              <a:ext cx="107661" cy="126150"/>
            </a:xfrm>
            <a:custGeom>
              <a:avLst/>
              <a:gdLst/>
              <a:ahLst/>
              <a:cxnLst/>
              <a:rect l="l" t="t" r="r" b="b"/>
              <a:pathLst>
                <a:path w="2335" h="2736" extrusionOk="0">
                  <a:moveTo>
                    <a:pt x="1603" y="0"/>
                  </a:moveTo>
                  <a:cubicBezTo>
                    <a:pt x="523" y="431"/>
                    <a:pt x="0" y="1656"/>
                    <a:pt x="431" y="2736"/>
                  </a:cubicBezTo>
                  <a:lnTo>
                    <a:pt x="2099" y="2069"/>
                  </a:lnTo>
                  <a:cubicBezTo>
                    <a:pt x="2258" y="2004"/>
                    <a:pt x="2334" y="1825"/>
                    <a:pt x="2272" y="166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" name="Google Shape;1317;p32"/>
          <p:cNvGrpSpPr/>
          <p:nvPr/>
        </p:nvGrpSpPr>
        <p:grpSpPr>
          <a:xfrm>
            <a:off x="280794" y="-144236"/>
            <a:ext cx="8698328" cy="4334642"/>
            <a:chOff x="280794" y="-144236"/>
            <a:chExt cx="8698328" cy="4334642"/>
          </a:xfrm>
        </p:grpSpPr>
        <p:grpSp>
          <p:nvGrpSpPr>
            <p:cNvPr id="1318" name="Google Shape;1318;p32"/>
            <p:cNvGrpSpPr/>
            <p:nvPr/>
          </p:nvGrpSpPr>
          <p:grpSpPr>
            <a:xfrm>
              <a:off x="8477037" y="622881"/>
              <a:ext cx="502084" cy="502036"/>
              <a:chOff x="7230875" y="3437056"/>
              <a:chExt cx="502084" cy="502036"/>
            </a:xfrm>
          </p:grpSpPr>
          <p:sp>
            <p:nvSpPr>
              <p:cNvPr id="1319" name="Google Shape;1319;p32"/>
              <p:cNvSpPr/>
              <p:nvPr/>
            </p:nvSpPr>
            <p:spPr>
              <a:xfrm rot="-4301683">
                <a:off x="7283200" y="3489563"/>
                <a:ext cx="397327" cy="396987"/>
              </a:xfrm>
              <a:custGeom>
                <a:avLst/>
                <a:gdLst/>
                <a:ahLst/>
                <a:cxnLst/>
                <a:rect l="l" t="t" r="r" b="b"/>
                <a:pathLst>
                  <a:path w="10531" h="10522" extrusionOk="0">
                    <a:moveTo>
                      <a:pt x="5017" y="1"/>
                    </a:moveTo>
                    <a:cubicBezTo>
                      <a:pt x="5016" y="1"/>
                      <a:pt x="5015" y="1"/>
                      <a:pt x="5014" y="1"/>
                    </a:cubicBezTo>
                    <a:cubicBezTo>
                      <a:pt x="3768" y="59"/>
                      <a:pt x="2635" y="553"/>
                      <a:pt x="1762" y="1329"/>
                    </a:cubicBezTo>
                    <a:cubicBezTo>
                      <a:pt x="1697" y="1388"/>
                      <a:pt x="1730" y="1540"/>
                      <a:pt x="1668" y="1601"/>
                    </a:cubicBezTo>
                    <a:cubicBezTo>
                      <a:pt x="1612" y="1657"/>
                      <a:pt x="1461" y="1621"/>
                      <a:pt x="1407" y="1677"/>
                    </a:cubicBezTo>
                    <a:cubicBezTo>
                      <a:pt x="602" y="2543"/>
                      <a:pt x="85" y="3679"/>
                      <a:pt x="9" y="4936"/>
                    </a:cubicBezTo>
                    <a:cubicBezTo>
                      <a:pt x="2" y="5043"/>
                      <a:pt x="142" y="5097"/>
                      <a:pt x="142" y="5207"/>
                    </a:cubicBezTo>
                    <a:cubicBezTo>
                      <a:pt x="142" y="5266"/>
                      <a:pt x="0" y="5376"/>
                      <a:pt x="2" y="5434"/>
                    </a:cubicBezTo>
                    <a:cubicBezTo>
                      <a:pt x="43" y="6711"/>
                      <a:pt x="539" y="7876"/>
                      <a:pt x="1333" y="8767"/>
                    </a:cubicBezTo>
                    <a:cubicBezTo>
                      <a:pt x="1357" y="8792"/>
                      <a:pt x="1414" y="8796"/>
                      <a:pt x="1476" y="8796"/>
                    </a:cubicBezTo>
                    <a:cubicBezTo>
                      <a:pt x="1500" y="8796"/>
                      <a:pt x="1526" y="8795"/>
                      <a:pt x="1550" y="8795"/>
                    </a:cubicBezTo>
                    <a:cubicBezTo>
                      <a:pt x="1611" y="8795"/>
                      <a:pt x="1666" y="8799"/>
                      <a:pt x="1690" y="8823"/>
                    </a:cubicBezTo>
                    <a:cubicBezTo>
                      <a:pt x="1746" y="8881"/>
                      <a:pt x="1620" y="9063"/>
                      <a:pt x="1681" y="9119"/>
                    </a:cubicBezTo>
                    <a:cubicBezTo>
                      <a:pt x="2563" y="9940"/>
                      <a:pt x="3730" y="10461"/>
                      <a:pt x="5016" y="10522"/>
                    </a:cubicBezTo>
                    <a:cubicBezTo>
                      <a:pt x="5018" y="10522"/>
                      <a:pt x="5019" y="10522"/>
                      <a:pt x="5021" y="10522"/>
                    </a:cubicBezTo>
                    <a:cubicBezTo>
                      <a:pt x="5102" y="10522"/>
                      <a:pt x="5184" y="10409"/>
                      <a:pt x="5265" y="10409"/>
                    </a:cubicBezTo>
                    <a:cubicBezTo>
                      <a:pt x="5347" y="10409"/>
                      <a:pt x="5428" y="10522"/>
                      <a:pt x="5507" y="10522"/>
                    </a:cubicBezTo>
                    <a:cubicBezTo>
                      <a:pt x="5509" y="10522"/>
                      <a:pt x="5511" y="10522"/>
                      <a:pt x="5512" y="10522"/>
                    </a:cubicBezTo>
                    <a:cubicBezTo>
                      <a:pt x="6800" y="10463"/>
                      <a:pt x="7967" y="9940"/>
                      <a:pt x="8851" y="9119"/>
                    </a:cubicBezTo>
                    <a:cubicBezTo>
                      <a:pt x="8903" y="9070"/>
                      <a:pt x="8881" y="8921"/>
                      <a:pt x="8932" y="8872"/>
                    </a:cubicBezTo>
                    <a:cubicBezTo>
                      <a:pt x="8997" y="8805"/>
                      <a:pt x="9137" y="8834"/>
                      <a:pt x="9199" y="8764"/>
                    </a:cubicBezTo>
                    <a:cubicBezTo>
                      <a:pt x="9992" y="7873"/>
                      <a:pt x="10488" y="6711"/>
                      <a:pt x="10530" y="5432"/>
                    </a:cubicBezTo>
                    <a:cubicBezTo>
                      <a:pt x="10530" y="5376"/>
                      <a:pt x="10405" y="5268"/>
                      <a:pt x="10405" y="5209"/>
                    </a:cubicBezTo>
                    <a:cubicBezTo>
                      <a:pt x="10405" y="5102"/>
                      <a:pt x="10528" y="5046"/>
                      <a:pt x="10521" y="4938"/>
                    </a:cubicBezTo>
                    <a:cubicBezTo>
                      <a:pt x="10447" y="3681"/>
                      <a:pt x="9929" y="2543"/>
                      <a:pt x="9125" y="1677"/>
                    </a:cubicBezTo>
                    <a:cubicBezTo>
                      <a:pt x="9067" y="1616"/>
                      <a:pt x="8903" y="1675"/>
                      <a:pt x="8845" y="1616"/>
                    </a:cubicBezTo>
                    <a:cubicBezTo>
                      <a:pt x="8786" y="1558"/>
                      <a:pt x="8831" y="1385"/>
                      <a:pt x="8771" y="1331"/>
                    </a:cubicBezTo>
                    <a:cubicBezTo>
                      <a:pt x="7898" y="553"/>
                      <a:pt x="6762" y="59"/>
                      <a:pt x="5514" y="1"/>
                    </a:cubicBezTo>
                    <a:cubicBezTo>
                      <a:pt x="5513" y="1"/>
                      <a:pt x="5512" y="1"/>
                      <a:pt x="5511" y="1"/>
                    </a:cubicBezTo>
                    <a:cubicBezTo>
                      <a:pt x="5429" y="1"/>
                      <a:pt x="5349" y="93"/>
                      <a:pt x="5267" y="93"/>
                    </a:cubicBezTo>
                    <a:cubicBezTo>
                      <a:pt x="5183" y="93"/>
                      <a:pt x="5099" y="1"/>
                      <a:pt x="5017" y="1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32"/>
              <p:cNvSpPr/>
              <p:nvPr/>
            </p:nvSpPr>
            <p:spPr>
              <a:xfrm rot="-4301683">
                <a:off x="7283254" y="3489373"/>
                <a:ext cx="397327" cy="397402"/>
              </a:xfrm>
              <a:custGeom>
                <a:avLst/>
                <a:gdLst/>
                <a:ahLst/>
                <a:cxnLst/>
                <a:rect l="l" t="t" r="r" b="b"/>
                <a:pathLst>
                  <a:path w="10531" h="10533" extrusionOk="0">
                    <a:moveTo>
                      <a:pt x="5265" y="0"/>
                    </a:moveTo>
                    <a:cubicBezTo>
                      <a:pt x="5182" y="0"/>
                      <a:pt x="5101" y="2"/>
                      <a:pt x="5018" y="5"/>
                    </a:cubicBezTo>
                    <a:lnTo>
                      <a:pt x="5018" y="4590"/>
                    </a:lnTo>
                    <a:lnTo>
                      <a:pt x="1762" y="1333"/>
                    </a:lnTo>
                    <a:cubicBezTo>
                      <a:pt x="1638" y="1443"/>
                      <a:pt x="1520" y="1560"/>
                      <a:pt x="1407" y="1681"/>
                    </a:cubicBezTo>
                    <a:lnTo>
                      <a:pt x="4666" y="4940"/>
                    </a:lnTo>
                    <a:lnTo>
                      <a:pt x="9" y="4940"/>
                    </a:lnTo>
                    <a:cubicBezTo>
                      <a:pt x="2" y="5047"/>
                      <a:pt x="0" y="5157"/>
                      <a:pt x="0" y="5265"/>
                    </a:cubicBezTo>
                    <a:cubicBezTo>
                      <a:pt x="0" y="5323"/>
                      <a:pt x="0" y="5380"/>
                      <a:pt x="2" y="5436"/>
                    </a:cubicBezTo>
                    <a:lnTo>
                      <a:pt x="4666" y="5436"/>
                    </a:lnTo>
                    <a:lnTo>
                      <a:pt x="1333" y="8771"/>
                    </a:lnTo>
                    <a:cubicBezTo>
                      <a:pt x="1443" y="8892"/>
                      <a:pt x="1560" y="9013"/>
                      <a:pt x="1681" y="9123"/>
                    </a:cubicBezTo>
                    <a:lnTo>
                      <a:pt x="5018" y="5788"/>
                    </a:lnTo>
                    <a:lnTo>
                      <a:pt x="5018" y="10526"/>
                    </a:lnTo>
                    <a:cubicBezTo>
                      <a:pt x="5099" y="10530"/>
                      <a:pt x="5182" y="10532"/>
                      <a:pt x="5265" y="10532"/>
                    </a:cubicBezTo>
                    <a:cubicBezTo>
                      <a:pt x="5348" y="10532"/>
                      <a:pt x="5431" y="10530"/>
                      <a:pt x="5514" y="10526"/>
                    </a:cubicBezTo>
                    <a:lnTo>
                      <a:pt x="5514" y="5788"/>
                    </a:lnTo>
                    <a:lnTo>
                      <a:pt x="8849" y="9123"/>
                    </a:lnTo>
                    <a:cubicBezTo>
                      <a:pt x="8970" y="9011"/>
                      <a:pt x="9087" y="8892"/>
                      <a:pt x="9197" y="8768"/>
                    </a:cubicBezTo>
                    <a:lnTo>
                      <a:pt x="5864" y="5436"/>
                    </a:lnTo>
                    <a:lnTo>
                      <a:pt x="10528" y="5436"/>
                    </a:lnTo>
                    <a:cubicBezTo>
                      <a:pt x="10530" y="5380"/>
                      <a:pt x="10530" y="5323"/>
                      <a:pt x="10530" y="5265"/>
                    </a:cubicBezTo>
                    <a:cubicBezTo>
                      <a:pt x="10530" y="5157"/>
                      <a:pt x="10528" y="5047"/>
                      <a:pt x="10521" y="4940"/>
                    </a:cubicBezTo>
                    <a:lnTo>
                      <a:pt x="5864" y="4940"/>
                    </a:lnTo>
                    <a:lnTo>
                      <a:pt x="9123" y="1681"/>
                    </a:lnTo>
                    <a:cubicBezTo>
                      <a:pt x="9011" y="1560"/>
                      <a:pt x="8892" y="1445"/>
                      <a:pt x="8768" y="1333"/>
                    </a:cubicBezTo>
                    <a:lnTo>
                      <a:pt x="5514" y="4590"/>
                    </a:lnTo>
                    <a:lnTo>
                      <a:pt x="5514" y="5"/>
                    </a:lnTo>
                    <a:cubicBezTo>
                      <a:pt x="5431" y="2"/>
                      <a:pt x="5348" y="0"/>
                      <a:pt x="5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32"/>
              <p:cNvSpPr/>
              <p:nvPr/>
            </p:nvSpPr>
            <p:spPr>
              <a:xfrm rot="-4301683">
                <a:off x="7341395" y="3547549"/>
                <a:ext cx="281007" cy="281083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450" extrusionOk="0">
                    <a:moveTo>
                      <a:pt x="3724" y="1"/>
                    </a:moveTo>
                    <a:cubicBezTo>
                      <a:pt x="1668" y="1"/>
                      <a:pt x="1" y="1668"/>
                      <a:pt x="1" y="3724"/>
                    </a:cubicBezTo>
                    <a:cubicBezTo>
                      <a:pt x="1" y="5782"/>
                      <a:pt x="1668" y="7450"/>
                      <a:pt x="3724" y="7450"/>
                    </a:cubicBezTo>
                    <a:cubicBezTo>
                      <a:pt x="5782" y="7450"/>
                      <a:pt x="7447" y="5782"/>
                      <a:pt x="7447" y="3724"/>
                    </a:cubicBezTo>
                    <a:cubicBezTo>
                      <a:pt x="7447" y="1668"/>
                      <a:pt x="5782" y="1"/>
                      <a:pt x="3724" y="1"/>
                    </a:cubicBezTo>
                    <a:close/>
                  </a:path>
                </a:pathLst>
              </a:custGeom>
              <a:solidFill>
                <a:srgbClr val="FFDB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32"/>
              <p:cNvSpPr/>
              <p:nvPr/>
            </p:nvSpPr>
            <p:spPr>
              <a:xfrm rot="-4301683">
                <a:off x="7393644" y="3606622"/>
                <a:ext cx="176007" cy="163292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4328" extrusionOk="0">
                    <a:moveTo>
                      <a:pt x="2328" y="1"/>
                    </a:moveTo>
                    <a:cubicBezTo>
                      <a:pt x="1292" y="1"/>
                      <a:pt x="377" y="749"/>
                      <a:pt x="200" y="1805"/>
                    </a:cubicBezTo>
                    <a:cubicBezTo>
                      <a:pt x="1" y="2983"/>
                      <a:pt x="795" y="4098"/>
                      <a:pt x="1973" y="4298"/>
                    </a:cubicBezTo>
                    <a:cubicBezTo>
                      <a:pt x="2094" y="4318"/>
                      <a:pt x="2215" y="4328"/>
                      <a:pt x="2334" y="4328"/>
                    </a:cubicBezTo>
                    <a:cubicBezTo>
                      <a:pt x="3371" y="4328"/>
                      <a:pt x="4288" y="3580"/>
                      <a:pt x="4467" y="2523"/>
                    </a:cubicBezTo>
                    <a:cubicBezTo>
                      <a:pt x="4664" y="1344"/>
                      <a:pt x="3870" y="229"/>
                      <a:pt x="2692" y="32"/>
                    </a:cubicBezTo>
                    <a:cubicBezTo>
                      <a:pt x="2569" y="11"/>
                      <a:pt x="2448" y="1"/>
                      <a:pt x="2328" y="1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3" name="Google Shape;1323;p32"/>
            <p:cNvGrpSpPr/>
            <p:nvPr/>
          </p:nvGrpSpPr>
          <p:grpSpPr>
            <a:xfrm>
              <a:off x="280794" y="3735239"/>
              <a:ext cx="395218" cy="455167"/>
              <a:chOff x="7379456" y="2943676"/>
              <a:chExt cx="395218" cy="455167"/>
            </a:xfrm>
          </p:grpSpPr>
          <p:sp>
            <p:nvSpPr>
              <p:cNvPr id="1324" name="Google Shape;1324;p32"/>
              <p:cNvSpPr/>
              <p:nvPr/>
            </p:nvSpPr>
            <p:spPr>
              <a:xfrm rot="-4301683">
                <a:off x="7385212" y="3026587"/>
                <a:ext cx="383706" cy="289345"/>
              </a:xfrm>
              <a:custGeom>
                <a:avLst/>
                <a:gdLst/>
                <a:ahLst/>
                <a:cxnLst/>
                <a:rect l="l" t="t" r="r" b="b"/>
                <a:pathLst>
                  <a:path w="10170" h="7669" extrusionOk="0">
                    <a:moveTo>
                      <a:pt x="8749" y="0"/>
                    </a:moveTo>
                    <a:cubicBezTo>
                      <a:pt x="8702" y="0"/>
                      <a:pt x="8656" y="13"/>
                      <a:pt x="8614" y="39"/>
                    </a:cubicBezTo>
                    <a:lnTo>
                      <a:pt x="6875" y="1146"/>
                    </a:lnTo>
                    <a:lnTo>
                      <a:pt x="6787" y="1503"/>
                    </a:lnTo>
                    <a:lnTo>
                      <a:pt x="6455" y="1413"/>
                    </a:lnTo>
                    <a:lnTo>
                      <a:pt x="4594" y="2600"/>
                    </a:lnTo>
                    <a:lnTo>
                      <a:pt x="4498" y="2908"/>
                    </a:lnTo>
                    <a:lnTo>
                      <a:pt x="4175" y="2865"/>
                    </a:lnTo>
                    <a:lnTo>
                      <a:pt x="2307" y="4054"/>
                    </a:lnTo>
                    <a:lnTo>
                      <a:pt x="2265" y="4400"/>
                    </a:lnTo>
                    <a:lnTo>
                      <a:pt x="1892" y="4319"/>
                    </a:lnTo>
                    <a:lnTo>
                      <a:pt x="153" y="5426"/>
                    </a:lnTo>
                    <a:cubicBezTo>
                      <a:pt x="36" y="5500"/>
                      <a:pt x="0" y="5657"/>
                      <a:pt x="77" y="5774"/>
                    </a:cubicBezTo>
                    <a:lnTo>
                      <a:pt x="1210" y="7553"/>
                    </a:lnTo>
                    <a:cubicBezTo>
                      <a:pt x="1258" y="7628"/>
                      <a:pt x="1338" y="7669"/>
                      <a:pt x="1421" y="7669"/>
                    </a:cubicBezTo>
                    <a:cubicBezTo>
                      <a:pt x="1467" y="7669"/>
                      <a:pt x="1514" y="7656"/>
                      <a:pt x="1556" y="7630"/>
                    </a:cubicBezTo>
                    <a:lnTo>
                      <a:pt x="3295" y="6523"/>
                    </a:lnTo>
                    <a:lnTo>
                      <a:pt x="3378" y="6283"/>
                    </a:lnTo>
                    <a:lnTo>
                      <a:pt x="3715" y="6256"/>
                    </a:lnTo>
                    <a:lnTo>
                      <a:pt x="5577" y="5069"/>
                    </a:lnTo>
                    <a:lnTo>
                      <a:pt x="5660" y="4755"/>
                    </a:lnTo>
                    <a:lnTo>
                      <a:pt x="5995" y="4804"/>
                    </a:lnTo>
                    <a:lnTo>
                      <a:pt x="7860" y="3617"/>
                    </a:lnTo>
                    <a:lnTo>
                      <a:pt x="7941" y="3289"/>
                    </a:lnTo>
                    <a:lnTo>
                      <a:pt x="8277" y="3350"/>
                    </a:lnTo>
                    <a:lnTo>
                      <a:pt x="10016" y="2243"/>
                    </a:lnTo>
                    <a:cubicBezTo>
                      <a:pt x="10133" y="2169"/>
                      <a:pt x="10169" y="2012"/>
                      <a:pt x="10093" y="1895"/>
                    </a:cubicBezTo>
                    <a:lnTo>
                      <a:pt x="8962" y="116"/>
                    </a:lnTo>
                    <a:cubicBezTo>
                      <a:pt x="8913" y="41"/>
                      <a:pt x="8831" y="0"/>
                      <a:pt x="8749" y="0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32"/>
              <p:cNvSpPr/>
              <p:nvPr/>
            </p:nvSpPr>
            <p:spPr>
              <a:xfrm rot="-4301683">
                <a:off x="7542721" y="3124708"/>
                <a:ext cx="68705" cy="93153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469" extrusionOk="0">
                    <a:moveTo>
                      <a:pt x="418" y="0"/>
                    </a:moveTo>
                    <a:lnTo>
                      <a:pt x="1" y="265"/>
                    </a:lnTo>
                    <a:lnTo>
                      <a:pt x="1403" y="2469"/>
                    </a:lnTo>
                    <a:lnTo>
                      <a:pt x="1821" y="2204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32"/>
              <p:cNvSpPr/>
              <p:nvPr/>
            </p:nvSpPr>
            <p:spPr>
              <a:xfrm rot="-4301683">
                <a:off x="7518573" y="3025860"/>
                <a:ext cx="68780" cy="93191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470" extrusionOk="0">
                    <a:moveTo>
                      <a:pt x="418" y="1"/>
                    </a:moveTo>
                    <a:lnTo>
                      <a:pt x="0" y="268"/>
                    </a:lnTo>
                    <a:lnTo>
                      <a:pt x="1403" y="2469"/>
                    </a:lnTo>
                    <a:lnTo>
                      <a:pt x="1823" y="2202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32"/>
              <p:cNvSpPr/>
              <p:nvPr/>
            </p:nvSpPr>
            <p:spPr>
              <a:xfrm rot="-4301683">
                <a:off x="7567711" y="3223585"/>
                <a:ext cx="68780" cy="93267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472" extrusionOk="0">
                    <a:moveTo>
                      <a:pt x="418" y="0"/>
                    </a:moveTo>
                    <a:lnTo>
                      <a:pt x="0" y="267"/>
                    </a:lnTo>
                    <a:lnTo>
                      <a:pt x="1403" y="2471"/>
                    </a:lnTo>
                    <a:lnTo>
                      <a:pt x="1823" y="2204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8" name="Google Shape;1328;p32"/>
            <p:cNvGrpSpPr/>
            <p:nvPr/>
          </p:nvGrpSpPr>
          <p:grpSpPr>
            <a:xfrm>
              <a:off x="7737694" y="-144236"/>
              <a:ext cx="395218" cy="455167"/>
              <a:chOff x="7379456" y="2943676"/>
              <a:chExt cx="395218" cy="455167"/>
            </a:xfrm>
          </p:grpSpPr>
          <p:sp>
            <p:nvSpPr>
              <p:cNvPr id="1329" name="Google Shape;1329;p32"/>
              <p:cNvSpPr/>
              <p:nvPr/>
            </p:nvSpPr>
            <p:spPr>
              <a:xfrm rot="-4301683">
                <a:off x="7385212" y="3026587"/>
                <a:ext cx="383706" cy="289345"/>
              </a:xfrm>
              <a:custGeom>
                <a:avLst/>
                <a:gdLst/>
                <a:ahLst/>
                <a:cxnLst/>
                <a:rect l="l" t="t" r="r" b="b"/>
                <a:pathLst>
                  <a:path w="10170" h="7669" extrusionOk="0">
                    <a:moveTo>
                      <a:pt x="8749" y="0"/>
                    </a:moveTo>
                    <a:cubicBezTo>
                      <a:pt x="8702" y="0"/>
                      <a:pt x="8656" y="13"/>
                      <a:pt x="8614" y="39"/>
                    </a:cubicBezTo>
                    <a:lnTo>
                      <a:pt x="6875" y="1146"/>
                    </a:lnTo>
                    <a:lnTo>
                      <a:pt x="6787" y="1503"/>
                    </a:lnTo>
                    <a:lnTo>
                      <a:pt x="6455" y="1413"/>
                    </a:lnTo>
                    <a:lnTo>
                      <a:pt x="4594" y="2600"/>
                    </a:lnTo>
                    <a:lnTo>
                      <a:pt x="4498" y="2908"/>
                    </a:lnTo>
                    <a:lnTo>
                      <a:pt x="4175" y="2865"/>
                    </a:lnTo>
                    <a:lnTo>
                      <a:pt x="2307" y="4054"/>
                    </a:lnTo>
                    <a:lnTo>
                      <a:pt x="2265" y="4400"/>
                    </a:lnTo>
                    <a:lnTo>
                      <a:pt x="1892" y="4319"/>
                    </a:lnTo>
                    <a:lnTo>
                      <a:pt x="153" y="5426"/>
                    </a:lnTo>
                    <a:cubicBezTo>
                      <a:pt x="36" y="5500"/>
                      <a:pt x="0" y="5657"/>
                      <a:pt x="77" y="5774"/>
                    </a:cubicBezTo>
                    <a:lnTo>
                      <a:pt x="1210" y="7553"/>
                    </a:lnTo>
                    <a:cubicBezTo>
                      <a:pt x="1258" y="7628"/>
                      <a:pt x="1338" y="7669"/>
                      <a:pt x="1421" y="7669"/>
                    </a:cubicBezTo>
                    <a:cubicBezTo>
                      <a:pt x="1467" y="7669"/>
                      <a:pt x="1514" y="7656"/>
                      <a:pt x="1556" y="7630"/>
                    </a:cubicBezTo>
                    <a:lnTo>
                      <a:pt x="3295" y="6523"/>
                    </a:lnTo>
                    <a:lnTo>
                      <a:pt x="3378" y="6283"/>
                    </a:lnTo>
                    <a:lnTo>
                      <a:pt x="3715" y="6256"/>
                    </a:lnTo>
                    <a:lnTo>
                      <a:pt x="5577" y="5069"/>
                    </a:lnTo>
                    <a:lnTo>
                      <a:pt x="5660" y="4755"/>
                    </a:lnTo>
                    <a:lnTo>
                      <a:pt x="5995" y="4804"/>
                    </a:lnTo>
                    <a:lnTo>
                      <a:pt x="7860" y="3617"/>
                    </a:lnTo>
                    <a:lnTo>
                      <a:pt x="7941" y="3289"/>
                    </a:lnTo>
                    <a:lnTo>
                      <a:pt x="8277" y="3350"/>
                    </a:lnTo>
                    <a:lnTo>
                      <a:pt x="10016" y="2243"/>
                    </a:lnTo>
                    <a:cubicBezTo>
                      <a:pt x="10133" y="2169"/>
                      <a:pt x="10169" y="2012"/>
                      <a:pt x="10093" y="1895"/>
                    </a:cubicBezTo>
                    <a:lnTo>
                      <a:pt x="8962" y="116"/>
                    </a:lnTo>
                    <a:cubicBezTo>
                      <a:pt x="8913" y="41"/>
                      <a:pt x="8831" y="0"/>
                      <a:pt x="8749" y="0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32"/>
              <p:cNvSpPr/>
              <p:nvPr/>
            </p:nvSpPr>
            <p:spPr>
              <a:xfrm rot="-4301683">
                <a:off x="7567711" y="3223585"/>
                <a:ext cx="68780" cy="93267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472" extrusionOk="0">
                    <a:moveTo>
                      <a:pt x="418" y="0"/>
                    </a:moveTo>
                    <a:lnTo>
                      <a:pt x="0" y="267"/>
                    </a:lnTo>
                    <a:lnTo>
                      <a:pt x="1403" y="2471"/>
                    </a:lnTo>
                    <a:lnTo>
                      <a:pt x="1823" y="2204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32"/>
              <p:cNvSpPr/>
              <p:nvPr/>
            </p:nvSpPr>
            <p:spPr>
              <a:xfrm rot="-4301683">
                <a:off x="7542721" y="3124708"/>
                <a:ext cx="68705" cy="93153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469" extrusionOk="0">
                    <a:moveTo>
                      <a:pt x="418" y="0"/>
                    </a:moveTo>
                    <a:lnTo>
                      <a:pt x="1" y="265"/>
                    </a:lnTo>
                    <a:lnTo>
                      <a:pt x="1403" y="2469"/>
                    </a:lnTo>
                    <a:lnTo>
                      <a:pt x="1821" y="2204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32"/>
              <p:cNvSpPr/>
              <p:nvPr/>
            </p:nvSpPr>
            <p:spPr>
              <a:xfrm rot="-4301683">
                <a:off x="7518573" y="3025860"/>
                <a:ext cx="68780" cy="93191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470" extrusionOk="0">
                    <a:moveTo>
                      <a:pt x="418" y="1"/>
                    </a:moveTo>
                    <a:lnTo>
                      <a:pt x="0" y="268"/>
                    </a:lnTo>
                    <a:lnTo>
                      <a:pt x="1403" y="2469"/>
                    </a:lnTo>
                    <a:lnTo>
                      <a:pt x="1823" y="2202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Be Vietnam Pr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title"/>
          </p:nvPr>
        </p:nvSpPr>
        <p:spPr>
          <a:xfrm>
            <a:off x="720000" y="552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1" name="Google Shape;91;p4"/>
          <p:cNvGrpSpPr/>
          <p:nvPr/>
        </p:nvGrpSpPr>
        <p:grpSpPr>
          <a:xfrm>
            <a:off x="0" y="4788636"/>
            <a:ext cx="9144000" cy="354864"/>
            <a:chOff x="0" y="4793086"/>
            <a:chExt cx="9144000" cy="354864"/>
          </a:xfrm>
        </p:grpSpPr>
        <p:sp>
          <p:nvSpPr>
            <p:cNvPr id="92" name="Google Shape;92;p4"/>
            <p:cNvSpPr/>
            <p:nvPr/>
          </p:nvSpPr>
          <p:spPr>
            <a:xfrm rot="10800000" flipH="1">
              <a:off x="0" y="4793650"/>
              <a:ext cx="9144000" cy="354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" name="Google Shape;93;p4"/>
            <p:cNvGrpSpPr/>
            <p:nvPr/>
          </p:nvGrpSpPr>
          <p:grpSpPr>
            <a:xfrm>
              <a:off x="0" y="4793086"/>
              <a:ext cx="9144000" cy="354330"/>
              <a:chOff x="0" y="4793086"/>
              <a:chExt cx="9144000" cy="354330"/>
            </a:xfrm>
          </p:grpSpPr>
          <p:cxnSp>
            <p:nvCxnSpPr>
              <p:cNvPr id="94" name="Google Shape;94;p4"/>
              <p:cNvCxnSpPr>
                <a:stCxn id="92" idx="1"/>
                <a:endCxn id="92" idx="3"/>
              </p:cNvCxnSpPr>
              <p:nvPr/>
            </p:nvCxnSpPr>
            <p:spPr>
              <a:xfrm>
                <a:off x="0" y="497080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95" name="Google Shape;95;p4"/>
              <p:cNvGrpSpPr/>
              <p:nvPr/>
            </p:nvGrpSpPr>
            <p:grpSpPr>
              <a:xfrm>
                <a:off x="3321750" y="4793086"/>
                <a:ext cx="2500500" cy="354330"/>
                <a:chOff x="6649175" y="4432800"/>
                <a:chExt cx="2500500" cy="714375"/>
              </a:xfrm>
            </p:grpSpPr>
            <p:sp>
              <p:nvSpPr>
                <p:cNvPr id="96" name="Google Shape;96;p4"/>
                <p:cNvSpPr/>
                <p:nvPr/>
              </p:nvSpPr>
              <p:spPr>
                <a:xfrm rot="10800000" flipH="1">
                  <a:off x="6649175" y="4437975"/>
                  <a:ext cx="2500500" cy="7092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97" name="Google Shape;97;p4"/>
                <p:cNvCxnSpPr/>
                <p:nvPr/>
              </p:nvCxnSpPr>
              <p:spPr>
                <a:xfrm>
                  <a:off x="6904295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" name="Google Shape;98;p4"/>
                <p:cNvCxnSpPr/>
                <p:nvPr/>
              </p:nvCxnSpPr>
              <p:spPr>
                <a:xfrm>
                  <a:off x="7352236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9" name="Google Shape;99;p4"/>
                <p:cNvCxnSpPr/>
                <p:nvPr/>
              </p:nvCxnSpPr>
              <p:spPr>
                <a:xfrm>
                  <a:off x="7576207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0" name="Google Shape;100;p4"/>
                <p:cNvCxnSpPr/>
                <p:nvPr/>
              </p:nvCxnSpPr>
              <p:spPr>
                <a:xfrm>
                  <a:off x="7800177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" name="Google Shape;101;p4"/>
                <p:cNvCxnSpPr/>
                <p:nvPr/>
              </p:nvCxnSpPr>
              <p:spPr>
                <a:xfrm>
                  <a:off x="8024148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" name="Google Shape;102;p4"/>
                <p:cNvCxnSpPr/>
                <p:nvPr/>
              </p:nvCxnSpPr>
              <p:spPr>
                <a:xfrm>
                  <a:off x="8248118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" name="Google Shape;103;p4"/>
                <p:cNvCxnSpPr/>
                <p:nvPr/>
              </p:nvCxnSpPr>
              <p:spPr>
                <a:xfrm>
                  <a:off x="8472089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" name="Google Shape;104;p4"/>
                <p:cNvCxnSpPr/>
                <p:nvPr/>
              </p:nvCxnSpPr>
              <p:spPr>
                <a:xfrm>
                  <a:off x="8696059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" name="Google Shape;105;p4"/>
                <p:cNvCxnSpPr/>
                <p:nvPr/>
              </p:nvCxnSpPr>
              <p:spPr>
                <a:xfrm>
                  <a:off x="8920030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6" name="Google Shape;106;p4"/>
                <p:cNvCxnSpPr/>
                <p:nvPr/>
              </p:nvCxnSpPr>
              <p:spPr>
                <a:xfrm>
                  <a:off x="7128266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107" name="Google Shape;107;p4"/>
          <p:cNvGrpSpPr/>
          <p:nvPr/>
        </p:nvGrpSpPr>
        <p:grpSpPr>
          <a:xfrm>
            <a:off x="8522062" y="670581"/>
            <a:ext cx="502084" cy="502036"/>
            <a:chOff x="7230875" y="3437056"/>
            <a:chExt cx="502084" cy="502036"/>
          </a:xfrm>
        </p:grpSpPr>
        <p:sp>
          <p:nvSpPr>
            <p:cNvPr id="108" name="Google Shape;108;p4"/>
            <p:cNvSpPr/>
            <p:nvPr/>
          </p:nvSpPr>
          <p:spPr>
            <a:xfrm rot="-4301683">
              <a:off x="7283200" y="3489563"/>
              <a:ext cx="397327" cy="396987"/>
            </a:xfrm>
            <a:custGeom>
              <a:avLst/>
              <a:gdLst/>
              <a:ahLst/>
              <a:cxnLst/>
              <a:rect l="l" t="t" r="r" b="b"/>
              <a:pathLst>
                <a:path w="10531" h="10522" extrusionOk="0">
                  <a:moveTo>
                    <a:pt x="5017" y="1"/>
                  </a:moveTo>
                  <a:cubicBezTo>
                    <a:pt x="5016" y="1"/>
                    <a:pt x="5015" y="1"/>
                    <a:pt x="5014" y="1"/>
                  </a:cubicBezTo>
                  <a:cubicBezTo>
                    <a:pt x="3768" y="59"/>
                    <a:pt x="2635" y="553"/>
                    <a:pt x="1762" y="1329"/>
                  </a:cubicBezTo>
                  <a:cubicBezTo>
                    <a:pt x="1697" y="1388"/>
                    <a:pt x="1730" y="1540"/>
                    <a:pt x="1668" y="1601"/>
                  </a:cubicBezTo>
                  <a:cubicBezTo>
                    <a:pt x="1612" y="1657"/>
                    <a:pt x="1461" y="1621"/>
                    <a:pt x="1407" y="1677"/>
                  </a:cubicBezTo>
                  <a:cubicBezTo>
                    <a:pt x="602" y="2543"/>
                    <a:pt x="85" y="3679"/>
                    <a:pt x="9" y="4936"/>
                  </a:cubicBezTo>
                  <a:cubicBezTo>
                    <a:pt x="2" y="5043"/>
                    <a:pt x="142" y="5097"/>
                    <a:pt x="142" y="5207"/>
                  </a:cubicBezTo>
                  <a:cubicBezTo>
                    <a:pt x="142" y="5266"/>
                    <a:pt x="0" y="5376"/>
                    <a:pt x="2" y="5434"/>
                  </a:cubicBezTo>
                  <a:cubicBezTo>
                    <a:pt x="43" y="6711"/>
                    <a:pt x="539" y="7876"/>
                    <a:pt x="1333" y="8767"/>
                  </a:cubicBezTo>
                  <a:cubicBezTo>
                    <a:pt x="1357" y="8792"/>
                    <a:pt x="1414" y="8796"/>
                    <a:pt x="1476" y="8796"/>
                  </a:cubicBezTo>
                  <a:cubicBezTo>
                    <a:pt x="1500" y="8796"/>
                    <a:pt x="1526" y="8795"/>
                    <a:pt x="1550" y="8795"/>
                  </a:cubicBezTo>
                  <a:cubicBezTo>
                    <a:pt x="1611" y="8795"/>
                    <a:pt x="1666" y="8799"/>
                    <a:pt x="1690" y="8823"/>
                  </a:cubicBezTo>
                  <a:cubicBezTo>
                    <a:pt x="1746" y="8881"/>
                    <a:pt x="1620" y="9063"/>
                    <a:pt x="1681" y="9119"/>
                  </a:cubicBezTo>
                  <a:cubicBezTo>
                    <a:pt x="2563" y="9940"/>
                    <a:pt x="3730" y="10461"/>
                    <a:pt x="5016" y="10522"/>
                  </a:cubicBezTo>
                  <a:cubicBezTo>
                    <a:pt x="5018" y="10522"/>
                    <a:pt x="5019" y="10522"/>
                    <a:pt x="5021" y="10522"/>
                  </a:cubicBezTo>
                  <a:cubicBezTo>
                    <a:pt x="5102" y="10522"/>
                    <a:pt x="5184" y="10409"/>
                    <a:pt x="5265" y="10409"/>
                  </a:cubicBezTo>
                  <a:cubicBezTo>
                    <a:pt x="5347" y="10409"/>
                    <a:pt x="5428" y="10522"/>
                    <a:pt x="5507" y="10522"/>
                  </a:cubicBezTo>
                  <a:cubicBezTo>
                    <a:pt x="5509" y="10522"/>
                    <a:pt x="5511" y="10522"/>
                    <a:pt x="5512" y="10522"/>
                  </a:cubicBezTo>
                  <a:cubicBezTo>
                    <a:pt x="6800" y="10463"/>
                    <a:pt x="7967" y="9940"/>
                    <a:pt x="8851" y="9119"/>
                  </a:cubicBezTo>
                  <a:cubicBezTo>
                    <a:pt x="8903" y="9070"/>
                    <a:pt x="8881" y="8921"/>
                    <a:pt x="8932" y="8872"/>
                  </a:cubicBezTo>
                  <a:cubicBezTo>
                    <a:pt x="8997" y="8805"/>
                    <a:pt x="9137" y="8834"/>
                    <a:pt x="9199" y="8764"/>
                  </a:cubicBezTo>
                  <a:cubicBezTo>
                    <a:pt x="9992" y="7873"/>
                    <a:pt x="10488" y="6711"/>
                    <a:pt x="10530" y="5432"/>
                  </a:cubicBezTo>
                  <a:cubicBezTo>
                    <a:pt x="10530" y="5376"/>
                    <a:pt x="10405" y="5268"/>
                    <a:pt x="10405" y="5209"/>
                  </a:cubicBezTo>
                  <a:cubicBezTo>
                    <a:pt x="10405" y="5102"/>
                    <a:pt x="10528" y="5046"/>
                    <a:pt x="10521" y="4938"/>
                  </a:cubicBezTo>
                  <a:cubicBezTo>
                    <a:pt x="10447" y="3681"/>
                    <a:pt x="9929" y="2543"/>
                    <a:pt x="9125" y="1677"/>
                  </a:cubicBezTo>
                  <a:cubicBezTo>
                    <a:pt x="9067" y="1616"/>
                    <a:pt x="8903" y="1675"/>
                    <a:pt x="8845" y="1616"/>
                  </a:cubicBezTo>
                  <a:cubicBezTo>
                    <a:pt x="8786" y="1558"/>
                    <a:pt x="8831" y="1385"/>
                    <a:pt x="8771" y="1331"/>
                  </a:cubicBezTo>
                  <a:cubicBezTo>
                    <a:pt x="7898" y="553"/>
                    <a:pt x="6762" y="59"/>
                    <a:pt x="5514" y="1"/>
                  </a:cubicBezTo>
                  <a:cubicBezTo>
                    <a:pt x="5513" y="1"/>
                    <a:pt x="5512" y="1"/>
                    <a:pt x="5511" y="1"/>
                  </a:cubicBezTo>
                  <a:cubicBezTo>
                    <a:pt x="5429" y="1"/>
                    <a:pt x="5349" y="93"/>
                    <a:pt x="5267" y="93"/>
                  </a:cubicBezTo>
                  <a:cubicBezTo>
                    <a:pt x="5183" y="93"/>
                    <a:pt x="5099" y="1"/>
                    <a:pt x="5017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 rot="-4301683">
              <a:off x="7283254" y="3489373"/>
              <a:ext cx="397327" cy="397402"/>
            </a:xfrm>
            <a:custGeom>
              <a:avLst/>
              <a:gdLst/>
              <a:ahLst/>
              <a:cxnLst/>
              <a:rect l="l" t="t" r="r" b="b"/>
              <a:pathLst>
                <a:path w="10531" h="10533" extrusionOk="0">
                  <a:moveTo>
                    <a:pt x="5265" y="0"/>
                  </a:moveTo>
                  <a:cubicBezTo>
                    <a:pt x="5182" y="0"/>
                    <a:pt x="5101" y="2"/>
                    <a:pt x="5018" y="5"/>
                  </a:cubicBezTo>
                  <a:lnTo>
                    <a:pt x="5018" y="4590"/>
                  </a:lnTo>
                  <a:lnTo>
                    <a:pt x="1762" y="1333"/>
                  </a:lnTo>
                  <a:cubicBezTo>
                    <a:pt x="1638" y="1443"/>
                    <a:pt x="1520" y="1560"/>
                    <a:pt x="1407" y="1681"/>
                  </a:cubicBezTo>
                  <a:lnTo>
                    <a:pt x="4666" y="4940"/>
                  </a:lnTo>
                  <a:lnTo>
                    <a:pt x="9" y="4940"/>
                  </a:lnTo>
                  <a:cubicBezTo>
                    <a:pt x="2" y="5047"/>
                    <a:pt x="0" y="5157"/>
                    <a:pt x="0" y="5265"/>
                  </a:cubicBezTo>
                  <a:cubicBezTo>
                    <a:pt x="0" y="5323"/>
                    <a:pt x="0" y="5380"/>
                    <a:pt x="2" y="5436"/>
                  </a:cubicBezTo>
                  <a:lnTo>
                    <a:pt x="4666" y="5436"/>
                  </a:lnTo>
                  <a:lnTo>
                    <a:pt x="1333" y="8771"/>
                  </a:lnTo>
                  <a:cubicBezTo>
                    <a:pt x="1443" y="8892"/>
                    <a:pt x="1560" y="9013"/>
                    <a:pt x="1681" y="9123"/>
                  </a:cubicBezTo>
                  <a:lnTo>
                    <a:pt x="5018" y="5788"/>
                  </a:lnTo>
                  <a:lnTo>
                    <a:pt x="5018" y="10526"/>
                  </a:lnTo>
                  <a:cubicBezTo>
                    <a:pt x="5099" y="10530"/>
                    <a:pt x="5182" y="10532"/>
                    <a:pt x="5265" y="10532"/>
                  </a:cubicBezTo>
                  <a:cubicBezTo>
                    <a:pt x="5348" y="10532"/>
                    <a:pt x="5431" y="10530"/>
                    <a:pt x="5514" y="10526"/>
                  </a:cubicBezTo>
                  <a:lnTo>
                    <a:pt x="5514" y="5788"/>
                  </a:lnTo>
                  <a:lnTo>
                    <a:pt x="8849" y="9123"/>
                  </a:lnTo>
                  <a:cubicBezTo>
                    <a:pt x="8970" y="9011"/>
                    <a:pt x="9087" y="8892"/>
                    <a:pt x="9197" y="8768"/>
                  </a:cubicBezTo>
                  <a:lnTo>
                    <a:pt x="5864" y="5436"/>
                  </a:lnTo>
                  <a:lnTo>
                    <a:pt x="10528" y="5436"/>
                  </a:lnTo>
                  <a:cubicBezTo>
                    <a:pt x="10530" y="5380"/>
                    <a:pt x="10530" y="5323"/>
                    <a:pt x="10530" y="5265"/>
                  </a:cubicBezTo>
                  <a:cubicBezTo>
                    <a:pt x="10530" y="5157"/>
                    <a:pt x="10528" y="5047"/>
                    <a:pt x="10521" y="4940"/>
                  </a:cubicBezTo>
                  <a:lnTo>
                    <a:pt x="5864" y="4940"/>
                  </a:lnTo>
                  <a:lnTo>
                    <a:pt x="9123" y="1681"/>
                  </a:lnTo>
                  <a:cubicBezTo>
                    <a:pt x="9011" y="1560"/>
                    <a:pt x="8892" y="1445"/>
                    <a:pt x="8768" y="1333"/>
                  </a:cubicBezTo>
                  <a:lnTo>
                    <a:pt x="5514" y="4590"/>
                  </a:lnTo>
                  <a:lnTo>
                    <a:pt x="5514" y="5"/>
                  </a:lnTo>
                  <a:cubicBezTo>
                    <a:pt x="5431" y="2"/>
                    <a:pt x="5348" y="0"/>
                    <a:pt x="5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 rot="-4301683">
              <a:off x="7341395" y="3547549"/>
              <a:ext cx="281007" cy="281083"/>
            </a:xfrm>
            <a:custGeom>
              <a:avLst/>
              <a:gdLst/>
              <a:ahLst/>
              <a:cxnLst/>
              <a:rect l="l" t="t" r="r" b="b"/>
              <a:pathLst>
                <a:path w="7448" h="7450" extrusionOk="0">
                  <a:moveTo>
                    <a:pt x="3724" y="1"/>
                  </a:moveTo>
                  <a:cubicBezTo>
                    <a:pt x="1668" y="1"/>
                    <a:pt x="1" y="1668"/>
                    <a:pt x="1" y="3724"/>
                  </a:cubicBezTo>
                  <a:cubicBezTo>
                    <a:pt x="1" y="5782"/>
                    <a:pt x="1668" y="7450"/>
                    <a:pt x="3724" y="7450"/>
                  </a:cubicBezTo>
                  <a:cubicBezTo>
                    <a:pt x="5782" y="7450"/>
                    <a:pt x="7447" y="5782"/>
                    <a:pt x="7447" y="3724"/>
                  </a:cubicBezTo>
                  <a:cubicBezTo>
                    <a:pt x="7447" y="1668"/>
                    <a:pt x="5782" y="1"/>
                    <a:pt x="3724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 rot="-4301683">
              <a:off x="7393644" y="3606622"/>
              <a:ext cx="176007" cy="163292"/>
            </a:xfrm>
            <a:custGeom>
              <a:avLst/>
              <a:gdLst/>
              <a:ahLst/>
              <a:cxnLst/>
              <a:rect l="l" t="t" r="r" b="b"/>
              <a:pathLst>
                <a:path w="4665" h="4328" extrusionOk="0">
                  <a:moveTo>
                    <a:pt x="2328" y="1"/>
                  </a:moveTo>
                  <a:cubicBezTo>
                    <a:pt x="1292" y="1"/>
                    <a:pt x="377" y="749"/>
                    <a:pt x="200" y="1805"/>
                  </a:cubicBezTo>
                  <a:cubicBezTo>
                    <a:pt x="1" y="2983"/>
                    <a:pt x="795" y="4098"/>
                    <a:pt x="1973" y="4298"/>
                  </a:cubicBezTo>
                  <a:cubicBezTo>
                    <a:pt x="2094" y="4318"/>
                    <a:pt x="2215" y="4328"/>
                    <a:pt x="2334" y="4328"/>
                  </a:cubicBezTo>
                  <a:cubicBezTo>
                    <a:pt x="3371" y="4328"/>
                    <a:pt x="4288" y="3580"/>
                    <a:pt x="4467" y="2523"/>
                  </a:cubicBezTo>
                  <a:cubicBezTo>
                    <a:pt x="4664" y="1344"/>
                    <a:pt x="3870" y="229"/>
                    <a:pt x="2692" y="32"/>
                  </a:cubicBezTo>
                  <a:cubicBezTo>
                    <a:pt x="2569" y="11"/>
                    <a:pt x="2448" y="1"/>
                    <a:pt x="2328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4"/>
          <p:cNvGrpSpPr/>
          <p:nvPr/>
        </p:nvGrpSpPr>
        <p:grpSpPr>
          <a:xfrm rot="-2045335">
            <a:off x="136105" y="327951"/>
            <a:ext cx="643267" cy="423081"/>
            <a:chOff x="1185024" y="98719"/>
            <a:chExt cx="643243" cy="423065"/>
          </a:xfrm>
        </p:grpSpPr>
        <p:sp>
          <p:nvSpPr>
            <p:cNvPr id="113" name="Google Shape;113;p4"/>
            <p:cNvSpPr/>
            <p:nvPr/>
          </p:nvSpPr>
          <p:spPr>
            <a:xfrm>
              <a:off x="1198164" y="110325"/>
              <a:ext cx="617794" cy="404271"/>
            </a:xfrm>
            <a:custGeom>
              <a:avLst/>
              <a:gdLst/>
              <a:ahLst/>
              <a:cxnLst/>
              <a:rect l="l" t="t" r="r" b="b"/>
              <a:pathLst>
                <a:path w="13399" h="8768" extrusionOk="0">
                  <a:moveTo>
                    <a:pt x="1549" y="0"/>
                  </a:moveTo>
                  <a:cubicBezTo>
                    <a:pt x="1414" y="0"/>
                    <a:pt x="1312" y="119"/>
                    <a:pt x="1275" y="262"/>
                  </a:cubicBezTo>
                  <a:lnTo>
                    <a:pt x="709" y="1797"/>
                  </a:lnTo>
                  <a:lnTo>
                    <a:pt x="211" y="3713"/>
                  </a:lnTo>
                  <a:lnTo>
                    <a:pt x="43" y="5296"/>
                  </a:lnTo>
                  <a:cubicBezTo>
                    <a:pt x="0" y="5459"/>
                    <a:pt x="16" y="5594"/>
                    <a:pt x="182" y="5637"/>
                  </a:cubicBezTo>
                  <a:lnTo>
                    <a:pt x="1717" y="6279"/>
                  </a:lnTo>
                  <a:lnTo>
                    <a:pt x="10104" y="8462"/>
                  </a:lnTo>
                  <a:lnTo>
                    <a:pt x="11724" y="8749"/>
                  </a:lnTo>
                  <a:cubicBezTo>
                    <a:pt x="11768" y="8761"/>
                    <a:pt x="11812" y="8768"/>
                    <a:pt x="11854" y="8768"/>
                  </a:cubicBezTo>
                  <a:cubicBezTo>
                    <a:pt x="11969" y="8768"/>
                    <a:pt x="12068" y="8719"/>
                    <a:pt x="12099" y="8597"/>
                  </a:cubicBezTo>
                  <a:lnTo>
                    <a:pt x="12671" y="6956"/>
                  </a:lnTo>
                  <a:lnTo>
                    <a:pt x="13169" y="5037"/>
                  </a:lnTo>
                  <a:lnTo>
                    <a:pt x="13353" y="3370"/>
                  </a:lnTo>
                  <a:cubicBezTo>
                    <a:pt x="13396" y="3204"/>
                    <a:pt x="13398" y="3159"/>
                    <a:pt x="13232" y="3114"/>
                  </a:cubicBezTo>
                  <a:lnTo>
                    <a:pt x="11664" y="2472"/>
                  </a:lnTo>
                  <a:lnTo>
                    <a:pt x="3279" y="291"/>
                  </a:lnTo>
                  <a:lnTo>
                    <a:pt x="1611" y="8"/>
                  </a:lnTo>
                  <a:cubicBezTo>
                    <a:pt x="1590" y="3"/>
                    <a:pt x="1569" y="0"/>
                    <a:pt x="1549" y="0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14005" y="306371"/>
              <a:ext cx="104480" cy="94382"/>
            </a:xfrm>
            <a:custGeom>
              <a:avLst/>
              <a:gdLst/>
              <a:ahLst/>
              <a:cxnLst/>
              <a:rect l="l" t="t" r="r" b="b"/>
              <a:pathLst>
                <a:path w="2266" h="2047" extrusionOk="0">
                  <a:moveTo>
                    <a:pt x="1134" y="506"/>
                  </a:moveTo>
                  <a:cubicBezTo>
                    <a:pt x="1177" y="506"/>
                    <a:pt x="1221" y="512"/>
                    <a:pt x="1264" y="523"/>
                  </a:cubicBezTo>
                  <a:cubicBezTo>
                    <a:pt x="1540" y="595"/>
                    <a:pt x="1706" y="877"/>
                    <a:pt x="1635" y="1156"/>
                  </a:cubicBezTo>
                  <a:cubicBezTo>
                    <a:pt x="1574" y="1388"/>
                    <a:pt x="1364" y="1543"/>
                    <a:pt x="1133" y="1543"/>
                  </a:cubicBezTo>
                  <a:cubicBezTo>
                    <a:pt x="1090" y="1543"/>
                    <a:pt x="1046" y="1537"/>
                    <a:pt x="1002" y="1526"/>
                  </a:cubicBezTo>
                  <a:cubicBezTo>
                    <a:pt x="726" y="1454"/>
                    <a:pt x="560" y="1171"/>
                    <a:pt x="631" y="893"/>
                  </a:cubicBezTo>
                  <a:cubicBezTo>
                    <a:pt x="692" y="661"/>
                    <a:pt x="904" y="506"/>
                    <a:pt x="1134" y="506"/>
                  </a:cubicBezTo>
                  <a:close/>
                  <a:moveTo>
                    <a:pt x="1134" y="1"/>
                  </a:moveTo>
                  <a:cubicBezTo>
                    <a:pt x="680" y="1"/>
                    <a:pt x="263" y="308"/>
                    <a:pt x="142" y="768"/>
                  </a:cubicBezTo>
                  <a:cubicBezTo>
                    <a:pt x="1" y="1313"/>
                    <a:pt x="331" y="1872"/>
                    <a:pt x="876" y="2015"/>
                  </a:cubicBezTo>
                  <a:cubicBezTo>
                    <a:pt x="961" y="2038"/>
                    <a:pt x="1049" y="2047"/>
                    <a:pt x="1134" y="2047"/>
                  </a:cubicBezTo>
                  <a:cubicBezTo>
                    <a:pt x="1587" y="2047"/>
                    <a:pt x="2003" y="1742"/>
                    <a:pt x="2124" y="1281"/>
                  </a:cubicBezTo>
                  <a:cubicBezTo>
                    <a:pt x="2265" y="736"/>
                    <a:pt x="1938" y="177"/>
                    <a:pt x="1390" y="34"/>
                  </a:cubicBezTo>
                  <a:cubicBezTo>
                    <a:pt x="1305" y="12"/>
                    <a:pt x="1219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298125" y="223333"/>
              <a:ext cx="97702" cy="94428"/>
            </a:xfrm>
            <a:custGeom>
              <a:avLst/>
              <a:gdLst/>
              <a:ahLst/>
              <a:cxnLst/>
              <a:rect l="l" t="t" r="r" b="b"/>
              <a:pathLst>
                <a:path w="2119" h="2048" extrusionOk="0">
                  <a:moveTo>
                    <a:pt x="1059" y="506"/>
                  </a:moveTo>
                  <a:cubicBezTo>
                    <a:pt x="1104" y="506"/>
                    <a:pt x="1147" y="511"/>
                    <a:pt x="1192" y="522"/>
                  </a:cubicBezTo>
                  <a:cubicBezTo>
                    <a:pt x="1324" y="558"/>
                    <a:pt x="1436" y="643"/>
                    <a:pt x="1506" y="762"/>
                  </a:cubicBezTo>
                  <a:cubicBezTo>
                    <a:pt x="1578" y="881"/>
                    <a:pt x="1596" y="1020"/>
                    <a:pt x="1562" y="1155"/>
                  </a:cubicBezTo>
                  <a:cubicBezTo>
                    <a:pt x="1526" y="1287"/>
                    <a:pt x="1441" y="1399"/>
                    <a:pt x="1322" y="1471"/>
                  </a:cubicBezTo>
                  <a:cubicBezTo>
                    <a:pt x="1242" y="1518"/>
                    <a:pt x="1152" y="1541"/>
                    <a:pt x="1061" y="1541"/>
                  </a:cubicBezTo>
                  <a:cubicBezTo>
                    <a:pt x="1017" y="1541"/>
                    <a:pt x="973" y="1536"/>
                    <a:pt x="929" y="1525"/>
                  </a:cubicBezTo>
                  <a:cubicBezTo>
                    <a:pt x="797" y="1489"/>
                    <a:pt x="685" y="1404"/>
                    <a:pt x="615" y="1285"/>
                  </a:cubicBezTo>
                  <a:cubicBezTo>
                    <a:pt x="543" y="1166"/>
                    <a:pt x="525" y="1027"/>
                    <a:pt x="559" y="892"/>
                  </a:cubicBezTo>
                  <a:cubicBezTo>
                    <a:pt x="595" y="760"/>
                    <a:pt x="680" y="647"/>
                    <a:pt x="799" y="578"/>
                  </a:cubicBezTo>
                  <a:cubicBezTo>
                    <a:pt x="880" y="531"/>
                    <a:pt x="970" y="506"/>
                    <a:pt x="1059" y="506"/>
                  </a:cubicBezTo>
                  <a:close/>
                  <a:moveTo>
                    <a:pt x="1060" y="0"/>
                  </a:moveTo>
                  <a:cubicBezTo>
                    <a:pt x="879" y="0"/>
                    <a:pt x="701" y="47"/>
                    <a:pt x="543" y="140"/>
                  </a:cubicBezTo>
                  <a:cubicBezTo>
                    <a:pt x="308" y="279"/>
                    <a:pt x="139" y="502"/>
                    <a:pt x="70" y="766"/>
                  </a:cubicBezTo>
                  <a:cubicBezTo>
                    <a:pt x="0" y="1031"/>
                    <a:pt x="40" y="1305"/>
                    <a:pt x="177" y="1541"/>
                  </a:cubicBezTo>
                  <a:cubicBezTo>
                    <a:pt x="317" y="1776"/>
                    <a:pt x="539" y="1945"/>
                    <a:pt x="804" y="2014"/>
                  </a:cubicBezTo>
                  <a:cubicBezTo>
                    <a:pt x="889" y="2037"/>
                    <a:pt x="976" y="2048"/>
                    <a:pt x="1062" y="2048"/>
                  </a:cubicBezTo>
                  <a:cubicBezTo>
                    <a:pt x="1241" y="2048"/>
                    <a:pt x="1418" y="1998"/>
                    <a:pt x="1578" y="1906"/>
                  </a:cubicBezTo>
                  <a:cubicBezTo>
                    <a:pt x="1813" y="1767"/>
                    <a:pt x="1982" y="1545"/>
                    <a:pt x="2049" y="1280"/>
                  </a:cubicBezTo>
                  <a:cubicBezTo>
                    <a:pt x="2119" y="1016"/>
                    <a:pt x="2080" y="742"/>
                    <a:pt x="1941" y="506"/>
                  </a:cubicBezTo>
                  <a:cubicBezTo>
                    <a:pt x="1804" y="270"/>
                    <a:pt x="1582" y="102"/>
                    <a:pt x="1317" y="33"/>
                  </a:cubicBezTo>
                  <a:cubicBezTo>
                    <a:pt x="1232" y="11"/>
                    <a:pt x="1145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722357" y="224301"/>
              <a:ext cx="105909" cy="118404"/>
            </a:xfrm>
            <a:custGeom>
              <a:avLst/>
              <a:gdLst/>
              <a:ahLst/>
              <a:cxnLst/>
              <a:rect l="l" t="t" r="r" b="b"/>
              <a:pathLst>
                <a:path w="2297" h="2568" extrusionOk="0">
                  <a:moveTo>
                    <a:pt x="295" y="0"/>
                  </a:moveTo>
                  <a:cubicBezTo>
                    <a:pt x="1" y="1125"/>
                    <a:pt x="676" y="2274"/>
                    <a:pt x="1800" y="2568"/>
                  </a:cubicBezTo>
                  <a:lnTo>
                    <a:pt x="2254" y="828"/>
                  </a:lnTo>
                  <a:cubicBezTo>
                    <a:pt x="2296" y="665"/>
                    <a:pt x="2198" y="494"/>
                    <a:pt x="2032" y="451"/>
                  </a:cubicBezTo>
                  <a:lnTo>
                    <a:pt x="295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63986" y="427863"/>
              <a:ext cx="118450" cy="93921"/>
            </a:xfrm>
            <a:custGeom>
              <a:avLst/>
              <a:gdLst/>
              <a:ahLst/>
              <a:cxnLst/>
              <a:rect l="l" t="t" r="r" b="b"/>
              <a:pathLst>
                <a:path w="2569" h="2037" extrusionOk="0">
                  <a:moveTo>
                    <a:pt x="2035" y="1"/>
                  </a:moveTo>
                  <a:cubicBezTo>
                    <a:pt x="1100" y="1"/>
                    <a:pt x="248" y="629"/>
                    <a:pt x="1" y="1575"/>
                  </a:cubicBezTo>
                  <a:lnTo>
                    <a:pt x="1738" y="2026"/>
                  </a:lnTo>
                  <a:cubicBezTo>
                    <a:pt x="1764" y="2033"/>
                    <a:pt x="1790" y="2036"/>
                    <a:pt x="1816" y="2036"/>
                  </a:cubicBezTo>
                  <a:cubicBezTo>
                    <a:pt x="1954" y="2036"/>
                    <a:pt x="2079" y="1944"/>
                    <a:pt x="2115" y="1806"/>
                  </a:cubicBezTo>
                  <a:lnTo>
                    <a:pt x="2568" y="69"/>
                  </a:lnTo>
                  <a:cubicBezTo>
                    <a:pt x="2390" y="23"/>
                    <a:pt x="2211" y="1"/>
                    <a:pt x="2035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185024" y="281520"/>
              <a:ext cx="105863" cy="118312"/>
            </a:xfrm>
            <a:custGeom>
              <a:avLst/>
              <a:gdLst/>
              <a:ahLst/>
              <a:cxnLst/>
              <a:rect l="l" t="t" r="r" b="b"/>
              <a:pathLst>
                <a:path w="2296" h="2566" extrusionOk="0">
                  <a:moveTo>
                    <a:pt x="496" y="0"/>
                  </a:moveTo>
                  <a:lnTo>
                    <a:pt x="45" y="1737"/>
                  </a:lnTo>
                  <a:cubicBezTo>
                    <a:pt x="0" y="1904"/>
                    <a:pt x="101" y="2072"/>
                    <a:pt x="265" y="2114"/>
                  </a:cubicBezTo>
                  <a:lnTo>
                    <a:pt x="2002" y="2566"/>
                  </a:lnTo>
                  <a:cubicBezTo>
                    <a:pt x="2296" y="1441"/>
                    <a:pt x="1620" y="292"/>
                    <a:pt x="496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425980" y="239194"/>
              <a:ext cx="161192" cy="145700"/>
            </a:xfrm>
            <a:custGeom>
              <a:avLst/>
              <a:gdLst/>
              <a:ahLst/>
              <a:cxnLst/>
              <a:rect l="l" t="t" r="r" b="b"/>
              <a:pathLst>
                <a:path w="3496" h="3160" extrusionOk="0">
                  <a:moveTo>
                    <a:pt x="1748" y="1"/>
                  </a:moveTo>
                  <a:cubicBezTo>
                    <a:pt x="1046" y="1"/>
                    <a:pt x="406" y="473"/>
                    <a:pt x="221" y="1183"/>
                  </a:cubicBezTo>
                  <a:cubicBezTo>
                    <a:pt x="1" y="2027"/>
                    <a:pt x="508" y="2889"/>
                    <a:pt x="1352" y="3109"/>
                  </a:cubicBezTo>
                  <a:cubicBezTo>
                    <a:pt x="1485" y="3143"/>
                    <a:pt x="1618" y="3159"/>
                    <a:pt x="1749" y="3159"/>
                  </a:cubicBezTo>
                  <a:cubicBezTo>
                    <a:pt x="2451" y="3159"/>
                    <a:pt x="3092" y="2689"/>
                    <a:pt x="3278" y="1978"/>
                  </a:cubicBezTo>
                  <a:cubicBezTo>
                    <a:pt x="3495" y="1134"/>
                    <a:pt x="2990" y="272"/>
                    <a:pt x="2146" y="52"/>
                  </a:cubicBezTo>
                  <a:cubicBezTo>
                    <a:pt x="2013" y="17"/>
                    <a:pt x="1879" y="1"/>
                    <a:pt x="1748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5400000">
              <a:off x="1238224" y="92495"/>
              <a:ext cx="105863" cy="118312"/>
            </a:xfrm>
            <a:custGeom>
              <a:avLst/>
              <a:gdLst/>
              <a:ahLst/>
              <a:cxnLst/>
              <a:rect l="l" t="t" r="r" b="b"/>
              <a:pathLst>
                <a:path w="2296" h="2566" extrusionOk="0">
                  <a:moveTo>
                    <a:pt x="496" y="0"/>
                  </a:moveTo>
                  <a:lnTo>
                    <a:pt x="45" y="1737"/>
                  </a:lnTo>
                  <a:cubicBezTo>
                    <a:pt x="0" y="1904"/>
                    <a:pt x="101" y="2072"/>
                    <a:pt x="265" y="2114"/>
                  </a:cubicBezTo>
                  <a:lnTo>
                    <a:pt x="2002" y="2566"/>
                  </a:lnTo>
                  <a:cubicBezTo>
                    <a:pt x="2296" y="1441"/>
                    <a:pt x="1620" y="292"/>
                    <a:pt x="496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"/>
          <p:cNvSpPr txBox="1">
            <a:spLocks noGrp="1"/>
          </p:cNvSpPr>
          <p:nvPr>
            <p:ph type="title"/>
          </p:nvPr>
        </p:nvSpPr>
        <p:spPr>
          <a:xfrm>
            <a:off x="720000" y="552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84" name="Google Shape;184;p6"/>
          <p:cNvGrpSpPr/>
          <p:nvPr/>
        </p:nvGrpSpPr>
        <p:grpSpPr>
          <a:xfrm>
            <a:off x="2225" y="4793086"/>
            <a:ext cx="9139500" cy="354864"/>
            <a:chOff x="2225" y="4793086"/>
            <a:chExt cx="9139500" cy="354864"/>
          </a:xfrm>
        </p:grpSpPr>
        <p:sp>
          <p:nvSpPr>
            <p:cNvPr id="185" name="Google Shape;185;p6"/>
            <p:cNvSpPr/>
            <p:nvPr/>
          </p:nvSpPr>
          <p:spPr>
            <a:xfrm rot="10800000" flipH="1">
              <a:off x="2225" y="4793650"/>
              <a:ext cx="9139500" cy="354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6" name="Google Shape;186;p6"/>
            <p:cNvCxnSpPr>
              <a:stCxn id="185" idx="1"/>
              <a:endCxn id="185" idx="3"/>
            </p:cNvCxnSpPr>
            <p:nvPr/>
          </p:nvCxnSpPr>
          <p:spPr>
            <a:xfrm>
              <a:off x="2225" y="4970800"/>
              <a:ext cx="91395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7" name="Google Shape;187;p6"/>
            <p:cNvGrpSpPr/>
            <p:nvPr/>
          </p:nvGrpSpPr>
          <p:grpSpPr>
            <a:xfrm>
              <a:off x="2225" y="4793086"/>
              <a:ext cx="2500500" cy="354330"/>
              <a:chOff x="6649175" y="4432800"/>
              <a:chExt cx="2500500" cy="714375"/>
            </a:xfrm>
          </p:grpSpPr>
          <p:sp>
            <p:nvSpPr>
              <p:cNvPr id="188" name="Google Shape;188;p6"/>
              <p:cNvSpPr/>
              <p:nvPr/>
            </p:nvSpPr>
            <p:spPr>
              <a:xfrm rot="10800000" flipH="1">
                <a:off x="6649175" y="4437975"/>
                <a:ext cx="2500500" cy="709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89" name="Google Shape;189;p6"/>
              <p:cNvCxnSpPr/>
              <p:nvPr/>
            </p:nvCxnSpPr>
            <p:spPr>
              <a:xfrm>
                <a:off x="6904295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6"/>
              <p:cNvCxnSpPr/>
              <p:nvPr/>
            </p:nvCxnSpPr>
            <p:spPr>
              <a:xfrm>
                <a:off x="7352236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6"/>
              <p:cNvCxnSpPr/>
              <p:nvPr/>
            </p:nvCxnSpPr>
            <p:spPr>
              <a:xfrm>
                <a:off x="7576207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6"/>
              <p:cNvCxnSpPr/>
              <p:nvPr/>
            </p:nvCxnSpPr>
            <p:spPr>
              <a:xfrm>
                <a:off x="7800177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6"/>
              <p:cNvCxnSpPr/>
              <p:nvPr/>
            </p:nvCxnSpPr>
            <p:spPr>
              <a:xfrm>
                <a:off x="8024148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6"/>
              <p:cNvCxnSpPr/>
              <p:nvPr/>
            </p:nvCxnSpPr>
            <p:spPr>
              <a:xfrm>
                <a:off x="8248118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6"/>
              <p:cNvCxnSpPr/>
              <p:nvPr/>
            </p:nvCxnSpPr>
            <p:spPr>
              <a:xfrm>
                <a:off x="8472089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6"/>
              <p:cNvCxnSpPr/>
              <p:nvPr/>
            </p:nvCxnSpPr>
            <p:spPr>
              <a:xfrm>
                <a:off x="8696059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6"/>
              <p:cNvCxnSpPr/>
              <p:nvPr/>
            </p:nvCxnSpPr>
            <p:spPr>
              <a:xfrm>
                <a:off x="8920030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6"/>
              <p:cNvCxnSpPr/>
              <p:nvPr/>
            </p:nvCxnSpPr>
            <p:spPr>
              <a:xfrm>
                <a:off x="7128266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99" name="Google Shape;199;p6"/>
          <p:cNvGrpSpPr/>
          <p:nvPr/>
        </p:nvGrpSpPr>
        <p:grpSpPr>
          <a:xfrm>
            <a:off x="430475" y="-65225"/>
            <a:ext cx="8542601" cy="4990363"/>
            <a:chOff x="430475" y="-65225"/>
            <a:chExt cx="8542601" cy="4990363"/>
          </a:xfrm>
        </p:grpSpPr>
        <p:grpSp>
          <p:nvGrpSpPr>
            <p:cNvPr id="200" name="Google Shape;200;p6"/>
            <p:cNvGrpSpPr/>
            <p:nvPr/>
          </p:nvGrpSpPr>
          <p:grpSpPr>
            <a:xfrm rot="-1671084">
              <a:off x="492045" y="60532"/>
              <a:ext cx="643270" cy="423083"/>
              <a:chOff x="1185024" y="98719"/>
              <a:chExt cx="643243" cy="423065"/>
            </a:xfrm>
          </p:grpSpPr>
          <p:sp>
            <p:nvSpPr>
              <p:cNvPr id="201" name="Google Shape;201;p6"/>
              <p:cNvSpPr/>
              <p:nvPr/>
            </p:nvSpPr>
            <p:spPr>
              <a:xfrm>
                <a:off x="1198164" y="110325"/>
                <a:ext cx="617794" cy="404271"/>
              </a:xfrm>
              <a:custGeom>
                <a:avLst/>
                <a:gdLst/>
                <a:ahLst/>
                <a:cxnLst/>
                <a:rect l="l" t="t" r="r" b="b"/>
                <a:pathLst>
                  <a:path w="13399" h="8768" extrusionOk="0">
                    <a:moveTo>
                      <a:pt x="1549" y="0"/>
                    </a:moveTo>
                    <a:cubicBezTo>
                      <a:pt x="1414" y="0"/>
                      <a:pt x="1312" y="119"/>
                      <a:pt x="1275" y="262"/>
                    </a:cubicBezTo>
                    <a:lnTo>
                      <a:pt x="709" y="1797"/>
                    </a:lnTo>
                    <a:lnTo>
                      <a:pt x="211" y="3713"/>
                    </a:lnTo>
                    <a:lnTo>
                      <a:pt x="43" y="5296"/>
                    </a:lnTo>
                    <a:cubicBezTo>
                      <a:pt x="0" y="5459"/>
                      <a:pt x="16" y="5594"/>
                      <a:pt x="182" y="5637"/>
                    </a:cubicBezTo>
                    <a:lnTo>
                      <a:pt x="1717" y="6279"/>
                    </a:lnTo>
                    <a:lnTo>
                      <a:pt x="10104" y="8462"/>
                    </a:lnTo>
                    <a:lnTo>
                      <a:pt x="11724" y="8749"/>
                    </a:lnTo>
                    <a:cubicBezTo>
                      <a:pt x="11768" y="8761"/>
                      <a:pt x="11812" y="8768"/>
                      <a:pt x="11854" y="8768"/>
                    </a:cubicBezTo>
                    <a:cubicBezTo>
                      <a:pt x="11969" y="8768"/>
                      <a:pt x="12068" y="8719"/>
                      <a:pt x="12099" y="8597"/>
                    </a:cubicBezTo>
                    <a:lnTo>
                      <a:pt x="12671" y="6956"/>
                    </a:lnTo>
                    <a:lnTo>
                      <a:pt x="13169" y="5037"/>
                    </a:lnTo>
                    <a:lnTo>
                      <a:pt x="13353" y="3370"/>
                    </a:lnTo>
                    <a:cubicBezTo>
                      <a:pt x="13396" y="3204"/>
                      <a:pt x="13398" y="3159"/>
                      <a:pt x="13232" y="3114"/>
                    </a:cubicBezTo>
                    <a:lnTo>
                      <a:pt x="11664" y="2472"/>
                    </a:lnTo>
                    <a:lnTo>
                      <a:pt x="3279" y="291"/>
                    </a:lnTo>
                    <a:lnTo>
                      <a:pt x="1611" y="8"/>
                    </a:lnTo>
                    <a:cubicBezTo>
                      <a:pt x="1590" y="3"/>
                      <a:pt x="1569" y="0"/>
                      <a:pt x="1549" y="0"/>
                    </a:cubicBezTo>
                    <a:close/>
                  </a:path>
                </a:pathLst>
              </a:custGeom>
              <a:solidFill>
                <a:srgbClr val="C7D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1614005" y="306371"/>
                <a:ext cx="104480" cy="94382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2047" extrusionOk="0">
                    <a:moveTo>
                      <a:pt x="1134" y="506"/>
                    </a:moveTo>
                    <a:cubicBezTo>
                      <a:pt x="1177" y="506"/>
                      <a:pt x="1221" y="512"/>
                      <a:pt x="1264" y="523"/>
                    </a:cubicBezTo>
                    <a:cubicBezTo>
                      <a:pt x="1540" y="595"/>
                      <a:pt x="1706" y="877"/>
                      <a:pt x="1635" y="1156"/>
                    </a:cubicBezTo>
                    <a:cubicBezTo>
                      <a:pt x="1574" y="1388"/>
                      <a:pt x="1364" y="1543"/>
                      <a:pt x="1133" y="1543"/>
                    </a:cubicBezTo>
                    <a:cubicBezTo>
                      <a:pt x="1090" y="1543"/>
                      <a:pt x="1046" y="1537"/>
                      <a:pt x="1002" y="1526"/>
                    </a:cubicBezTo>
                    <a:cubicBezTo>
                      <a:pt x="726" y="1454"/>
                      <a:pt x="560" y="1171"/>
                      <a:pt x="631" y="893"/>
                    </a:cubicBezTo>
                    <a:cubicBezTo>
                      <a:pt x="692" y="661"/>
                      <a:pt x="904" y="506"/>
                      <a:pt x="1134" y="506"/>
                    </a:cubicBezTo>
                    <a:close/>
                    <a:moveTo>
                      <a:pt x="1134" y="1"/>
                    </a:moveTo>
                    <a:cubicBezTo>
                      <a:pt x="680" y="1"/>
                      <a:pt x="263" y="308"/>
                      <a:pt x="142" y="768"/>
                    </a:cubicBezTo>
                    <a:cubicBezTo>
                      <a:pt x="1" y="1313"/>
                      <a:pt x="331" y="1872"/>
                      <a:pt x="876" y="2015"/>
                    </a:cubicBezTo>
                    <a:cubicBezTo>
                      <a:pt x="961" y="2038"/>
                      <a:pt x="1049" y="2047"/>
                      <a:pt x="1134" y="2047"/>
                    </a:cubicBezTo>
                    <a:cubicBezTo>
                      <a:pt x="1587" y="2047"/>
                      <a:pt x="2003" y="1742"/>
                      <a:pt x="2124" y="1281"/>
                    </a:cubicBezTo>
                    <a:cubicBezTo>
                      <a:pt x="2265" y="736"/>
                      <a:pt x="1938" y="177"/>
                      <a:pt x="1390" y="34"/>
                    </a:cubicBezTo>
                    <a:cubicBezTo>
                      <a:pt x="1305" y="12"/>
                      <a:pt x="1219" y="1"/>
                      <a:pt x="113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1298125" y="223333"/>
                <a:ext cx="97702" cy="94428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2048" extrusionOk="0">
                    <a:moveTo>
                      <a:pt x="1059" y="506"/>
                    </a:moveTo>
                    <a:cubicBezTo>
                      <a:pt x="1104" y="506"/>
                      <a:pt x="1147" y="511"/>
                      <a:pt x="1192" y="522"/>
                    </a:cubicBezTo>
                    <a:cubicBezTo>
                      <a:pt x="1324" y="558"/>
                      <a:pt x="1436" y="643"/>
                      <a:pt x="1506" y="762"/>
                    </a:cubicBezTo>
                    <a:cubicBezTo>
                      <a:pt x="1578" y="881"/>
                      <a:pt x="1596" y="1020"/>
                      <a:pt x="1562" y="1155"/>
                    </a:cubicBezTo>
                    <a:cubicBezTo>
                      <a:pt x="1526" y="1287"/>
                      <a:pt x="1441" y="1399"/>
                      <a:pt x="1322" y="1471"/>
                    </a:cubicBezTo>
                    <a:cubicBezTo>
                      <a:pt x="1242" y="1518"/>
                      <a:pt x="1152" y="1541"/>
                      <a:pt x="1061" y="1541"/>
                    </a:cubicBezTo>
                    <a:cubicBezTo>
                      <a:pt x="1017" y="1541"/>
                      <a:pt x="973" y="1536"/>
                      <a:pt x="929" y="1525"/>
                    </a:cubicBezTo>
                    <a:cubicBezTo>
                      <a:pt x="797" y="1489"/>
                      <a:pt x="685" y="1404"/>
                      <a:pt x="615" y="1285"/>
                    </a:cubicBezTo>
                    <a:cubicBezTo>
                      <a:pt x="543" y="1166"/>
                      <a:pt x="525" y="1027"/>
                      <a:pt x="559" y="892"/>
                    </a:cubicBezTo>
                    <a:cubicBezTo>
                      <a:pt x="595" y="760"/>
                      <a:pt x="680" y="647"/>
                      <a:pt x="799" y="578"/>
                    </a:cubicBezTo>
                    <a:cubicBezTo>
                      <a:pt x="880" y="531"/>
                      <a:pt x="970" y="506"/>
                      <a:pt x="1059" y="506"/>
                    </a:cubicBezTo>
                    <a:close/>
                    <a:moveTo>
                      <a:pt x="1060" y="0"/>
                    </a:moveTo>
                    <a:cubicBezTo>
                      <a:pt x="879" y="0"/>
                      <a:pt x="701" y="47"/>
                      <a:pt x="543" y="140"/>
                    </a:cubicBezTo>
                    <a:cubicBezTo>
                      <a:pt x="308" y="279"/>
                      <a:pt x="139" y="502"/>
                      <a:pt x="70" y="766"/>
                    </a:cubicBezTo>
                    <a:cubicBezTo>
                      <a:pt x="0" y="1031"/>
                      <a:pt x="40" y="1305"/>
                      <a:pt x="177" y="1541"/>
                    </a:cubicBezTo>
                    <a:cubicBezTo>
                      <a:pt x="317" y="1776"/>
                      <a:pt x="539" y="1945"/>
                      <a:pt x="804" y="2014"/>
                    </a:cubicBezTo>
                    <a:cubicBezTo>
                      <a:pt x="889" y="2037"/>
                      <a:pt x="976" y="2048"/>
                      <a:pt x="1062" y="2048"/>
                    </a:cubicBezTo>
                    <a:cubicBezTo>
                      <a:pt x="1241" y="2048"/>
                      <a:pt x="1418" y="1998"/>
                      <a:pt x="1578" y="1906"/>
                    </a:cubicBezTo>
                    <a:cubicBezTo>
                      <a:pt x="1813" y="1767"/>
                      <a:pt x="1982" y="1545"/>
                      <a:pt x="2049" y="1280"/>
                    </a:cubicBezTo>
                    <a:cubicBezTo>
                      <a:pt x="2119" y="1016"/>
                      <a:pt x="2080" y="742"/>
                      <a:pt x="1941" y="506"/>
                    </a:cubicBezTo>
                    <a:cubicBezTo>
                      <a:pt x="1804" y="270"/>
                      <a:pt x="1582" y="102"/>
                      <a:pt x="1317" y="33"/>
                    </a:cubicBezTo>
                    <a:cubicBezTo>
                      <a:pt x="1232" y="11"/>
                      <a:pt x="1145" y="0"/>
                      <a:pt x="10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1722357" y="224301"/>
                <a:ext cx="105909" cy="118404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568" extrusionOk="0">
                    <a:moveTo>
                      <a:pt x="295" y="0"/>
                    </a:moveTo>
                    <a:cubicBezTo>
                      <a:pt x="1" y="1125"/>
                      <a:pt x="676" y="2274"/>
                      <a:pt x="1800" y="2568"/>
                    </a:cubicBezTo>
                    <a:lnTo>
                      <a:pt x="2254" y="828"/>
                    </a:lnTo>
                    <a:cubicBezTo>
                      <a:pt x="2296" y="665"/>
                      <a:pt x="2198" y="494"/>
                      <a:pt x="2032" y="451"/>
                    </a:cubicBez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1663986" y="427863"/>
                <a:ext cx="118450" cy="93921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2037" extrusionOk="0">
                    <a:moveTo>
                      <a:pt x="2035" y="1"/>
                    </a:moveTo>
                    <a:cubicBezTo>
                      <a:pt x="1100" y="1"/>
                      <a:pt x="248" y="629"/>
                      <a:pt x="1" y="1575"/>
                    </a:cubicBezTo>
                    <a:lnTo>
                      <a:pt x="1738" y="2026"/>
                    </a:lnTo>
                    <a:cubicBezTo>
                      <a:pt x="1764" y="2033"/>
                      <a:pt x="1790" y="2036"/>
                      <a:pt x="1816" y="2036"/>
                    </a:cubicBezTo>
                    <a:cubicBezTo>
                      <a:pt x="1954" y="2036"/>
                      <a:pt x="2079" y="1944"/>
                      <a:pt x="2115" y="1806"/>
                    </a:cubicBezTo>
                    <a:lnTo>
                      <a:pt x="2568" y="69"/>
                    </a:lnTo>
                    <a:cubicBezTo>
                      <a:pt x="2390" y="23"/>
                      <a:pt x="2211" y="1"/>
                      <a:pt x="2035" y="1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185024" y="281520"/>
                <a:ext cx="105863" cy="118312"/>
              </a:xfrm>
              <a:custGeom>
                <a:avLst/>
                <a:gdLst/>
                <a:ahLst/>
                <a:cxnLst/>
                <a:rect l="l" t="t" r="r" b="b"/>
                <a:pathLst>
                  <a:path w="2296" h="2566" extrusionOk="0">
                    <a:moveTo>
                      <a:pt x="496" y="0"/>
                    </a:moveTo>
                    <a:lnTo>
                      <a:pt x="45" y="1737"/>
                    </a:lnTo>
                    <a:cubicBezTo>
                      <a:pt x="0" y="1904"/>
                      <a:pt x="101" y="2072"/>
                      <a:pt x="265" y="2114"/>
                    </a:cubicBezTo>
                    <a:lnTo>
                      <a:pt x="2002" y="2566"/>
                    </a:lnTo>
                    <a:cubicBezTo>
                      <a:pt x="2296" y="1441"/>
                      <a:pt x="1620" y="292"/>
                      <a:pt x="496" y="0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425980" y="239194"/>
                <a:ext cx="161192" cy="145700"/>
              </a:xfrm>
              <a:custGeom>
                <a:avLst/>
                <a:gdLst/>
                <a:ahLst/>
                <a:cxnLst/>
                <a:rect l="l" t="t" r="r" b="b"/>
                <a:pathLst>
                  <a:path w="3496" h="3160" extrusionOk="0">
                    <a:moveTo>
                      <a:pt x="1748" y="1"/>
                    </a:moveTo>
                    <a:cubicBezTo>
                      <a:pt x="1046" y="1"/>
                      <a:pt x="406" y="473"/>
                      <a:pt x="221" y="1183"/>
                    </a:cubicBezTo>
                    <a:cubicBezTo>
                      <a:pt x="1" y="2027"/>
                      <a:pt x="508" y="2889"/>
                      <a:pt x="1352" y="3109"/>
                    </a:cubicBezTo>
                    <a:cubicBezTo>
                      <a:pt x="1485" y="3143"/>
                      <a:pt x="1618" y="3159"/>
                      <a:pt x="1749" y="3159"/>
                    </a:cubicBezTo>
                    <a:cubicBezTo>
                      <a:pt x="2451" y="3159"/>
                      <a:pt x="3092" y="2689"/>
                      <a:pt x="3278" y="1978"/>
                    </a:cubicBezTo>
                    <a:cubicBezTo>
                      <a:pt x="3495" y="1134"/>
                      <a:pt x="2990" y="272"/>
                      <a:pt x="2146" y="52"/>
                    </a:cubicBezTo>
                    <a:cubicBezTo>
                      <a:pt x="2013" y="17"/>
                      <a:pt x="1879" y="1"/>
                      <a:pt x="1748" y="1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 rot="5400000">
                <a:off x="1238224" y="92495"/>
                <a:ext cx="105863" cy="118312"/>
              </a:xfrm>
              <a:custGeom>
                <a:avLst/>
                <a:gdLst/>
                <a:ahLst/>
                <a:cxnLst/>
                <a:rect l="l" t="t" r="r" b="b"/>
                <a:pathLst>
                  <a:path w="2296" h="2566" extrusionOk="0">
                    <a:moveTo>
                      <a:pt x="496" y="0"/>
                    </a:moveTo>
                    <a:lnTo>
                      <a:pt x="45" y="1737"/>
                    </a:lnTo>
                    <a:cubicBezTo>
                      <a:pt x="0" y="1904"/>
                      <a:pt x="101" y="2072"/>
                      <a:pt x="265" y="2114"/>
                    </a:cubicBezTo>
                    <a:lnTo>
                      <a:pt x="2002" y="2566"/>
                    </a:lnTo>
                    <a:cubicBezTo>
                      <a:pt x="2296" y="1441"/>
                      <a:pt x="1620" y="292"/>
                      <a:pt x="496" y="0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" name="Google Shape;209;p6"/>
            <p:cNvGrpSpPr/>
            <p:nvPr/>
          </p:nvGrpSpPr>
          <p:grpSpPr>
            <a:xfrm rot="-468991">
              <a:off x="8291169" y="4405368"/>
              <a:ext cx="652459" cy="477621"/>
              <a:chOff x="230649" y="98842"/>
              <a:chExt cx="652464" cy="477625"/>
            </a:xfrm>
          </p:grpSpPr>
          <p:sp>
            <p:nvSpPr>
              <p:cNvPr id="210" name="Google Shape;210;p6"/>
              <p:cNvSpPr/>
              <p:nvPr/>
            </p:nvSpPr>
            <p:spPr>
              <a:xfrm>
                <a:off x="240470" y="110694"/>
                <a:ext cx="635592" cy="453052"/>
              </a:xfrm>
              <a:custGeom>
                <a:avLst/>
                <a:gdLst/>
                <a:ahLst/>
                <a:cxnLst/>
                <a:rect l="l" t="t" r="r" b="b"/>
                <a:pathLst>
                  <a:path w="13785" h="9826" extrusionOk="0">
                    <a:moveTo>
                      <a:pt x="11492" y="1"/>
                    </a:moveTo>
                    <a:cubicBezTo>
                      <a:pt x="11463" y="1"/>
                      <a:pt x="11427" y="10"/>
                      <a:pt x="11379" y="29"/>
                    </a:cubicBezTo>
                    <a:lnTo>
                      <a:pt x="9734" y="444"/>
                    </a:lnTo>
                    <a:lnTo>
                      <a:pt x="1693" y="3663"/>
                    </a:lnTo>
                    <a:lnTo>
                      <a:pt x="182" y="4428"/>
                    </a:lnTo>
                    <a:lnTo>
                      <a:pt x="185" y="4428"/>
                    </a:lnTo>
                    <a:cubicBezTo>
                      <a:pt x="25" y="4491"/>
                      <a:pt x="1" y="4673"/>
                      <a:pt x="63" y="4832"/>
                    </a:cubicBezTo>
                    <a:lnTo>
                      <a:pt x="519" y="6401"/>
                    </a:lnTo>
                    <a:lnTo>
                      <a:pt x="1255" y="8239"/>
                    </a:lnTo>
                    <a:lnTo>
                      <a:pt x="2061" y="9612"/>
                    </a:lnTo>
                    <a:cubicBezTo>
                      <a:pt x="2110" y="9738"/>
                      <a:pt x="2178" y="9826"/>
                      <a:pt x="2281" y="9826"/>
                    </a:cubicBezTo>
                    <a:cubicBezTo>
                      <a:pt x="2309" y="9826"/>
                      <a:pt x="2339" y="9819"/>
                      <a:pt x="2373" y="9805"/>
                    </a:cubicBezTo>
                    <a:lnTo>
                      <a:pt x="3991" y="9410"/>
                    </a:lnTo>
                    <a:lnTo>
                      <a:pt x="12036" y="6190"/>
                    </a:lnTo>
                    <a:lnTo>
                      <a:pt x="13511" y="5460"/>
                    </a:lnTo>
                    <a:cubicBezTo>
                      <a:pt x="13668" y="5395"/>
                      <a:pt x="13785" y="5272"/>
                      <a:pt x="13722" y="5115"/>
                    </a:cubicBezTo>
                    <a:lnTo>
                      <a:pt x="13206" y="3454"/>
                    </a:lnTo>
                    <a:lnTo>
                      <a:pt x="12470" y="1614"/>
                    </a:lnTo>
                    <a:lnTo>
                      <a:pt x="11628" y="164"/>
                    </a:lnTo>
                    <a:cubicBezTo>
                      <a:pt x="11584" y="53"/>
                      <a:pt x="11558" y="1"/>
                      <a:pt x="11492" y="1"/>
                    </a:cubicBezTo>
                    <a:close/>
                  </a:path>
                </a:pathLst>
              </a:custGeom>
              <a:solidFill>
                <a:srgbClr val="C7D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6"/>
              <p:cNvSpPr/>
              <p:nvPr/>
            </p:nvSpPr>
            <p:spPr>
              <a:xfrm>
                <a:off x="661522" y="229327"/>
                <a:ext cx="96918" cy="9447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2049" extrusionOk="0">
                    <a:moveTo>
                      <a:pt x="1051" y="506"/>
                    </a:moveTo>
                    <a:cubicBezTo>
                      <a:pt x="1120" y="506"/>
                      <a:pt x="1190" y="520"/>
                      <a:pt x="1255" y="549"/>
                    </a:cubicBezTo>
                    <a:cubicBezTo>
                      <a:pt x="1383" y="603"/>
                      <a:pt x="1479" y="704"/>
                      <a:pt x="1531" y="832"/>
                    </a:cubicBezTo>
                    <a:cubicBezTo>
                      <a:pt x="1636" y="1096"/>
                      <a:pt x="1509" y="1399"/>
                      <a:pt x="1244" y="1505"/>
                    </a:cubicBezTo>
                    <a:cubicBezTo>
                      <a:pt x="1182" y="1530"/>
                      <a:pt x="1117" y="1542"/>
                      <a:pt x="1052" y="1542"/>
                    </a:cubicBezTo>
                    <a:cubicBezTo>
                      <a:pt x="982" y="1542"/>
                      <a:pt x="912" y="1528"/>
                      <a:pt x="846" y="1500"/>
                    </a:cubicBezTo>
                    <a:cubicBezTo>
                      <a:pt x="721" y="1447"/>
                      <a:pt x="622" y="1346"/>
                      <a:pt x="570" y="1218"/>
                    </a:cubicBezTo>
                    <a:cubicBezTo>
                      <a:pt x="465" y="951"/>
                      <a:pt x="593" y="650"/>
                      <a:pt x="858" y="544"/>
                    </a:cubicBezTo>
                    <a:cubicBezTo>
                      <a:pt x="921" y="520"/>
                      <a:pt x="986" y="506"/>
                      <a:pt x="1051" y="506"/>
                    </a:cubicBezTo>
                    <a:close/>
                    <a:moveTo>
                      <a:pt x="1050" y="1"/>
                    </a:moveTo>
                    <a:cubicBezTo>
                      <a:pt x="922" y="1"/>
                      <a:pt x="794" y="25"/>
                      <a:pt x="671" y="75"/>
                    </a:cubicBezTo>
                    <a:cubicBezTo>
                      <a:pt x="418" y="176"/>
                      <a:pt x="218" y="369"/>
                      <a:pt x="110" y="621"/>
                    </a:cubicBezTo>
                    <a:cubicBezTo>
                      <a:pt x="3" y="872"/>
                      <a:pt x="0" y="1150"/>
                      <a:pt x="101" y="1404"/>
                    </a:cubicBezTo>
                    <a:cubicBezTo>
                      <a:pt x="202" y="1658"/>
                      <a:pt x="398" y="1857"/>
                      <a:pt x="649" y="1965"/>
                    </a:cubicBezTo>
                    <a:cubicBezTo>
                      <a:pt x="777" y="2021"/>
                      <a:pt x="914" y="2048"/>
                      <a:pt x="1051" y="2048"/>
                    </a:cubicBezTo>
                    <a:cubicBezTo>
                      <a:pt x="1179" y="2048"/>
                      <a:pt x="1309" y="2023"/>
                      <a:pt x="1432" y="1974"/>
                    </a:cubicBezTo>
                    <a:cubicBezTo>
                      <a:pt x="1684" y="1873"/>
                      <a:pt x="1883" y="1678"/>
                      <a:pt x="1991" y="1426"/>
                    </a:cubicBezTo>
                    <a:cubicBezTo>
                      <a:pt x="2099" y="1175"/>
                      <a:pt x="2101" y="897"/>
                      <a:pt x="2000" y="643"/>
                    </a:cubicBezTo>
                    <a:cubicBezTo>
                      <a:pt x="1899" y="390"/>
                      <a:pt x="1704" y="192"/>
                      <a:pt x="1452" y="84"/>
                    </a:cubicBezTo>
                    <a:cubicBezTo>
                      <a:pt x="1323" y="29"/>
                      <a:pt x="1186" y="1"/>
                      <a:pt x="10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6"/>
              <p:cNvSpPr/>
              <p:nvPr/>
            </p:nvSpPr>
            <p:spPr>
              <a:xfrm>
                <a:off x="355231" y="351971"/>
                <a:ext cx="97010" cy="94428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2048" extrusionOk="0">
                    <a:moveTo>
                      <a:pt x="1053" y="506"/>
                    </a:moveTo>
                    <a:cubicBezTo>
                      <a:pt x="1120" y="506"/>
                      <a:pt x="1190" y="519"/>
                      <a:pt x="1255" y="548"/>
                    </a:cubicBezTo>
                    <a:cubicBezTo>
                      <a:pt x="1383" y="602"/>
                      <a:pt x="1482" y="703"/>
                      <a:pt x="1533" y="831"/>
                    </a:cubicBezTo>
                    <a:cubicBezTo>
                      <a:pt x="1639" y="1096"/>
                      <a:pt x="1509" y="1399"/>
                      <a:pt x="1244" y="1504"/>
                    </a:cubicBezTo>
                    <a:cubicBezTo>
                      <a:pt x="1182" y="1529"/>
                      <a:pt x="1117" y="1542"/>
                      <a:pt x="1052" y="1542"/>
                    </a:cubicBezTo>
                    <a:cubicBezTo>
                      <a:pt x="983" y="1542"/>
                      <a:pt x="914" y="1528"/>
                      <a:pt x="849" y="1500"/>
                    </a:cubicBezTo>
                    <a:cubicBezTo>
                      <a:pt x="721" y="1446"/>
                      <a:pt x="622" y="1345"/>
                      <a:pt x="570" y="1217"/>
                    </a:cubicBezTo>
                    <a:cubicBezTo>
                      <a:pt x="465" y="952"/>
                      <a:pt x="595" y="649"/>
                      <a:pt x="860" y="544"/>
                    </a:cubicBezTo>
                    <a:cubicBezTo>
                      <a:pt x="923" y="519"/>
                      <a:pt x="988" y="506"/>
                      <a:pt x="1053" y="506"/>
                    </a:cubicBezTo>
                    <a:close/>
                    <a:moveTo>
                      <a:pt x="1051" y="0"/>
                    </a:moveTo>
                    <a:cubicBezTo>
                      <a:pt x="923" y="0"/>
                      <a:pt x="794" y="25"/>
                      <a:pt x="671" y="75"/>
                    </a:cubicBezTo>
                    <a:cubicBezTo>
                      <a:pt x="418" y="176"/>
                      <a:pt x="220" y="371"/>
                      <a:pt x="113" y="622"/>
                    </a:cubicBezTo>
                    <a:cubicBezTo>
                      <a:pt x="5" y="874"/>
                      <a:pt x="0" y="1150"/>
                      <a:pt x="104" y="1403"/>
                    </a:cubicBezTo>
                    <a:cubicBezTo>
                      <a:pt x="205" y="1657"/>
                      <a:pt x="398" y="1857"/>
                      <a:pt x="649" y="1964"/>
                    </a:cubicBezTo>
                    <a:cubicBezTo>
                      <a:pt x="779" y="2021"/>
                      <a:pt x="916" y="2047"/>
                      <a:pt x="1053" y="2047"/>
                    </a:cubicBezTo>
                    <a:cubicBezTo>
                      <a:pt x="1181" y="2047"/>
                      <a:pt x="1309" y="2023"/>
                      <a:pt x="1432" y="1973"/>
                    </a:cubicBezTo>
                    <a:cubicBezTo>
                      <a:pt x="1686" y="1872"/>
                      <a:pt x="1886" y="1677"/>
                      <a:pt x="1993" y="1426"/>
                    </a:cubicBezTo>
                    <a:cubicBezTo>
                      <a:pt x="2101" y="1174"/>
                      <a:pt x="2103" y="898"/>
                      <a:pt x="2002" y="645"/>
                    </a:cubicBezTo>
                    <a:cubicBezTo>
                      <a:pt x="1901" y="391"/>
                      <a:pt x="1706" y="191"/>
                      <a:pt x="1455" y="84"/>
                    </a:cubicBezTo>
                    <a:cubicBezTo>
                      <a:pt x="1325" y="28"/>
                      <a:pt x="1188" y="0"/>
                      <a:pt x="10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6"/>
              <p:cNvSpPr/>
              <p:nvPr/>
            </p:nvSpPr>
            <p:spPr>
              <a:xfrm>
                <a:off x="775453" y="269947"/>
                <a:ext cx="107661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736" extrusionOk="0">
                    <a:moveTo>
                      <a:pt x="1603" y="0"/>
                    </a:moveTo>
                    <a:cubicBezTo>
                      <a:pt x="523" y="431"/>
                      <a:pt x="0" y="1656"/>
                      <a:pt x="431" y="2736"/>
                    </a:cubicBezTo>
                    <a:lnTo>
                      <a:pt x="2099" y="2069"/>
                    </a:lnTo>
                    <a:cubicBezTo>
                      <a:pt x="2258" y="2004"/>
                      <a:pt x="2334" y="1825"/>
                      <a:pt x="2272" y="1665"/>
                    </a:cubicBezTo>
                    <a:lnTo>
                      <a:pt x="1603" y="0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6"/>
              <p:cNvSpPr/>
              <p:nvPr/>
            </p:nvSpPr>
            <p:spPr>
              <a:xfrm>
                <a:off x="230649" y="279629"/>
                <a:ext cx="107661" cy="126196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737" extrusionOk="0">
                    <a:moveTo>
                      <a:pt x="1901" y="1"/>
                    </a:moveTo>
                    <a:lnTo>
                      <a:pt x="236" y="668"/>
                    </a:lnTo>
                    <a:cubicBezTo>
                      <a:pt x="77" y="733"/>
                      <a:pt x="0" y="912"/>
                      <a:pt x="63" y="1071"/>
                    </a:cubicBezTo>
                    <a:lnTo>
                      <a:pt x="732" y="2736"/>
                    </a:lnTo>
                    <a:lnTo>
                      <a:pt x="732" y="2736"/>
                    </a:lnTo>
                    <a:cubicBezTo>
                      <a:pt x="1810" y="2304"/>
                      <a:pt x="2334" y="1080"/>
                      <a:pt x="1901" y="1"/>
                    </a:cubicBezTo>
                    <a:close/>
                    <a:moveTo>
                      <a:pt x="732" y="2736"/>
                    </a:moveTo>
                    <a:cubicBezTo>
                      <a:pt x="731" y="2736"/>
                      <a:pt x="730" y="2736"/>
                      <a:pt x="730" y="2737"/>
                    </a:cubicBezTo>
                    <a:lnTo>
                      <a:pt x="732" y="2737"/>
                    </a:lnTo>
                    <a:lnTo>
                      <a:pt x="732" y="2736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6"/>
              <p:cNvSpPr/>
              <p:nvPr/>
            </p:nvSpPr>
            <p:spPr>
              <a:xfrm>
                <a:off x="298335" y="483560"/>
                <a:ext cx="126150" cy="92907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015" extrusionOk="0">
                    <a:moveTo>
                      <a:pt x="781" y="1"/>
                    </a:moveTo>
                    <a:cubicBezTo>
                      <a:pt x="520" y="1"/>
                      <a:pt x="256" y="49"/>
                      <a:pt x="0" y="152"/>
                    </a:cubicBezTo>
                    <a:lnTo>
                      <a:pt x="667" y="1819"/>
                    </a:lnTo>
                    <a:cubicBezTo>
                      <a:pt x="715" y="1941"/>
                      <a:pt x="832" y="2014"/>
                      <a:pt x="954" y="2014"/>
                    </a:cubicBezTo>
                    <a:cubicBezTo>
                      <a:pt x="992" y="2014"/>
                      <a:pt x="1031" y="2007"/>
                      <a:pt x="1068" y="1992"/>
                    </a:cubicBezTo>
                    <a:lnTo>
                      <a:pt x="2736" y="1323"/>
                    </a:lnTo>
                    <a:cubicBezTo>
                      <a:pt x="2406" y="500"/>
                      <a:pt x="1615" y="1"/>
                      <a:pt x="781" y="1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6"/>
              <p:cNvSpPr/>
              <p:nvPr/>
            </p:nvSpPr>
            <p:spPr>
              <a:xfrm>
                <a:off x="474326" y="265014"/>
                <a:ext cx="165111" cy="145654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159" extrusionOk="0">
                    <a:moveTo>
                      <a:pt x="1789" y="1"/>
                    </a:moveTo>
                    <a:cubicBezTo>
                      <a:pt x="1594" y="1"/>
                      <a:pt x="1396" y="37"/>
                      <a:pt x="1203" y="114"/>
                    </a:cubicBezTo>
                    <a:cubicBezTo>
                      <a:pt x="393" y="439"/>
                      <a:pt x="1" y="1357"/>
                      <a:pt x="326" y="2167"/>
                    </a:cubicBezTo>
                    <a:cubicBezTo>
                      <a:pt x="572" y="2783"/>
                      <a:pt x="1164" y="3159"/>
                      <a:pt x="1790" y="3159"/>
                    </a:cubicBezTo>
                    <a:cubicBezTo>
                      <a:pt x="1986" y="3159"/>
                      <a:pt x="2184" y="3122"/>
                      <a:pt x="2377" y="3045"/>
                    </a:cubicBezTo>
                    <a:cubicBezTo>
                      <a:pt x="3185" y="2722"/>
                      <a:pt x="3580" y="1801"/>
                      <a:pt x="3255" y="993"/>
                    </a:cubicBezTo>
                    <a:cubicBezTo>
                      <a:pt x="3008" y="376"/>
                      <a:pt x="2416" y="1"/>
                      <a:pt x="1789" y="1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 rot="-5400000">
                <a:off x="697978" y="89597"/>
                <a:ext cx="107661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736" extrusionOk="0">
                    <a:moveTo>
                      <a:pt x="1603" y="0"/>
                    </a:moveTo>
                    <a:cubicBezTo>
                      <a:pt x="523" y="431"/>
                      <a:pt x="0" y="1656"/>
                      <a:pt x="431" y="2736"/>
                    </a:cubicBezTo>
                    <a:lnTo>
                      <a:pt x="2099" y="2069"/>
                    </a:lnTo>
                    <a:cubicBezTo>
                      <a:pt x="2258" y="2004"/>
                      <a:pt x="2334" y="1825"/>
                      <a:pt x="2272" y="1665"/>
                    </a:cubicBezTo>
                    <a:lnTo>
                      <a:pt x="1603" y="0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8" name="Google Shape;218;p6"/>
          <p:cNvGrpSpPr/>
          <p:nvPr/>
        </p:nvGrpSpPr>
        <p:grpSpPr>
          <a:xfrm>
            <a:off x="229544" y="288481"/>
            <a:ext cx="8792953" cy="4303624"/>
            <a:chOff x="229544" y="288481"/>
            <a:chExt cx="8792953" cy="4303624"/>
          </a:xfrm>
        </p:grpSpPr>
        <p:grpSp>
          <p:nvGrpSpPr>
            <p:cNvPr id="219" name="Google Shape;219;p6"/>
            <p:cNvGrpSpPr/>
            <p:nvPr/>
          </p:nvGrpSpPr>
          <p:grpSpPr>
            <a:xfrm>
              <a:off x="8520412" y="288481"/>
              <a:ext cx="502084" cy="502036"/>
              <a:chOff x="7230875" y="3437056"/>
              <a:chExt cx="502084" cy="502036"/>
            </a:xfrm>
          </p:grpSpPr>
          <p:sp>
            <p:nvSpPr>
              <p:cNvPr id="220" name="Google Shape;220;p6"/>
              <p:cNvSpPr/>
              <p:nvPr/>
            </p:nvSpPr>
            <p:spPr>
              <a:xfrm rot="-4301683">
                <a:off x="7283200" y="3489563"/>
                <a:ext cx="397327" cy="396987"/>
              </a:xfrm>
              <a:custGeom>
                <a:avLst/>
                <a:gdLst/>
                <a:ahLst/>
                <a:cxnLst/>
                <a:rect l="l" t="t" r="r" b="b"/>
                <a:pathLst>
                  <a:path w="10531" h="10522" extrusionOk="0">
                    <a:moveTo>
                      <a:pt x="5017" y="1"/>
                    </a:moveTo>
                    <a:cubicBezTo>
                      <a:pt x="5016" y="1"/>
                      <a:pt x="5015" y="1"/>
                      <a:pt x="5014" y="1"/>
                    </a:cubicBezTo>
                    <a:cubicBezTo>
                      <a:pt x="3768" y="59"/>
                      <a:pt x="2635" y="553"/>
                      <a:pt x="1762" y="1329"/>
                    </a:cubicBezTo>
                    <a:cubicBezTo>
                      <a:pt x="1697" y="1388"/>
                      <a:pt x="1730" y="1540"/>
                      <a:pt x="1668" y="1601"/>
                    </a:cubicBezTo>
                    <a:cubicBezTo>
                      <a:pt x="1612" y="1657"/>
                      <a:pt x="1461" y="1621"/>
                      <a:pt x="1407" y="1677"/>
                    </a:cubicBezTo>
                    <a:cubicBezTo>
                      <a:pt x="602" y="2543"/>
                      <a:pt x="85" y="3679"/>
                      <a:pt x="9" y="4936"/>
                    </a:cubicBezTo>
                    <a:cubicBezTo>
                      <a:pt x="2" y="5043"/>
                      <a:pt x="142" y="5097"/>
                      <a:pt x="142" y="5207"/>
                    </a:cubicBezTo>
                    <a:cubicBezTo>
                      <a:pt x="142" y="5266"/>
                      <a:pt x="0" y="5376"/>
                      <a:pt x="2" y="5434"/>
                    </a:cubicBezTo>
                    <a:cubicBezTo>
                      <a:pt x="43" y="6711"/>
                      <a:pt x="539" y="7876"/>
                      <a:pt x="1333" y="8767"/>
                    </a:cubicBezTo>
                    <a:cubicBezTo>
                      <a:pt x="1357" y="8792"/>
                      <a:pt x="1414" y="8796"/>
                      <a:pt x="1476" y="8796"/>
                    </a:cubicBezTo>
                    <a:cubicBezTo>
                      <a:pt x="1500" y="8796"/>
                      <a:pt x="1526" y="8795"/>
                      <a:pt x="1550" y="8795"/>
                    </a:cubicBezTo>
                    <a:cubicBezTo>
                      <a:pt x="1611" y="8795"/>
                      <a:pt x="1666" y="8799"/>
                      <a:pt x="1690" y="8823"/>
                    </a:cubicBezTo>
                    <a:cubicBezTo>
                      <a:pt x="1746" y="8881"/>
                      <a:pt x="1620" y="9063"/>
                      <a:pt x="1681" y="9119"/>
                    </a:cubicBezTo>
                    <a:cubicBezTo>
                      <a:pt x="2563" y="9940"/>
                      <a:pt x="3730" y="10461"/>
                      <a:pt x="5016" y="10522"/>
                    </a:cubicBezTo>
                    <a:cubicBezTo>
                      <a:pt x="5018" y="10522"/>
                      <a:pt x="5019" y="10522"/>
                      <a:pt x="5021" y="10522"/>
                    </a:cubicBezTo>
                    <a:cubicBezTo>
                      <a:pt x="5102" y="10522"/>
                      <a:pt x="5184" y="10409"/>
                      <a:pt x="5265" y="10409"/>
                    </a:cubicBezTo>
                    <a:cubicBezTo>
                      <a:pt x="5347" y="10409"/>
                      <a:pt x="5428" y="10522"/>
                      <a:pt x="5507" y="10522"/>
                    </a:cubicBezTo>
                    <a:cubicBezTo>
                      <a:pt x="5509" y="10522"/>
                      <a:pt x="5511" y="10522"/>
                      <a:pt x="5512" y="10522"/>
                    </a:cubicBezTo>
                    <a:cubicBezTo>
                      <a:pt x="6800" y="10463"/>
                      <a:pt x="7967" y="9940"/>
                      <a:pt x="8851" y="9119"/>
                    </a:cubicBezTo>
                    <a:cubicBezTo>
                      <a:pt x="8903" y="9070"/>
                      <a:pt x="8881" y="8921"/>
                      <a:pt x="8932" y="8872"/>
                    </a:cubicBezTo>
                    <a:cubicBezTo>
                      <a:pt x="8997" y="8805"/>
                      <a:pt x="9137" y="8834"/>
                      <a:pt x="9199" y="8764"/>
                    </a:cubicBezTo>
                    <a:cubicBezTo>
                      <a:pt x="9992" y="7873"/>
                      <a:pt x="10488" y="6711"/>
                      <a:pt x="10530" y="5432"/>
                    </a:cubicBezTo>
                    <a:cubicBezTo>
                      <a:pt x="10530" y="5376"/>
                      <a:pt x="10405" y="5268"/>
                      <a:pt x="10405" y="5209"/>
                    </a:cubicBezTo>
                    <a:cubicBezTo>
                      <a:pt x="10405" y="5102"/>
                      <a:pt x="10528" y="5046"/>
                      <a:pt x="10521" y="4938"/>
                    </a:cubicBezTo>
                    <a:cubicBezTo>
                      <a:pt x="10447" y="3681"/>
                      <a:pt x="9929" y="2543"/>
                      <a:pt x="9125" y="1677"/>
                    </a:cubicBezTo>
                    <a:cubicBezTo>
                      <a:pt x="9067" y="1616"/>
                      <a:pt x="8903" y="1675"/>
                      <a:pt x="8845" y="1616"/>
                    </a:cubicBezTo>
                    <a:cubicBezTo>
                      <a:pt x="8786" y="1558"/>
                      <a:pt x="8831" y="1385"/>
                      <a:pt x="8771" y="1331"/>
                    </a:cubicBezTo>
                    <a:cubicBezTo>
                      <a:pt x="7898" y="553"/>
                      <a:pt x="6762" y="59"/>
                      <a:pt x="5514" y="1"/>
                    </a:cubicBezTo>
                    <a:cubicBezTo>
                      <a:pt x="5513" y="1"/>
                      <a:pt x="5512" y="1"/>
                      <a:pt x="5511" y="1"/>
                    </a:cubicBezTo>
                    <a:cubicBezTo>
                      <a:pt x="5429" y="1"/>
                      <a:pt x="5349" y="93"/>
                      <a:pt x="5267" y="93"/>
                    </a:cubicBezTo>
                    <a:cubicBezTo>
                      <a:pt x="5183" y="93"/>
                      <a:pt x="5099" y="1"/>
                      <a:pt x="5017" y="1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 rot="-4301683">
                <a:off x="7283254" y="3489373"/>
                <a:ext cx="397327" cy="397402"/>
              </a:xfrm>
              <a:custGeom>
                <a:avLst/>
                <a:gdLst/>
                <a:ahLst/>
                <a:cxnLst/>
                <a:rect l="l" t="t" r="r" b="b"/>
                <a:pathLst>
                  <a:path w="10531" h="10533" extrusionOk="0">
                    <a:moveTo>
                      <a:pt x="5265" y="0"/>
                    </a:moveTo>
                    <a:cubicBezTo>
                      <a:pt x="5182" y="0"/>
                      <a:pt x="5101" y="2"/>
                      <a:pt x="5018" y="5"/>
                    </a:cubicBezTo>
                    <a:lnTo>
                      <a:pt x="5018" y="4590"/>
                    </a:lnTo>
                    <a:lnTo>
                      <a:pt x="1762" y="1333"/>
                    </a:lnTo>
                    <a:cubicBezTo>
                      <a:pt x="1638" y="1443"/>
                      <a:pt x="1520" y="1560"/>
                      <a:pt x="1407" y="1681"/>
                    </a:cubicBezTo>
                    <a:lnTo>
                      <a:pt x="4666" y="4940"/>
                    </a:lnTo>
                    <a:lnTo>
                      <a:pt x="9" y="4940"/>
                    </a:lnTo>
                    <a:cubicBezTo>
                      <a:pt x="2" y="5047"/>
                      <a:pt x="0" y="5157"/>
                      <a:pt x="0" y="5265"/>
                    </a:cubicBezTo>
                    <a:cubicBezTo>
                      <a:pt x="0" y="5323"/>
                      <a:pt x="0" y="5380"/>
                      <a:pt x="2" y="5436"/>
                    </a:cubicBezTo>
                    <a:lnTo>
                      <a:pt x="4666" y="5436"/>
                    </a:lnTo>
                    <a:lnTo>
                      <a:pt x="1333" y="8771"/>
                    </a:lnTo>
                    <a:cubicBezTo>
                      <a:pt x="1443" y="8892"/>
                      <a:pt x="1560" y="9013"/>
                      <a:pt x="1681" y="9123"/>
                    </a:cubicBezTo>
                    <a:lnTo>
                      <a:pt x="5018" y="5788"/>
                    </a:lnTo>
                    <a:lnTo>
                      <a:pt x="5018" y="10526"/>
                    </a:lnTo>
                    <a:cubicBezTo>
                      <a:pt x="5099" y="10530"/>
                      <a:pt x="5182" y="10532"/>
                      <a:pt x="5265" y="10532"/>
                    </a:cubicBezTo>
                    <a:cubicBezTo>
                      <a:pt x="5348" y="10532"/>
                      <a:pt x="5431" y="10530"/>
                      <a:pt x="5514" y="10526"/>
                    </a:cubicBezTo>
                    <a:lnTo>
                      <a:pt x="5514" y="5788"/>
                    </a:lnTo>
                    <a:lnTo>
                      <a:pt x="8849" y="9123"/>
                    </a:lnTo>
                    <a:cubicBezTo>
                      <a:pt x="8970" y="9011"/>
                      <a:pt x="9087" y="8892"/>
                      <a:pt x="9197" y="8768"/>
                    </a:cubicBezTo>
                    <a:lnTo>
                      <a:pt x="5864" y="5436"/>
                    </a:lnTo>
                    <a:lnTo>
                      <a:pt x="10528" y="5436"/>
                    </a:lnTo>
                    <a:cubicBezTo>
                      <a:pt x="10530" y="5380"/>
                      <a:pt x="10530" y="5323"/>
                      <a:pt x="10530" y="5265"/>
                    </a:cubicBezTo>
                    <a:cubicBezTo>
                      <a:pt x="10530" y="5157"/>
                      <a:pt x="10528" y="5047"/>
                      <a:pt x="10521" y="4940"/>
                    </a:cubicBezTo>
                    <a:lnTo>
                      <a:pt x="5864" y="4940"/>
                    </a:lnTo>
                    <a:lnTo>
                      <a:pt x="9123" y="1681"/>
                    </a:lnTo>
                    <a:cubicBezTo>
                      <a:pt x="9011" y="1560"/>
                      <a:pt x="8892" y="1445"/>
                      <a:pt x="8768" y="1333"/>
                    </a:cubicBezTo>
                    <a:lnTo>
                      <a:pt x="5514" y="4590"/>
                    </a:lnTo>
                    <a:lnTo>
                      <a:pt x="5514" y="5"/>
                    </a:lnTo>
                    <a:cubicBezTo>
                      <a:pt x="5431" y="2"/>
                      <a:pt x="5348" y="0"/>
                      <a:pt x="5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 rot="-4301683">
                <a:off x="7341395" y="3547549"/>
                <a:ext cx="281007" cy="281083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450" extrusionOk="0">
                    <a:moveTo>
                      <a:pt x="3724" y="1"/>
                    </a:moveTo>
                    <a:cubicBezTo>
                      <a:pt x="1668" y="1"/>
                      <a:pt x="1" y="1668"/>
                      <a:pt x="1" y="3724"/>
                    </a:cubicBezTo>
                    <a:cubicBezTo>
                      <a:pt x="1" y="5782"/>
                      <a:pt x="1668" y="7450"/>
                      <a:pt x="3724" y="7450"/>
                    </a:cubicBezTo>
                    <a:cubicBezTo>
                      <a:pt x="5782" y="7450"/>
                      <a:pt x="7447" y="5782"/>
                      <a:pt x="7447" y="3724"/>
                    </a:cubicBezTo>
                    <a:cubicBezTo>
                      <a:pt x="7447" y="1668"/>
                      <a:pt x="5782" y="1"/>
                      <a:pt x="3724" y="1"/>
                    </a:cubicBezTo>
                    <a:close/>
                  </a:path>
                </a:pathLst>
              </a:custGeom>
              <a:solidFill>
                <a:srgbClr val="FFDB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 rot="-4301683">
                <a:off x="7393644" y="3606622"/>
                <a:ext cx="176007" cy="163292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4328" extrusionOk="0">
                    <a:moveTo>
                      <a:pt x="2328" y="1"/>
                    </a:moveTo>
                    <a:cubicBezTo>
                      <a:pt x="1292" y="1"/>
                      <a:pt x="377" y="749"/>
                      <a:pt x="200" y="1805"/>
                    </a:cubicBezTo>
                    <a:cubicBezTo>
                      <a:pt x="1" y="2983"/>
                      <a:pt x="795" y="4098"/>
                      <a:pt x="1973" y="4298"/>
                    </a:cubicBezTo>
                    <a:cubicBezTo>
                      <a:pt x="2094" y="4318"/>
                      <a:pt x="2215" y="4328"/>
                      <a:pt x="2334" y="4328"/>
                    </a:cubicBezTo>
                    <a:cubicBezTo>
                      <a:pt x="3371" y="4328"/>
                      <a:pt x="4288" y="3580"/>
                      <a:pt x="4467" y="2523"/>
                    </a:cubicBezTo>
                    <a:cubicBezTo>
                      <a:pt x="4664" y="1344"/>
                      <a:pt x="3870" y="229"/>
                      <a:pt x="2692" y="32"/>
                    </a:cubicBezTo>
                    <a:cubicBezTo>
                      <a:pt x="2569" y="11"/>
                      <a:pt x="2448" y="1"/>
                      <a:pt x="2328" y="1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" name="Google Shape;224;p6"/>
            <p:cNvGrpSpPr/>
            <p:nvPr/>
          </p:nvGrpSpPr>
          <p:grpSpPr>
            <a:xfrm>
              <a:off x="229544" y="4136939"/>
              <a:ext cx="395218" cy="455167"/>
              <a:chOff x="7379456" y="2943676"/>
              <a:chExt cx="395218" cy="455167"/>
            </a:xfrm>
          </p:grpSpPr>
          <p:sp>
            <p:nvSpPr>
              <p:cNvPr id="225" name="Google Shape;225;p6"/>
              <p:cNvSpPr/>
              <p:nvPr/>
            </p:nvSpPr>
            <p:spPr>
              <a:xfrm rot="-4301683">
                <a:off x="7385212" y="3026587"/>
                <a:ext cx="383706" cy="289345"/>
              </a:xfrm>
              <a:custGeom>
                <a:avLst/>
                <a:gdLst/>
                <a:ahLst/>
                <a:cxnLst/>
                <a:rect l="l" t="t" r="r" b="b"/>
                <a:pathLst>
                  <a:path w="10170" h="7669" extrusionOk="0">
                    <a:moveTo>
                      <a:pt x="8749" y="0"/>
                    </a:moveTo>
                    <a:cubicBezTo>
                      <a:pt x="8702" y="0"/>
                      <a:pt x="8656" y="13"/>
                      <a:pt x="8614" y="39"/>
                    </a:cubicBezTo>
                    <a:lnTo>
                      <a:pt x="6875" y="1146"/>
                    </a:lnTo>
                    <a:lnTo>
                      <a:pt x="6787" y="1503"/>
                    </a:lnTo>
                    <a:lnTo>
                      <a:pt x="6455" y="1413"/>
                    </a:lnTo>
                    <a:lnTo>
                      <a:pt x="4594" y="2600"/>
                    </a:lnTo>
                    <a:lnTo>
                      <a:pt x="4498" y="2908"/>
                    </a:lnTo>
                    <a:lnTo>
                      <a:pt x="4175" y="2865"/>
                    </a:lnTo>
                    <a:lnTo>
                      <a:pt x="2307" y="4054"/>
                    </a:lnTo>
                    <a:lnTo>
                      <a:pt x="2265" y="4400"/>
                    </a:lnTo>
                    <a:lnTo>
                      <a:pt x="1892" y="4319"/>
                    </a:lnTo>
                    <a:lnTo>
                      <a:pt x="153" y="5426"/>
                    </a:lnTo>
                    <a:cubicBezTo>
                      <a:pt x="36" y="5500"/>
                      <a:pt x="0" y="5657"/>
                      <a:pt x="77" y="5774"/>
                    </a:cubicBezTo>
                    <a:lnTo>
                      <a:pt x="1210" y="7553"/>
                    </a:lnTo>
                    <a:cubicBezTo>
                      <a:pt x="1258" y="7628"/>
                      <a:pt x="1338" y="7669"/>
                      <a:pt x="1421" y="7669"/>
                    </a:cubicBezTo>
                    <a:cubicBezTo>
                      <a:pt x="1467" y="7669"/>
                      <a:pt x="1514" y="7656"/>
                      <a:pt x="1556" y="7630"/>
                    </a:cubicBezTo>
                    <a:lnTo>
                      <a:pt x="3295" y="6523"/>
                    </a:lnTo>
                    <a:lnTo>
                      <a:pt x="3378" y="6283"/>
                    </a:lnTo>
                    <a:lnTo>
                      <a:pt x="3715" y="6256"/>
                    </a:lnTo>
                    <a:lnTo>
                      <a:pt x="5577" y="5069"/>
                    </a:lnTo>
                    <a:lnTo>
                      <a:pt x="5660" y="4755"/>
                    </a:lnTo>
                    <a:lnTo>
                      <a:pt x="5995" y="4804"/>
                    </a:lnTo>
                    <a:lnTo>
                      <a:pt x="7860" y="3617"/>
                    </a:lnTo>
                    <a:lnTo>
                      <a:pt x="7941" y="3289"/>
                    </a:lnTo>
                    <a:lnTo>
                      <a:pt x="8277" y="3350"/>
                    </a:lnTo>
                    <a:lnTo>
                      <a:pt x="10016" y="2243"/>
                    </a:lnTo>
                    <a:cubicBezTo>
                      <a:pt x="10133" y="2169"/>
                      <a:pt x="10169" y="2012"/>
                      <a:pt x="10093" y="1895"/>
                    </a:cubicBezTo>
                    <a:lnTo>
                      <a:pt x="8962" y="116"/>
                    </a:lnTo>
                    <a:cubicBezTo>
                      <a:pt x="8913" y="41"/>
                      <a:pt x="8831" y="0"/>
                      <a:pt x="8749" y="0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 rot="-4301683">
                <a:off x="7542721" y="3124708"/>
                <a:ext cx="68705" cy="93153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469" extrusionOk="0">
                    <a:moveTo>
                      <a:pt x="418" y="0"/>
                    </a:moveTo>
                    <a:lnTo>
                      <a:pt x="1" y="265"/>
                    </a:lnTo>
                    <a:lnTo>
                      <a:pt x="1403" y="2469"/>
                    </a:lnTo>
                    <a:lnTo>
                      <a:pt x="1821" y="2204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 rot="-4301683">
                <a:off x="7518573" y="3025860"/>
                <a:ext cx="68780" cy="93191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470" extrusionOk="0">
                    <a:moveTo>
                      <a:pt x="418" y="1"/>
                    </a:moveTo>
                    <a:lnTo>
                      <a:pt x="0" y="268"/>
                    </a:lnTo>
                    <a:lnTo>
                      <a:pt x="1403" y="2469"/>
                    </a:lnTo>
                    <a:lnTo>
                      <a:pt x="1823" y="2202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 rot="-4301683">
                <a:off x="7567711" y="3223585"/>
                <a:ext cx="68780" cy="93267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472" extrusionOk="0">
                    <a:moveTo>
                      <a:pt x="418" y="0"/>
                    </a:moveTo>
                    <a:lnTo>
                      <a:pt x="0" y="267"/>
                    </a:lnTo>
                    <a:lnTo>
                      <a:pt x="1403" y="2471"/>
                    </a:lnTo>
                    <a:lnTo>
                      <a:pt x="1823" y="2204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7"/>
          <p:cNvGrpSpPr/>
          <p:nvPr/>
        </p:nvGrpSpPr>
        <p:grpSpPr>
          <a:xfrm>
            <a:off x="0" y="4432800"/>
            <a:ext cx="9149405" cy="723525"/>
            <a:chOff x="0" y="4432800"/>
            <a:chExt cx="9149405" cy="723525"/>
          </a:xfrm>
        </p:grpSpPr>
        <p:grpSp>
          <p:nvGrpSpPr>
            <p:cNvPr id="231" name="Google Shape;231;p7"/>
            <p:cNvGrpSpPr/>
            <p:nvPr/>
          </p:nvGrpSpPr>
          <p:grpSpPr>
            <a:xfrm>
              <a:off x="5603" y="4438125"/>
              <a:ext cx="9143803" cy="718200"/>
              <a:chOff x="-98100" y="4438125"/>
              <a:chExt cx="6746700" cy="718200"/>
            </a:xfrm>
          </p:grpSpPr>
          <p:sp>
            <p:nvSpPr>
              <p:cNvPr id="232" name="Google Shape;232;p7"/>
              <p:cNvSpPr/>
              <p:nvPr/>
            </p:nvSpPr>
            <p:spPr>
              <a:xfrm rot="10800000" flipH="1">
                <a:off x="-98100" y="4438125"/>
                <a:ext cx="6746700" cy="718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3" name="Google Shape;233;p7"/>
              <p:cNvGrpSpPr/>
              <p:nvPr/>
            </p:nvGrpSpPr>
            <p:grpSpPr>
              <a:xfrm>
                <a:off x="-98098" y="4619350"/>
                <a:ext cx="6746554" cy="357575"/>
                <a:chOff x="-107825" y="4793063"/>
                <a:chExt cx="9417300" cy="357575"/>
              </a:xfrm>
            </p:grpSpPr>
            <p:cxnSp>
              <p:nvCxnSpPr>
                <p:cNvPr id="234" name="Google Shape;234;p7"/>
                <p:cNvCxnSpPr/>
                <p:nvPr/>
              </p:nvCxnSpPr>
              <p:spPr>
                <a:xfrm>
                  <a:off x="-107825" y="4793063"/>
                  <a:ext cx="94173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5" name="Google Shape;235;p7"/>
                <p:cNvCxnSpPr/>
                <p:nvPr/>
              </p:nvCxnSpPr>
              <p:spPr>
                <a:xfrm>
                  <a:off x="-107825" y="4971850"/>
                  <a:ext cx="94173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6" name="Google Shape;236;p7"/>
                <p:cNvCxnSpPr/>
                <p:nvPr/>
              </p:nvCxnSpPr>
              <p:spPr>
                <a:xfrm>
                  <a:off x="-107825" y="5150638"/>
                  <a:ext cx="94173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37" name="Google Shape;237;p7"/>
            <p:cNvGrpSpPr/>
            <p:nvPr/>
          </p:nvGrpSpPr>
          <p:grpSpPr>
            <a:xfrm>
              <a:off x="0" y="4432800"/>
              <a:ext cx="2500500" cy="714375"/>
              <a:chOff x="6649175" y="4432800"/>
              <a:chExt cx="2500500" cy="714375"/>
            </a:xfrm>
          </p:grpSpPr>
          <p:sp>
            <p:nvSpPr>
              <p:cNvPr id="238" name="Google Shape;238;p7"/>
              <p:cNvSpPr/>
              <p:nvPr/>
            </p:nvSpPr>
            <p:spPr>
              <a:xfrm rot="10800000" flipH="1">
                <a:off x="6649175" y="4437975"/>
                <a:ext cx="2500500" cy="709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39" name="Google Shape;239;p7"/>
              <p:cNvCxnSpPr/>
              <p:nvPr/>
            </p:nvCxnSpPr>
            <p:spPr>
              <a:xfrm>
                <a:off x="6904295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7"/>
              <p:cNvCxnSpPr/>
              <p:nvPr/>
            </p:nvCxnSpPr>
            <p:spPr>
              <a:xfrm>
                <a:off x="7352236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7"/>
              <p:cNvCxnSpPr/>
              <p:nvPr/>
            </p:nvCxnSpPr>
            <p:spPr>
              <a:xfrm>
                <a:off x="7576207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7"/>
              <p:cNvCxnSpPr/>
              <p:nvPr/>
            </p:nvCxnSpPr>
            <p:spPr>
              <a:xfrm>
                <a:off x="7800177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7"/>
              <p:cNvCxnSpPr/>
              <p:nvPr/>
            </p:nvCxnSpPr>
            <p:spPr>
              <a:xfrm>
                <a:off x="8024148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7"/>
              <p:cNvCxnSpPr/>
              <p:nvPr/>
            </p:nvCxnSpPr>
            <p:spPr>
              <a:xfrm>
                <a:off x="8248118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7"/>
              <p:cNvCxnSpPr/>
              <p:nvPr/>
            </p:nvCxnSpPr>
            <p:spPr>
              <a:xfrm>
                <a:off x="8472089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7"/>
              <p:cNvCxnSpPr/>
              <p:nvPr/>
            </p:nvCxnSpPr>
            <p:spPr>
              <a:xfrm>
                <a:off x="8696059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8920030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7128266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9" name="Google Shape;249;p7"/>
          <p:cNvSpPr txBox="1">
            <a:spLocks noGrp="1"/>
          </p:cNvSpPr>
          <p:nvPr>
            <p:ph type="subTitle" idx="1"/>
          </p:nvPr>
        </p:nvSpPr>
        <p:spPr>
          <a:xfrm>
            <a:off x="720000" y="1691925"/>
            <a:ext cx="4294800" cy="21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Be Vietnam Pr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50" name="Google Shape;250;p7"/>
          <p:cNvSpPr txBox="1">
            <a:spLocks noGrp="1"/>
          </p:cNvSpPr>
          <p:nvPr>
            <p:ph type="title"/>
          </p:nvPr>
        </p:nvSpPr>
        <p:spPr>
          <a:xfrm>
            <a:off x="720000" y="552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51" name="Google Shape;251;p7"/>
          <p:cNvGrpSpPr/>
          <p:nvPr/>
        </p:nvGrpSpPr>
        <p:grpSpPr>
          <a:xfrm>
            <a:off x="253885" y="1970694"/>
            <a:ext cx="8498507" cy="2779306"/>
            <a:chOff x="253885" y="1970694"/>
            <a:chExt cx="8498507" cy="2779306"/>
          </a:xfrm>
        </p:grpSpPr>
        <p:grpSp>
          <p:nvGrpSpPr>
            <p:cNvPr id="252" name="Google Shape;252;p7"/>
            <p:cNvGrpSpPr/>
            <p:nvPr/>
          </p:nvGrpSpPr>
          <p:grpSpPr>
            <a:xfrm>
              <a:off x="8109149" y="1970694"/>
              <a:ext cx="643243" cy="423065"/>
              <a:chOff x="1185024" y="98719"/>
              <a:chExt cx="643243" cy="423065"/>
            </a:xfrm>
          </p:grpSpPr>
          <p:sp>
            <p:nvSpPr>
              <p:cNvPr id="253" name="Google Shape;253;p7"/>
              <p:cNvSpPr/>
              <p:nvPr/>
            </p:nvSpPr>
            <p:spPr>
              <a:xfrm>
                <a:off x="1198164" y="110325"/>
                <a:ext cx="617794" cy="404271"/>
              </a:xfrm>
              <a:custGeom>
                <a:avLst/>
                <a:gdLst/>
                <a:ahLst/>
                <a:cxnLst/>
                <a:rect l="l" t="t" r="r" b="b"/>
                <a:pathLst>
                  <a:path w="13399" h="8768" extrusionOk="0">
                    <a:moveTo>
                      <a:pt x="1549" y="0"/>
                    </a:moveTo>
                    <a:cubicBezTo>
                      <a:pt x="1414" y="0"/>
                      <a:pt x="1312" y="119"/>
                      <a:pt x="1275" y="262"/>
                    </a:cubicBezTo>
                    <a:lnTo>
                      <a:pt x="709" y="1797"/>
                    </a:lnTo>
                    <a:lnTo>
                      <a:pt x="211" y="3713"/>
                    </a:lnTo>
                    <a:lnTo>
                      <a:pt x="43" y="5296"/>
                    </a:lnTo>
                    <a:cubicBezTo>
                      <a:pt x="0" y="5459"/>
                      <a:pt x="16" y="5594"/>
                      <a:pt x="182" y="5637"/>
                    </a:cubicBezTo>
                    <a:lnTo>
                      <a:pt x="1717" y="6279"/>
                    </a:lnTo>
                    <a:lnTo>
                      <a:pt x="10104" y="8462"/>
                    </a:lnTo>
                    <a:lnTo>
                      <a:pt x="11724" y="8749"/>
                    </a:lnTo>
                    <a:cubicBezTo>
                      <a:pt x="11768" y="8761"/>
                      <a:pt x="11812" y="8768"/>
                      <a:pt x="11854" y="8768"/>
                    </a:cubicBezTo>
                    <a:cubicBezTo>
                      <a:pt x="11969" y="8768"/>
                      <a:pt x="12068" y="8719"/>
                      <a:pt x="12099" y="8597"/>
                    </a:cubicBezTo>
                    <a:lnTo>
                      <a:pt x="12671" y="6956"/>
                    </a:lnTo>
                    <a:lnTo>
                      <a:pt x="13169" y="5037"/>
                    </a:lnTo>
                    <a:lnTo>
                      <a:pt x="13353" y="3370"/>
                    </a:lnTo>
                    <a:cubicBezTo>
                      <a:pt x="13396" y="3204"/>
                      <a:pt x="13398" y="3159"/>
                      <a:pt x="13232" y="3114"/>
                    </a:cubicBezTo>
                    <a:lnTo>
                      <a:pt x="11664" y="2472"/>
                    </a:lnTo>
                    <a:lnTo>
                      <a:pt x="3279" y="291"/>
                    </a:lnTo>
                    <a:lnTo>
                      <a:pt x="1611" y="8"/>
                    </a:lnTo>
                    <a:cubicBezTo>
                      <a:pt x="1590" y="3"/>
                      <a:pt x="1569" y="0"/>
                      <a:pt x="1549" y="0"/>
                    </a:cubicBezTo>
                    <a:close/>
                  </a:path>
                </a:pathLst>
              </a:custGeom>
              <a:solidFill>
                <a:srgbClr val="C7D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1614005" y="306371"/>
                <a:ext cx="104480" cy="94382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2047" extrusionOk="0">
                    <a:moveTo>
                      <a:pt x="1134" y="506"/>
                    </a:moveTo>
                    <a:cubicBezTo>
                      <a:pt x="1177" y="506"/>
                      <a:pt x="1221" y="512"/>
                      <a:pt x="1264" y="523"/>
                    </a:cubicBezTo>
                    <a:cubicBezTo>
                      <a:pt x="1540" y="595"/>
                      <a:pt x="1706" y="877"/>
                      <a:pt x="1635" y="1156"/>
                    </a:cubicBezTo>
                    <a:cubicBezTo>
                      <a:pt x="1574" y="1388"/>
                      <a:pt x="1364" y="1543"/>
                      <a:pt x="1133" y="1543"/>
                    </a:cubicBezTo>
                    <a:cubicBezTo>
                      <a:pt x="1090" y="1543"/>
                      <a:pt x="1046" y="1537"/>
                      <a:pt x="1002" y="1526"/>
                    </a:cubicBezTo>
                    <a:cubicBezTo>
                      <a:pt x="726" y="1454"/>
                      <a:pt x="560" y="1171"/>
                      <a:pt x="631" y="893"/>
                    </a:cubicBezTo>
                    <a:cubicBezTo>
                      <a:pt x="692" y="661"/>
                      <a:pt x="904" y="506"/>
                      <a:pt x="1134" y="506"/>
                    </a:cubicBezTo>
                    <a:close/>
                    <a:moveTo>
                      <a:pt x="1134" y="1"/>
                    </a:moveTo>
                    <a:cubicBezTo>
                      <a:pt x="680" y="1"/>
                      <a:pt x="263" y="308"/>
                      <a:pt x="142" y="768"/>
                    </a:cubicBezTo>
                    <a:cubicBezTo>
                      <a:pt x="1" y="1313"/>
                      <a:pt x="331" y="1872"/>
                      <a:pt x="876" y="2015"/>
                    </a:cubicBezTo>
                    <a:cubicBezTo>
                      <a:pt x="961" y="2038"/>
                      <a:pt x="1049" y="2047"/>
                      <a:pt x="1134" y="2047"/>
                    </a:cubicBezTo>
                    <a:cubicBezTo>
                      <a:pt x="1587" y="2047"/>
                      <a:pt x="2003" y="1742"/>
                      <a:pt x="2124" y="1281"/>
                    </a:cubicBezTo>
                    <a:cubicBezTo>
                      <a:pt x="2265" y="736"/>
                      <a:pt x="1938" y="177"/>
                      <a:pt x="1390" y="34"/>
                    </a:cubicBezTo>
                    <a:cubicBezTo>
                      <a:pt x="1305" y="12"/>
                      <a:pt x="1219" y="1"/>
                      <a:pt x="113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1298125" y="223333"/>
                <a:ext cx="97702" cy="94428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2048" extrusionOk="0">
                    <a:moveTo>
                      <a:pt x="1059" y="506"/>
                    </a:moveTo>
                    <a:cubicBezTo>
                      <a:pt x="1104" y="506"/>
                      <a:pt x="1147" y="511"/>
                      <a:pt x="1192" y="522"/>
                    </a:cubicBezTo>
                    <a:cubicBezTo>
                      <a:pt x="1324" y="558"/>
                      <a:pt x="1436" y="643"/>
                      <a:pt x="1506" y="762"/>
                    </a:cubicBezTo>
                    <a:cubicBezTo>
                      <a:pt x="1578" y="881"/>
                      <a:pt x="1596" y="1020"/>
                      <a:pt x="1562" y="1155"/>
                    </a:cubicBezTo>
                    <a:cubicBezTo>
                      <a:pt x="1526" y="1287"/>
                      <a:pt x="1441" y="1399"/>
                      <a:pt x="1322" y="1471"/>
                    </a:cubicBezTo>
                    <a:cubicBezTo>
                      <a:pt x="1242" y="1518"/>
                      <a:pt x="1152" y="1541"/>
                      <a:pt x="1061" y="1541"/>
                    </a:cubicBezTo>
                    <a:cubicBezTo>
                      <a:pt x="1017" y="1541"/>
                      <a:pt x="973" y="1536"/>
                      <a:pt x="929" y="1525"/>
                    </a:cubicBezTo>
                    <a:cubicBezTo>
                      <a:pt x="797" y="1489"/>
                      <a:pt x="685" y="1404"/>
                      <a:pt x="615" y="1285"/>
                    </a:cubicBezTo>
                    <a:cubicBezTo>
                      <a:pt x="543" y="1166"/>
                      <a:pt x="525" y="1027"/>
                      <a:pt x="559" y="892"/>
                    </a:cubicBezTo>
                    <a:cubicBezTo>
                      <a:pt x="595" y="760"/>
                      <a:pt x="680" y="647"/>
                      <a:pt x="799" y="578"/>
                    </a:cubicBezTo>
                    <a:cubicBezTo>
                      <a:pt x="880" y="531"/>
                      <a:pt x="970" y="506"/>
                      <a:pt x="1059" y="506"/>
                    </a:cubicBezTo>
                    <a:close/>
                    <a:moveTo>
                      <a:pt x="1060" y="0"/>
                    </a:moveTo>
                    <a:cubicBezTo>
                      <a:pt x="879" y="0"/>
                      <a:pt x="701" y="47"/>
                      <a:pt x="543" y="140"/>
                    </a:cubicBezTo>
                    <a:cubicBezTo>
                      <a:pt x="308" y="279"/>
                      <a:pt x="139" y="502"/>
                      <a:pt x="70" y="766"/>
                    </a:cubicBezTo>
                    <a:cubicBezTo>
                      <a:pt x="0" y="1031"/>
                      <a:pt x="40" y="1305"/>
                      <a:pt x="177" y="1541"/>
                    </a:cubicBezTo>
                    <a:cubicBezTo>
                      <a:pt x="317" y="1776"/>
                      <a:pt x="539" y="1945"/>
                      <a:pt x="804" y="2014"/>
                    </a:cubicBezTo>
                    <a:cubicBezTo>
                      <a:pt x="889" y="2037"/>
                      <a:pt x="976" y="2048"/>
                      <a:pt x="1062" y="2048"/>
                    </a:cubicBezTo>
                    <a:cubicBezTo>
                      <a:pt x="1241" y="2048"/>
                      <a:pt x="1418" y="1998"/>
                      <a:pt x="1578" y="1906"/>
                    </a:cubicBezTo>
                    <a:cubicBezTo>
                      <a:pt x="1813" y="1767"/>
                      <a:pt x="1982" y="1545"/>
                      <a:pt x="2049" y="1280"/>
                    </a:cubicBezTo>
                    <a:cubicBezTo>
                      <a:pt x="2119" y="1016"/>
                      <a:pt x="2080" y="742"/>
                      <a:pt x="1941" y="506"/>
                    </a:cubicBezTo>
                    <a:cubicBezTo>
                      <a:pt x="1804" y="270"/>
                      <a:pt x="1582" y="102"/>
                      <a:pt x="1317" y="33"/>
                    </a:cubicBezTo>
                    <a:cubicBezTo>
                      <a:pt x="1232" y="11"/>
                      <a:pt x="1145" y="0"/>
                      <a:pt x="10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7"/>
              <p:cNvSpPr/>
              <p:nvPr/>
            </p:nvSpPr>
            <p:spPr>
              <a:xfrm>
                <a:off x="1722357" y="224301"/>
                <a:ext cx="105909" cy="118404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568" extrusionOk="0">
                    <a:moveTo>
                      <a:pt x="295" y="0"/>
                    </a:moveTo>
                    <a:cubicBezTo>
                      <a:pt x="1" y="1125"/>
                      <a:pt x="676" y="2274"/>
                      <a:pt x="1800" y="2568"/>
                    </a:cubicBezTo>
                    <a:lnTo>
                      <a:pt x="2254" y="828"/>
                    </a:lnTo>
                    <a:cubicBezTo>
                      <a:pt x="2296" y="665"/>
                      <a:pt x="2198" y="494"/>
                      <a:pt x="2032" y="451"/>
                    </a:cubicBez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7"/>
              <p:cNvSpPr/>
              <p:nvPr/>
            </p:nvSpPr>
            <p:spPr>
              <a:xfrm>
                <a:off x="1663986" y="427863"/>
                <a:ext cx="118450" cy="93921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2037" extrusionOk="0">
                    <a:moveTo>
                      <a:pt x="2035" y="1"/>
                    </a:moveTo>
                    <a:cubicBezTo>
                      <a:pt x="1100" y="1"/>
                      <a:pt x="248" y="629"/>
                      <a:pt x="1" y="1575"/>
                    </a:cubicBezTo>
                    <a:lnTo>
                      <a:pt x="1738" y="2026"/>
                    </a:lnTo>
                    <a:cubicBezTo>
                      <a:pt x="1764" y="2033"/>
                      <a:pt x="1790" y="2036"/>
                      <a:pt x="1816" y="2036"/>
                    </a:cubicBezTo>
                    <a:cubicBezTo>
                      <a:pt x="1954" y="2036"/>
                      <a:pt x="2079" y="1944"/>
                      <a:pt x="2115" y="1806"/>
                    </a:cubicBezTo>
                    <a:lnTo>
                      <a:pt x="2568" y="69"/>
                    </a:lnTo>
                    <a:cubicBezTo>
                      <a:pt x="2390" y="23"/>
                      <a:pt x="2211" y="1"/>
                      <a:pt x="2035" y="1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7"/>
              <p:cNvSpPr/>
              <p:nvPr/>
            </p:nvSpPr>
            <p:spPr>
              <a:xfrm>
                <a:off x="1185024" y="281520"/>
                <a:ext cx="105863" cy="118312"/>
              </a:xfrm>
              <a:custGeom>
                <a:avLst/>
                <a:gdLst/>
                <a:ahLst/>
                <a:cxnLst/>
                <a:rect l="l" t="t" r="r" b="b"/>
                <a:pathLst>
                  <a:path w="2296" h="2566" extrusionOk="0">
                    <a:moveTo>
                      <a:pt x="496" y="0"/>
                    </a:moveTo>
                    <a:lnTo>
                      <a:pt x="45" y="1737"/>
                    </a:lnTo>
                    <a:cubicBezTo>
                      <a:pt x="0" y="1904"/>
                      <a:pt x="101" y="2072"/>
                      <a:pt x="265" y="2114"/>
                    </a:cubicBezTo>
                    <a:lnTo>
                      <a:pt x="2002" y="2566"/>
                    </a:lnTo>
                    <a:cubicBezTo>
                      <a:pt x="2296" y="1441"/>
                      <a:pt x="1620" y="292"/>
                      <a:pt x="496" y="0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7"/>
              <p:cNvSpPr/>
              <p:nvPr/>
            </p:nvSpPr>
            <p:spPr>
              <a:xfrm>
                <a:off x="1425980" y="239194"/>
                <a:ext cx="161192" cy="145700"/>
              </a:xfrm>
              <a:custGeom>
                <a:avLst/>
                <a:gdLst/>
                <a:ahLst/>
                <a:cxnLst/>
                <a:rect l="l" t="t" r="r" b="b"/>
                <a:pathLst>
                  <a:path w="3496" h="3160" extrusionOk="0">
                    <a:moveTo>
                      <a:pt x="1748" y="1"/>
                    </a:moveTo>
                    <a:cubicBezTo>
                      <a:pt x="1046" y="1"/>
                      <a:pt x="406" y="473"/>
                      <a:pt x="221" y="1183"/>
                    </a:cubicBezTo>
                    <a:cubicBezTo>
                      <a:pt x="1" y="2027"/>
                      <a:pt x="508" y="2889"/>
                      <a:pt x="1352" y="3109"/>
                    </a:cubicBezTo>
                    <a:cubicBezTo>
                      <a:pt x="1485" y="3143"/>
                      <a:pt x="1618" y="3159"/>
                      <a:pt x="1749" y="3159"/>
                    </a:cubicBezTo>
                    <a:cubicBezTo>
                      <a:pt x="2451" y="3159"/>
                      <a:pt x="3092" y="2689"/>
                      <a:pt x="3278" y="1978"/>
                    </a:cubicBezTo>
                    <a:cubicBezTo>
                      <a:pt x="3495" y="1134"/>
                      <a:pt x="2990" y="272"/>
                      <a:pt x="2146" y="52"/>
                    </a:cubicBezTo>
                    <a:cubicBezTo>
                      <a:pt x="2013" y="17"/>
                      <a:pt x="1879" y="1"/>
                      <a:pt x="1748" y="1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7"/>
              <p:cNvSpPr/>
              <p:nvPr/>
            </p:nvSpPr>
            <p:spPr>
              <a:xfrm rot="5400000">
                <a:off x="1238224" y="92495"/>
                <a:ext cx="105863" cy="118312"/>
              </a:xfrm>
              <a:custGeom>
                <a:avLst/>
                <a:gdLst/>
                <a:ahLst/>
                <a:cxnLst/>
                <a:rect l="l" t="t" r="r" b="b"/>
                <a:pathLst>
                  <a:path w="2296" h="2566" extrusionOk="0">
                    <a:moveTo>
                      <a:pt x="496" y="0"/>
                    </a:moveTo>
                    <a:lnTo>
                      <a:pt x="45" y="1737"/>
                    </a:lnTo>
                    <a:cubicBezTo>
                      <a:pt x="0" y="1904"/>
                      <a:pt x="101" y="2072"/>
                      <a:pt x="265" y="2114"/>
                    </a:cubicBezTo>
                    <a:lnTo>
                      <a:pt x="2002" y="2566"/>
                    </a:lnTo>
                    <a:cubicBezTo>
                      <a:pt x="2296" y="1441"/>
                      <a:pt x="1620" y="292"/>
                      <a:pt x="496" y="0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7"/>
            <p:cNvGrpSpPr/>
            <p:nvPr/>
          </p:nvGrpSpPr>
          <p:grpSpPr>
            <a:xfrm rot="-468991">
              <a:off x="283332" y="4230231"/>
              <a:ext cx="652459" cy="477621"/>
              <a:chOff x="230649" y="98842"/>
              <a:chExt cx="652464" cy="477625"/>
            </a:xfrm>
          </p:grpSpPr>
          <p:sp>
            <p:nvSpPr>
              <p:cNvPr id="262" name="Google Shape;262;p7"/>
              <p:cNvSpPr/>
              <p:nvPr/>
            </p:nvSpPr>
            <p:spPr>
              <a:xfrm>
                <a:off x="240470" y="110694"/>
                <a:ext cx="635592" cy="453052"/>
              </a:xfrm>
              <a:custGeom>
                <a:avLst/>
                <a:gdLst/>
                <a:ahLst/>
                <a:cxnLst/>
                <a:rect l="l" t="t" r="r" b="b"/>
                <a:pathLst>
                  <a:path w="13785" h="9826" extrusionOk="0">
                    <a:moveTo>
                      <a:pt x="11492" y="1"/>
                    </a:moveTo>
                    <a:cubicBezTo>
                      <a:pt x="11463" y="1"/>
                      <a:pt x="11427" y="10"/>
                      <a:pt x="11379" y="29"/>
                    </a:cubicBezTo>
                    <a:lnTo>
                      <a:pt x="9734" y="444"/>
                    </a:lnTo>
                    <a:lnTo>
                      <a:pt x="1693" y="3663"/>
                    </a:lnTo>
                    <a:lnTo>
                      <a:pt x="182" y="4428"/>
                    </a:lnTo>
                    <a:lnTo>
                      <a:pt x="185" y="4428"/>
                    </a:lnTo>
                    <a:cubicBezTo>
                      <a:pt x="25" y="4491"/>
                      <a:pt x="1" y="4673"/>
                      <a:pt x="63" y="4832"/>
                    </a:cubicBezTo>
                    <a:lnTo>
                      <a:pt x="519" y="6401"/>
                    </a:lnTo>
                    <a:lnTo>
                      <a:pt x="1255" y="8239"/>
                    </a:lnTo>
                    <a:lnTo>
                      <a:pt x="2061" y="9612"/>
                    </a:lnTo>
                    <a:cubicBezTo>
                      <a:pt x="2110" y="9738"/>
                      <a:pt x="2178" y="9826"/>
                      <a:pt x="2281" y="9826"/>
                    </a:cubicBezTo>
                    <a:cubicBezTo>
                      <a:pt x="2309" y="9826"/>
                      <a:pt x="2339" y="9819"/>
                      <a:pt x="2373" y="9805"/>
                    </a:cubicBezTo>
                    <a:lnTo>
                      <a:pt x="3991" y="9410"/>
                    </a:lnTo>
                    <a:lnTo>
                      <a:pt x="12036" y="6190"/>
                    </a:lnTo>
                    <a:lnTo>
                      <a:pt x="13511" y="5460"/>
                    </a:lnTo>
                    <a:cubicBezTo>
                      <a:pt x="13668" y="5395"/>
                      <a:pt x="13785" y="5272"/>
                      <a:pt x="13722" y="5115"/>
                    </a:cubicBezTo>
                    <a:lnTo>
                      <a:pt x="13206" y="3454"/>
                    </a:lnTo>
                    <a:lnTo>
                      <a:pt x="12470" y="1614"/>
                    </a:lnTo>
                    <a:lnTo>
                      <a:pt x="11628" y="164"/>
                    </a:lnTo>
                    <a:cubicBezTo>
                      <a:pt x="11584" y="53"/>
                      <a:pt x="11558" y="1"/>
                      <a:pt x="11492" y="1"/>
                    </a:cubicBezTo>
                    <a:close/>
                  </a:path>
                </a:pathLst>
              </a:custGeom>
              <a:solidFill>
                <a:srgbClr val="C7D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7"/>
              <p:cNvSpPr/>
              <p:nvPr/>
            </p:nvSpPr>
            <p:spPr>
              <a:xfrm>
                <a:off x="661522" y="229327"/>
                <a:ext cx="96918" cy="9447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2049" extrusionOk="0">
                    <a:moveTo>
                      <a:pt x="1051" y="506"/>
                    </a:moveTo>
                    <a:cubicBezTo>
                      <a:pt x="1120" y="506"/>
                      <a:pt x="1190" y="520"/>
                      <a:pt x="1255" y="549"/>
                    </a:cubicBezTo>
                    <a:cubicBezTo>
                      <a:pt x="1383" y="603"/>
                      <a:pt x="1479" y="704"/>
                      <a:pt x="1531" y="832"/>
                    </a:cubicBezTo>
                    <a:cubicBezTo>
                      <a:pt x="1636" y="1096"/>
                      <a:pt x="1509" y="1399"/>
                      <a:pt x="1244" y="1505"/>
                    </a:cubicBezTo>
                    <a:cubicBezTo>
                      <a:pt x="1182" y="1530"/>
                      <a:pt x="1117" y="1542"/>
                      <a:pt x="1052" y="1542"/>
                    </a:cubicBezTo>
                    <a:cubicBezTo>
                      <a:pt x="982" y="1542"/>
                      <a:pt x="912" y="1528"/>
                      <a:pt x="846" y="1500"/>
                    </a:cubicBezTo>
                    <a:cubicBezTo>
                      <a:pt x="721" y="1447"/>
                      <a:pt x="622" y="1346"/>
                      <a:pt x="570" y="1218"/>
                    </a:cubicBezTo>
                    <a:cubicBezTo>
                      <a:pt x="465" y="951"/>
                      <a:pt x="593" y="650"/>
                      <a:pt x="858" y="544"/>
                    </a:cubicBezTo>
                    <a:cubicBezTo>
                      <a:pt x="921" y="520"/>
                      <a:pt x="986" y="506"/>
                      <a:pt x="1051" y="506"/>
                    </a:cubicBezTo>
                    <a:close/>
                    <a:moveTo>
                      <a:pt x="1050" y="1"/>
                    </a:moveTo>
                    <a:cubicBezTo>
                      <a:pt x="922" y="1"/>
                      <a:pt x="794" y="25"/>
                      <a:pt x="671" y="75"/>
                    </a:cubicBezTo>
                    <a:cubicBezTo>
                      <a:pt x="418" y="176"/>
                      <a:pt x="218" y="369"/>
                      <a:pt x="110" y="621"/>
                    </a:cubicBezTo>
                    <a:cubicBezTo>
                      <a:pt x="3" y="872"/>
                      <a:pt x="0" y="1150"/>
                      <a:pt x="101" y="1404"/>
                    </a:cubicBezTo>
                    <a:cubicBezTo>
                      <a:pt x="202" y="1658"/>
                      <a:pt x="398" y="1857"/>
                      <a:pt x="649" y="1965"/>
                    </a:cubicBezTo>
                    <a:cubicBezTo>
                      <a:pt x="777" y="2021"/>
                      <a:pt x="914" y="2048"/>
                      <a:pt x="1051" y="2048"/>
                    </a:cubicBezTo>
                    <a:cubicBezTo>
                      <a:pt x="1179" y="2048"/>
                      <a:pt x="1309" y="2023"/>
                      <a:pt x="1432" y="1974"/>
                    </a:cubicBezTo>
                    <a:cubicBezTo>
                      <a:pt x="1684" y="1873"/>
                      <a:pt x="1883" y="1678"/>
                      <a:pt x="1991" y="1426"/>
                    </a:cubicBezTo>
                    <a:cubicBezTo>
                      <a:pt x="2099" y="1175"/>
                      <a:pt x="2101" y="897"/>
                      <a:pt x="2000" y="643"/>
                    </a:cubicBezTo>
                    <a:cubicBezTo>
                      <a:pt x="1899" y="390"/>
                      <a:pt x="1704" y="192"/>
                      <a:pt x="1452" y="84"/>
                    </a:cubicBezTo>
                    <a:cubicBezTo>
                      <a:pt x="1323" y="29"/>
                      <a:pt x="1186" y="1"/>
                      <a:pt x="10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7"/>
              <p:cNvSpPr/>
              <p:nvPr/>
            </p:nvSpPr>
            <p:spPr>
              <a:xfrm>
                <a:off x="355231" y="351971"/>
                <a:ext cx="97010" cy="94428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2048" extrusionOk="0">
                    <a:moveTo>
                      <a:pt x="1053" y="506"/>
                    </a:moveTo>
                    <a:cubicBezTo>
                      <a:pt x="1120" y="506"/>
                      <a:pt x="1190" y="519"/>
                      <a:pt x="1255" y="548"/>
                    </a:cubicBezTo>
                    <a:cubicBezTo>
                      <a:pt x="1383" y="602"/>
                      <a:pt x="1482" y="703"/>
                      <a:pt x="1533" y="831"/>
                    </a:cubicBezTo>
                    <a:cubicBezTo>
                      <a:pt x="1639" y="1096"/>
                      <a:pt x="1509" y="1399"/>
                      <a:pt x="1244" y="1504"/>
                    </a:cubicBezTo>
                    <a:cubicBezTo>
                      <a:pt x="1182" y="1529"/>
                      <a:pt x="1117" y="1542"/>
                      <a:pt x="1052" y="1542"/>
                    </a:cubicBezTo>
                    <a:cubicBezTo>
                      <a:pt x="983" y="1542"/>
                      <a:pt x="914" y="1528"/>
                      <a:pt x="849" y="1500"/>
                    </a:cubicBezTo>
                    <a:cubicBezTo>
                      <a:pt x="721" y="1446"/>
                      <a:pt x="622" y="1345"/>
                      <a:pt x="570" y="1217"/>
                    </a:cubicBezTo>
                    <a:cubicBezTo>
                      <a:pt x="465" y="952"/>
                      <a:pt x="595" y="649"/>
                      <a:pt x="860" y="544"/>
                    </a:cubicBezTo>
                    <a:cubicBezTo>
                      <a:pt x="923" y="519"/>
                      <a:pt x="988" y="506"/>
                      <a:pt x="1053" y="506"/>
                    </a:cubicBezTo>
                    <a:close/>
                    <a:moveTo>
                      <a:pt x="1051" y="0"/>
                    </a:moveTo>
                    <a:cubicBezTo>
                      <a:pt x="923" y="0"/>
                      <a:pt x="794" y="25"/>
                      <a:pt x="671" y="75"/>
                    </a:cubicBezTo>
                    <a:cubicBezTo>
                      <a:pt x="418" y="176"/>
                      <a:pt x="220" y="371"/>
                      <a:pt x="113" y="622"/>
                    </a:cubicBezTo>
                    <a:cubicBezTo>
                      <a:pt x="5" y="874"/>
                      <a:pt x="0" y="1150"/>
                      <a:pt x="104" y="1403"/>
                    </a:cubicBezTo>
                    <a:cubicBezTo>
                      <a:pt x="205" y="1657"/>
                      <a:pt x="398" y="1857"/>
                      <a:pt x="649" y="1964"/>
                    </a:cubicBezTo>
                    <a:cubicBezTo>
                      <a:pt x="779" y="2021"/>
                      <a:pt x="916" y="2047"/>
                      <a:pt x="1053" y="2047"/>
                    </a:cubicBezTo>
                    <a:cubicBezTo>
                      <a:pt x="1181" y="2047"/>
                      <a:pt x="1309" y="2023"/>
                      <a:pt x="1432" y="1973"/>
                    </a:cubicBezTo>
                    <a:cubicBezTo>
                      <a:pt x="1686" y="1872"/>
                      <a:pt x="1886" y="1677"/>
                      <a:pt x="1993" y="1426"/>
                    </a:cubicBezTo>
                    <a:cubicBezTo>
                      <a:pt x="2101" y="1174"/>
                      <a:pt x="2103" y="898"/>
                      <a:pt x="2002" y="645"/>
                    </a:cubicBezTo>
                    <a:cubicBezTo>
                      <a:pt x="1901" y="391"/>
                      <a:pt x="1706" y="191"/>
                      <a:pt x="1455" y="84"/>
                    </a:cubicBezTo>
                    <a:cubicBezTo>
                      <a:pt x="1325" y="28"/>
                      <a:pt x="1188" y="0"/>
                      <a:pt x="10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7"/>
              <p:cNvSpPr/>
              <p:nvPr/>
            </p:nvSpPr>
            <p:spPr>
              <a:xfrm>
                <a:off x="775453" y="269947"/>
                <a:ext cx="107661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736" extrusionOk="0">
                    <a:moveTo>
                      <a:pt x="1603" y="0"/>
                    </a:moveTo>
                    <a:cubicBezTo>
                      <a:pt x="523" y="431"/>
                      <a:pt x="0" y="1656"/>
                      <a:pt x="431" y="2736"/>
                    </a:cubicBezTo>
                    <a:lnTo>
                      <a:pt x="2099" y="2069"/>
                    </a:lnTo>
                    <a:cubicBezTo>
                      <a:pt x="2258" y="2004"/>
                      <a:pt x="2334" y="1825"/>
                      <a:pt x="2272" y="1665"/>
                    </a:cubicBezTo>
                    <a:lnTo>
                      <a:pt x="1603" y="0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7"/>
              <p:cNvSpPr/>
              <p:nvPr/>
            </p:nvSpPr>
            <p:spPr>
              <a:xfrm>
                <a:off x="230649" y="279629"/>
                <a:ext cx="107661" cy="126196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737" extrusionOk="0">
                    <a:moveTo>
                      <a:pt x="1901" y="1"/>
                    </a:moveTo>
                    <a:lnTo>
                      <a:pt x="236" y="668"/>
                    </a:lnTo>
                    <a:cubicBezTo>
                      <a:pt x="77" y="733"/>
                      <a:pt x="0" y="912"/>
                      <a:pt x="63" y="1071"/>
                    </a:cubicBezTo>
                    <a:lnTo>
                      <a:pt x="732" y="2736"/>
                    </a:lnTo>
                    <a:lnTo>
                      <a:pt x="732" y="2736"/>
                    </a:lnTo>
                    <a:cubicBezTo>
                      <a:pt x="1810" y="2304"/>
                      <a:pt x="2334" y="1080"/>
                      <a:pt x="1901" y="1"/>
                    </a:cubicBezTo>
                    <a:close/>
                    <a:moveTo>
                      <a:pt x="732" y="2736"/>
                    </a:moveTo>
                    <a:cubicBezTo>
                      <a:pt x="731" y="2736"/>
                      <a:pt x="730" y="2736"/>
                      <a:pt x="730" y="2737"/>
                    </a:cubicBezTo>
                    <a:lnTo>
                      <a:pt x="732" y="2737"/>
                    </a:lnTo>
                    <a:lnTo>
                      <a:pt x="732" y="2736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298335" y="483560"/>
                <a:ext cx="126150" cy="92907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015" extrusionOk="0">
                    <a:moveTo>
                      <a:pt x="781" y="1"/>
                    </a:moveTo>
                    <a:cubicBezTo>
                      <a:pt x="520" y="1"/>
                      <a:pt x="256" y="49"/>
                      <a:pt x="0" y="152"/>
                    </a:cubicBezTo>
                    <a:lnTo>
                      <a:pt x="667" y="1819"/>
                    </a:lnTo>
                    <a:cubicBezTo>
                      <a:pt x="715" y="1941"/>
                      <a:pt x="832" y="2014"/>
                      <a:pt x="954" y="2014"/>
                    </a:cubicBezTo>
                    <a:cubicBezTo>
                      <a:pt x="992" y="2014"/>
                      <a:pt x="1031" y="2007"/>
                      <a:pt x="1068" y="1992"/>
                    </a:cubicBezTo>
                    <a:lnTo>
                      <a:pt x="2736" y="1323"/>
                    </a:lnTo>
                    <a:cubicBezTo>
                      <a:pt x="2406" y="500"/>
                      <a:pt x="1615" y="1"/>
                      <a:pt x="781" y="1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7"/>
              <p:cNvSpPr/>
              <p:nvPr/>
            </p:nvSpPr>
            <p:spPr>
              <a:xfrm>
                <a:off x="474326" y="265014"/>
                <a:ext cx="165111" cy="145654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159" extrusionOk="0">
                    <a:moveTo>
                      <a:pt x="1789" y="1"/>
                    </a:moveTo>
                    <a:cubicBezTo>
                      <a:pt x="1594" y="1"/>
                      <a:pt x="1396" y="37"/>
                      <a:pt x="1203" y="114"/>
                    </a:cubicBezTo>
                    <a:cubicBezTo>
                      <a:pt x="393" y="439"/>
                      <a:pt x="1" y="1357"/>
                      <a:pt x="326" y="2167"/>
                    </a:cubicBezTo>
                    <a:cubicBezTo>
                      <a:pt x="572" y="2783"/>
                      <a:pt x="1164" y="3159"/>
                      <a:pt x="1790" y="3159"/>
                    </a:cubicBezTo>
                    <a:cubicBezTo>
                      <a:pt x="1986" y="3159"/>
                      <a:pt x="2184" y="3122"/>
                      <a:pt x="2377" y="3045"/>
                    </a:cubicBezTo>
                    <a:cubicBezTo>
                      <a:pt x="3185" y="2722"/>
                      <a:pt x="3580" y="1801"/>
                      <a:pt x="3255" y="993"/>
                    </a:cubicBezTo>
                    <a:cubicBezTo>
                      <a:pt x="3008" y="376"/>
                      <a:pt x="2416" y="1"/>
                      <a:pt x="1789" y="1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7"/>
              <p:cNvSpPr/>
              <p:nvPr/>
            </p:nvSpPr>
            <p:spPr>
              <a:xfrm rot="-5400000">
                <a:off x="697978" y="89597"/>
                <a:ext cx="107661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736" extrusionOk="0">
                    <a:moveTo>
                      <a:pt x="1603" y="0"/>
                    </a:moveTo>
                    <a:cubicBezTo>
                      <a:pt x="523" y="431"/>
                      <a:pt x="0" y="1656"/>
                      <a:pt x="431" y="2736"/>
                    </a:cubicBezTo>
                    <a:lnTo>
                      <a:pt x="2099" y="2069"/>
                    </a:lnTo>
                    <a:cubicBezTo>
                      <a:pt x="2258" y="2004"/>
                      <a:pt x="2334" y="1825"/>
                      <a:pt x="2272" y="1665"/>
                    </a:cubicBezTo>
                    <a:lnTo>
                      <a:pt x="1603" y="0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0" name="Google Shape;270;p7"/>
          <p:cNvGrpSpPr/>
          <p:nvPr/>
        </p:nvGrpSpPr>
        <p:grpSpPr>
          <a:xfrm>
            <a:off x="211137" y="143076"/>
            <a:ext cx="7938325" cy="1383867"/>
            <a:chOff x="211137" y="143076"/>
            <a:chExt cx="7938325" cy="1383867"/>
          </a:xfrm>
        </p:grpSpPr>
        <p:grpSp>
          <p:nvGrpSpPr>
            <p:cNvPr id="271" name="Google Shape;271;p7"/>
            <p:cNvGrpSpPr/>
            <p:nvPr/>
          </p:nvGrpSpPr>
          <p:grpSpPr>
            <a:xfrm>
              <a:off x="211137" y="1024906"/>
              <a:ext cx="502084" cy="502036"/>
              <a:chOff x="7230875" y="3437056"/>
              <a:chExt cx="502084" cy="502036"/>
            </a:xfrm>
          </p:grpSpPr>
          <p:sp>
            <p:nvSpPr>
              <p:cNvPr id="272" name="Google Shape;272;p7"/>
              <p:cNvSpPr/>
              <p:nvPr/>
            </p:nvSpPr>
            <p:spPr>
              <a:xfrm rot="-4301683">
                <a:off x="7283200" y="3489563"/>
                <a:ext cx="397327" cy="396987"/>
              </a:xfrm>
              <a:custGeom>
                <a:avLst/>
                <a:gdLst/>
                <a:ahLst/>
                <a:cxnLst/>
                <a:rect l="l" t="t" r="r" b="b"/>
                <a:pathLst>
                  <a:path w="10531" h="10522" extrusionOk="0">
                    <a:moveTo>
                      <a:pt x="5017" y="1"/>
                    </a:moveTo>
                    <a:cubicBezTo>
                      <a:pt x="5016" y="1"/>
                      <a:pt x="5015" y="1"/>
                      <a:pt x="5014" y="1"/>
                    </a:cubicBezTo>
                    <a:cubicBezTo>
                      <a:pt x="3768" y="59"/>
                      <a:pt x="2635" y="553"/>
                      <a:pt x="1762" y="1329"/>
                    </a:cubicBezTo>
                    <a:cubicBezTo>
                      <a:pt x="1697" y="1388"/>
                      <a:pt x="1730" y="1540"/>
                      <a:pt x="1668" y="1601"/>
                    </a:cubicBezTo>
                    <a:cubicBezTo>
                      <a:pt x="1612" y="1657"/>
                      <a:pt x="1461" y="1621"/>
                      <a:pt x="1407" y="1677"/>
                    </a:cubicBezTo>
                    <a:cubicBezTo>
                      <a:pt x="602" y="2543"/>
                      <a:pt x="85" y="3679"/>
                      <a:pt x="9" y="4936"/>
                    </a:cubicBezTo>
                    <a:cubicBezTo>
                      <a:pt x="2" y="5043"/>
                      <a:pt x="142" y="5097"/>
                      <a:pt x="142" y="5207"/>
                    </a:cubicBezTo>
                    <a:cubicBezTo>
                      <a:pt x="142" y="5266"/>
                      <a:pt x="0" y="5376"/>
                      <a:pt x="2" y="5434"/>
                    </a:cubicBezTo>
                    <a:cubicBezTo>
                      <a:pt x="43" y="6711"/>
                      <a:pt x="539" y="7876"/>
                      <a:pt x="1333" y="8767"/>
                    </a:cubicBezTo>
                    <a:cubicBezTo>
                      <a:pt x="1357" y="8792"/>
                      <a:pt x="1414" y="8796"/>
                      <a:pt x="1476" y="8796"/>
                    </a:cubicBezTo>
                    <a:cubicBezTo>
                      <a:pt x="1500" y="8796"/>
                      <a:pt x="1526" y="8795"/>
                      <a:pt x="1550" y="8795"/>
                    </a:cubicBezTo>
                    <a:cubicBezTo>
                      <a:pt x="1611" y="8795"/>
                      <a:pt x="1666" y="8799"/>
                      <a:pt x="1690" y="8823"/>
                    </a:cubicBezTo>
                    <a:cubicBezTo>
                      <a:pt x="1746" y="8881"/>
                      <a:pt x="1620" y="9063"/>
                      <a:pt x="1681" y="9119"/>
                    </a:cubicBezTo>
                    <a:cubicBezTo>
                      <a:pt x="2563" y="9940"/>
                      <a:pt x="3730" y="10461"/>
                      <a:pt x="5016" y="10522"/>
                    </a:cubicBezTo>
                    <a:cubicBezTo>
                      <a:pt x="5018" y="10522"/>
                      <a:pt x="5019" y="10522"/>
                      <a:pt x="5021" y="10522"/>
                    </a:cubicBezTo>
                    <a:cubicBezTo>
                      <a:pt x="5102" y="10522"/>
                      <a:pt x="5184" y="10409"/>
                      <a:pt x="5265" y="10409"/>
                    </a:cubicBezTo>
                    <a:cubicBezTo>
                      <a:pt x="5347" y="10409"/>
                      <a:pt x="5428" y="10522"/>
                      <a:pt x="5507" y="10522"/>
                    </a:cubicBezTo>
                    <a:cubicBezTo>
                      <a:pt x="5509" y="10522"/>
                      <a:pt x="5511" y="10522"/>
                      <a:pt x="5512" y="10522"/>
                    </a:cubicBezTo>
                    <a:cubicBezTo>
                      <a:pt x="6800" y="10463"/>
                      <a:pt x="7967" y="9940"/>
                      <a:pt x="8851" y="9119"/>
                    </a:cubicBezTo>
                    <a:cubicBezTo>
                      <a:pt x="8903" y="9070"/>
                      <a:pt x="8881" y="8921"/>
                      <a:pt x="8932" y="8872"/>
                    </a:cubicBezTo>
                    <a:cubicBezTo>
                      <a:pt x="8997" y="8805"/>
                      <a:pt x="9137" y="8834"/>
                      <a:pt x="9199" y="8764"/>
                    </a:cubicBezTo>
                    <a:cubicBezTo>
                      <a:pt x="9992" y="7873"/>
                      <a:pt x="10488" y="6711"/>
                      <a:pt x="10530" y="5432"/>
                    </a:cubicBezTo>
                    <a:cubicBezTo>
                      <a:pt x="10530" y="5376"/>
                      <a:pt x="10405" y="5268"/>
                      <a:pt x="10405" y="5209"/>
                    </a:cubicBezTo>
                    <a:cubicBezTo>
                      <a:pt x="10405" y="5102"/>
                      <a:pt x="10528" y="5046"/>
                      <a:pt x="10521" y="4938"/>
                    </a:cubicBezTo>
                    <a:cubicBezTo>
                      <a:pt x="10447" y="3681"/>
                      <a:pt x="9929" y="2543"/>
                      <a:pt x="9125" y="1677"/>
                    </a:cubicBezTo>
                    <a:cubicBezTo>
                      <a:pt x="9067" y="1616"/>
                      <a:pt x="8903" y="1675"/>
                      <a:pt x="8845" y="1616"/>
                    </a:cubicBezTo>
                    <a:cubicBezTo>
                      <a:pt x="8786" y="1558"/>
                      <a:pt x="8831" y="1385"/>
                      <a:pt x="8771" y="1331"/>
                    </a:cubicBezTo>
                    <a:cubicBezTo>
                      <a:pt x="7898" y="553"/>
                      <a:pt x="6762" y="59"/>
                      <a:pt x="5514" y="1"/>
                    </a:cubicBezTo>
                    <a:cubicBezTo>
                      <a:pt x="5513" y="1"/>
                      <a:pt x="5512" y="1"/>
                      <a:pt x="5511" y="1"/>
                    </a:cubicBezTo>
                    <a:cubicBezTo>
                      <a:pt x="5429" y="1"/>
                      <a:pt x="5349" y="93"/>
                      <a:pt x="5267" y="93"/>
                    </a:cubicBezTo>
                    <a:cubicBezTo>
                      <a:pt x="5183" y="93"/>
                      <a:pt x="5099" y="1"/>
                      <a:pt x="5017" y="1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 rot="-4301683">
                <a:off x="7283254" y="3489373"/>
                <a:ext cx="397327" cy="397402"/>
              </a:xfrm>
              <a:custGeom>
                <a:avLst/>
                <a:gdLst/>
                <a:ahLst/>
                <a:cxnLst/>
                <a:rect l="l" t="t" r="r" b="b"/>
                <a:pathLst>
                  <a:path w="10531" h="10533" extrusionOk="0">
                    <a:moveTo>
                      <a:pt x="5265" y="0"/>
                    </a:moveTo>
                    <a:cubicBezTo>
                      <a:pt x="5182" y="0"/>
                      <a:pt x="5101" y="2"/>
                      <a:pt x="5018" y="5"/>
                    </a:cubicBezTo>
                    <a:lnTo>
                      <a:pt x="5018" y="4590"/>
                    </a:lnTo>
                    <a:lnTo>
                      <a:pt x="1762" y="1333"/>
                    </a:lnTo>
                    <a:cubicBezTo>
                      <a:pt x="1638" y="1443"/>
                      <a:pt x="1520" y="1560"/>
                      <a:pt x="1407" y="1681"/>
                    </a:cubicBezTo>
                    <a:lnTo>
                      <a:pt x="4666" y="4940"/>
                    </a:lnTo>
                    <a:lnTo>
                      <a:pt x="9" y="4940"/>
                    </a:lnTo>
                    <a:cubicBezTo>
                      <a:pt x="2" y="5047"/>
                      <a:pt x="0" y="5157"/>
                      <a:pt x="0" y="5265"/>
                    </a:cubicBezTo>
                    <a:cubicBezTo>
                      <a:pt x="0" y="5323"/>
                      <a:pt x="0" y="5380"/>
                      <a:pt x="2" y="5436"/>
                    </a:cubicBezTo>
                    <a:lnTo>
                      <a:pt x="4666" y="5436"/>
                    </a:lnTo>
                    <a:lnTo>
                      <a:pt x="1333" y="8771"/>
                    </a:lnTo>
                    <a:cubicBezTo>
                      <a:pt x="1443" y="8892"/>
                      <a:pt x="1560" y="9013"/>
                      <a:pt x="1681" y="9123"/>
                    </a:cubicBezTo>
                    <a:lnTo>
                      <a:pt x="5018" y="5788"/>
                    </a:lnTo>
                    <a:lnTo>
                      <a:pt x="5018" y="10526"/>
                    </a:lnTo>
                    <a:cubicBezTo>
                      <a:pt x="5099" y="10530"/>
                      <a:pt x="5182" y="10532"/>
                      <a:pt x="5265" y="10532"/>
                    </a:cubicBezTo>
                    <a:cubicBezTo>
                      <a:pt x="5348" y="10532"/>
                      <a:pt x="5431" y="10530"/>
                      <a:pt x="5514" y="10526"/>
                    </a:cubicBezTo>
                    <a:lnTo>
                      <a:pt x="5514" y="5788"/>
                    </a:lnTo>
                    <a:lnTo>
                      <a:pt x="8849" y="9123"/>
                    </a:lnTo>
                    <a:cubicBezTo>
                      <a:pt x="8970" y="9011"/>
                      <a:pt x="9087" y="8892"/>
                      <a:pt x="9197" y="8768"/>
                    </a:cubicBezTo>
                    <a:lnTo>
                      <a:pt x="5864" y="5436"/>
                    </a:lnTo>
                    <a:lnTo>
                      <a:pt x="10528" y="5436"/>
                    </a:lnTo>
                    <a:cubicBezTo>
                      <a:pt x="10530" y="5380"/>
                      <a:pt x="10530" y="5323"/>
                      <a:pt x="10530" y="5265"/>
                    </a:cubicBezTo>
                    <a:cubicBezTo>
                      <a:pt x="10530" y="5157"/>
                      <a:pt x="10528" y="5047"/>
                      <a:pt x="10521" y="4940"/>
                    </a:cubicBezTo>
                    <a:lnTo>
                      <a:pt x="5864" y="4940"/>
                    </a:lnTo>
                    <a:lnTo>
                      <a:pt x="9123" y="1681"/>
                    </a:lnTo>
                    <a:cubicBezTo>
                      <a:pt x="9011" y="1560"/>
                      <a:pt x="8892" y="1445"/>
                      <a:pt x="8768" y="1333"/>
                    </a:cubicBezTo>
                    <a:lnTo>
                      <a:pt x="5514" y="4590"/>
                    </a:lnTo>
                    <a:lnTo>
                      <a:pt x="5514" y="5"/>
                    </a:lnTo>
                    <a:cubicBezTo>
                      <a:pt x="5431" y="2"/>
                      <a:pt x="5348" y="0"/>
                      <a:pt x="5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 rot="-4301683">
                <a:off x="7341395" y="3547549"/>
                <a:ext cx="281007" cy="281083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450" extrusionOk="0">
                    <a:moveTo>
                      <a:pt x="3724" y="1"/>
                    </a:moveTo>
                    <a:cubicBezTo>
                      <a:pt x="1668" y="1"/>
                      <a:pt x="1" y="1668"/>
                      <a:pt x="1" y="3724"/>
                    </a:cubicBezTo>
                    <a:cubicBezTo>
                      <a:pt x="1" y="5782"/>
                      <a:pt x="1668" y="7450"/>
                      <a:pt x="3724" y="7450"/>
                    </a:cubicBezTo>
                    <a:cubicBezTo>
                      <a:pt x="5782" y="7450"/>
                      <a:pt x="7447" y="5782"/>
                      <a:pt x="7447" y="3724"/>
                    </a:cubicBezTo>
                    <a:cubicBezTo>
                      <a:pt x="7447" y="1668"/>
                      <a:pt x="5782" y="1"/>
                      <a:pt x="3724" y="1"/>
                    </a:cubicBezTo>
                    <a:close/>
                  </a:path>
                </a:pathLst>
              </a:custGeom>
              <a:solidFill>
                <a:srgbClr val="FFDB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 rot="-4301683">
                <a:off x="7393644" y="3606622"/>
                <a:ext cx="176007" cy="163292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4328" extrusionOk="0">
                    <a:moveTo>
                      <a:pt x="2328" y="1"/>
                    </a:moveTo>
                    <a:cubicBezTo>
                      <a:pt x="1292" y="1"/>
                      <a:pt x="377" y="749"/>
                      <a:pt x="200" y="1805"/>
                    </a:cubicBezTo>
                    <a:cubicBezTo>
                      <a:pt x="1" y="2983"/>
                      <a:pt x="795" y="4098"/>
                      <a:pt x="1973" y="4298"/>
                    </a:cubicBezTo>
                    <a:cubicBezTo>
                      <a:pt x="2094" y="4318"/>
                      <a:pt x="2215" y="4328"/>
                      <a:pt x="2334" y="4328"/>
                    </a:cubicBezTo>
                    <a:cubicBezTo>
                      <a:pt x="3371" y="4328"/>
                      <a:pt x="4288" y="3580"/>
                      <a:pt x="4467" y="2523"/>
                    </a:cubicBezTo>
                    <a:cubicBezTo>
                      <a:pt x="4664" y="1344"/>
                      <a:pt x="3870" y="229"/>
                      <a:pt x="2692" y="32"/>
                    </a:cubicBezTo>
                    <a:cubicBezTo>
                      <a:pt x="2569" y="11"/>
                      <a:pt x="2448" y="1"/>
                      <a:pt x="2328" y="1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6" name="Google Shape;276;p7"/>
            <p:cNvGrpSpPr/>
            <p:nvPr/>
          </p:nvGrpSpPr>
          <p:grpSpPr>
            <a:xfrm>
              <a:off x="7754244" y="143076"/>
              <a:ext cx="395218" cy="455167"/>
              <a:chOff x="7379456" y="2943676"/>
              <a:chExt cx="395218" cy="455167"/>
            </a:xfrm>
          </p:grpSpPr>
          <p:sp>
            <p:nvSpPr>
              <p:cNvPr id="277" name="Google Shape;277;p7"/>
              <p:cNvSpPr/>
              <p:nvPr/>
            </p:nvSpPr>
            <p:spPr>
              <a:xfrm rot="-4301683">
                <a:off x="7385212" y="3026587"/>
                <a:ext cx="383706" cy="289345"/>
              </a:xfrm>
              <a:custGeom>
                <a:avLst/>
                <a:gdLst/>
                <a:ahLst/>
                <a:cxnLst/>
                <a:rect l="l" t="t" r="r" b="b"/>
                <a:pathLst>
                  <a:path w="10170" h="7669" extrusionOk="0">
                    <a:moveTo>
                      <a:pt x="8749" y="0"/>
                    </a:moveTo>
                    <a:cubicBezTo>
                      <a:pt x="8702" y="0"/>
                      <a:pt x="8656" y="13"/>
                      <a:pt x="8614" y="39"/>
                    </a:cubicBezTo>
                    <a:lnTo>
                      <a:pt x="6875" y="1146"/>
                    </a:lnTo>
                    <a:lnTo>
                      <a:pt x="6787" y="1503"/>
                    </a:lnTo>
                    <a:lnTo>
                      <a:pt x="6455" y="1413"/>
                    </a:lnTo>
                    <a:lnTo>
                      <a:pt x="4594" y="2600"/>
                    </a:lnTo>
                    <a:lnTo>
                      <a:pt x="4498" y="2908"/>
                    </a:lnTo>
                    <a:lnTo>
                      <a:pt x="4175" y="2865"/>
                    </a:lnTo>
                    <a:lnTo>
                      <a:pt x="2307" y="4054"/>
                    </a:lnTo>
                    <a:lnTo>
                      <a:pt x="2265" y="4400"/>
                    </a:lnTo>
                    <a:lnTo>
                      <a:pt x="1892" y="4319"/>
                    </a:lnTo>
                    <a:lnTo>
                      <a:pt x="153" y="5426"/>
                    </a:lnTo>
                    <a:cubicBezTo>
                      <a:pt x="36" y="5500"/>
                      <a:pt x="0" y="5657"/>
                      <a:pt x="77" y="5774"/>
                    </a:cubicBezTo>
                    <a:lnTo>
                      <a:pt x="1210" y="7553"/>
                    </a:lnTo>
                    <a:cubicBezTo>
                      <a:pt x="1258" y="7628"/>
                      <a:pt x="1338" y="7669"/>
                      <a:pt x="1421" y="7669"/>
                    </a:cubicBezTo>
                    <a:cubicBezTo>
                      <a:pt x="1467" y="7669"/>
                      <a:pt x="1514" y="7656"/>
                      <a:pt x="1556" y="7630"/>
                    </a:cubicBezTo>
                    <a:lnTo>
                      <a:pt x="3295" y="6523"/>
                    </a:lnTo>
                    <a:lnTo>
                      <a:pt x="3378" y="6283"/>
                    </a:lnTo>
                    <a:lnTo>
                      <a:pt x="3715" y="6256"/>
                    </a:lnTo>
                    <a:lnTo>
                      <a:pt x="5577" y="5069"/>
                    </a:lnTo>
                    <a:lnTo>
                      <a:pt x="5660" y="4755"/>
                    </a:lnTo>
                    <a:lnTo>
                      <a:pt x="5995" y="4804"/>
                    </a:lnTo>
                    <a:lnTo>
                      <a:pt x="7860" y="3617"/>
                    </a:lnTo>
                    <a:lnTo>
                      <a:pt x="7941" y="3289"/>
                    </a:lnTo>
                    <a:lnTo>
                      <a:pt x="8277" y="3350"/>
                    </a:lnTo>
                    <a:lnTo>
                      <a:pt x="10016" y="2243"/>
                    </a:lnTo>
                    <a:cubicBezTo>
                      <a:pt x="10133" y="2169"/>
                      <a:pt x="10169" y="2012"/>
                      <a:pt x="10093" y="1895"/>
                    </a:cubicBezTo>
                    <a:lnTo>
                      <a:pt x="8962" y="116"/>
                    </a:lnTo>
                    <a:cubicBezTo>
                      <a:pt x="8913" y="41"/>
                      <a:pt x="8831" y="0"/>
                      <a:pt x="8749" y="0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 rot="-4301683">
                <a:off x="7542721" y="3124708"/>
                <a:ext cx="68705" cy="93153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469" extrusionOk="0">
                    <a:moveTo>
                      <a:pt x="418" y="0"/>
                    </a:moveTo>
                    <a:lnTo>
                      <a:pt x="1" y="265"/>
                    </a:lnTo>
                    <a:lnTo>
                      <a:pt x="1403" y="2469"/>
                    </a:lnTo>
                    <a:lnTo>
                      <a:pt x="1821" y="2204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 rot="-4301683">
                <a:off x="7518573" y="3025860"/>
                <a:ext cx="68780" cy="93191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470" extrusionOk="0">
                    <a:moveTo>
                      <a:pt x="418" y="1"/>
                    </a:moveTo>
                    <a:lnTo>
                      <a:pt x="0" y="268"/>
                    </a:lnTo>
                    <a:lnTo>
                      <a:pt x="1403" y="2469"/>
                    </a:lnTo>
                    <a:lnTo>
                      <a:pt x="1823" y="2202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 rot="-4301683">
                <a:off x="7567711" y="3223585"/>
                <a:ext cx="68780" cy="93267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472" extrusionOk="0">
                    <a:moveTo>
                      <a:pt x="418" y="0"/>
                    </a:moveTo>
                    <a:lnTo>
                      <a:pt x="0" y="267"/>
                    </a:lnTo>
                    <a:lnTo>
                      <a:pt x="1403" y="2471"/>
                    </a:lnTo>
                    <a:lnTo>
                      <a:pt x="1823" y="2204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9"/>
          <p:cNvSpPr txBox="1">
            <a:spLocks noGrp="1"/>
          </p:cNvSpPr>
          <p:nvPr>
            <p:ph type="title"/>
          </p:nvPr>
        </p:nvSpPr>
        <p:spPr>
          <a:xfrm>
            <a:off x="820337" y="1095925"/>
            <a:ext cx="3709500" cy="97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9"/>
          <p:cNvSpPr txBox="1">
            <a:spLocks noGrp="1"/>
          </p:cNvSpPr>
          <p:nvPr>
            <p:ph type="subTitle" idx="1"/>
          </p:nvPr>
        </p:nvSpPr>
        <p:spPr>
          <a:xfrm>
            <a:off x="820325" y="2032775"/>
            <a:ext cx="3709500" cy="8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3" name="Google Shape;323;p9"/>
          <p:cNvGrpSpPr/>
          <p:nvPr/>
        </p:nvGrpSpPr>
        <p:grpSpPr>
          <a:xfrm>
            <a:off x="3557025" y="159756"/>
            <a:ext cx="502084" cy="502036"/>
            <a:chOff x="7230875" y="3437056"/>
            <a:chExt cx="502084" cy="502036"/>
          </a:xfrm>
        </p:grpSpPr>
        <p:sp>
          <p:nvSpPr>
            <p:cNvPr id="324" name="Google Shape;324;p9"/>
            <p:cNvSpPr/>
            <p:nvPr/>
          </p:nvSpPr>
          <p:spPr>
            <a:xfrm rot="-4301683">
              <a:off x="7283200" y="3489563"/>
              <a:ext cx="397327" cy="396987"/>
            </a:xfrm>
            <a:custGeom>
              <a:avLst/>
              <a:gdLst/>
              <a:ahLst/>
              <a:cxnLst/>
              <a:rect l="l" t="t" r="r" b="b"/>
              <a:pathLst>
                <a:path w="10531" h="10522" extrusionOk="0">
                  <a:moveTo>
                    <a:pt x="5017" y="1"/>
                  </a:moveTo>
                  <a:cubicBezTo>
                    <a:pt x="5016" y="1"/>
                    <a:pt x="5015" y="1"/>
                    <a:pt x="5014" y="1"/>
                  </a:cubicBezTo>
                  <a:cubicBezTo>
                    <a:pt x="3768" y="59"/>
                    <a:pt x="2635" y="553"/>
                    <a:pt x="1762" y="1329"/>
                  </a:cubicBezTo>
                  <a:cubicBezTo>
                    <a:pt x="1697" y="1388"/>
                    <a:pt x="1730" y="1540"/>
                    <a:pt x="1668" y="1601"/>
                  </a:cubicBezTo>
                  <a:cubicBezTo>
                    <a:pt x="1612" y="1657"/>
                    <a:pt x="1461" y="1621"/>
                    <a:pt x="1407" y="1677"/>
                  </a:cubicBezTo>
                  <a:cubicBezTo>
                    <a:pt x="602" y="2543"/>
                    <a:pt x="85" y="3679"/>
                    <a:pt x="9" y="4936"/>
                  </a:cubicBezTo>
                  <a:cubicBezTo>
                    <a:pt x="2" y="5043"/>
                    <a:pt x="142" y="5097"/>
                    <a:pt x="142" y="5207"/>
                  </a:cubicBezTo>
                  <a:cubicBezTo>
                    <a:pt x="142" y="5266"/>
                    <a:pt x="0" y="5376"/>
                    <a:pt x="2" y="5434"/>
                  </a:cubicBezTo>
                  <a:cubicBezTo>
                    <a:pt x="43" y="6711"/>
                    <a:pt x="539" y="7876"/>
                    <a:pt x="1333" y="8767"/>
                  </a:cubicBezTo>
                  <a:cubicBezTo>
                    <a:pt x="1357" y="8792"/>
                    <a:pt x="1414" y="8796"/>
                    <a:pt x="1476" y="8796"/>
                  </a:cubicBezTo>
                  <a:cubicBezTo>
                    <a:pt x="1500" y="8796"/>
                    <a:pt x="1526" y="8795"/>
                    <a:pt x="1550" y="8795"/>
                  </a:cubicBezTo>
                  <a:cubicBezTo>
                    <a:pt x="1611" y="8795"/>
                    <a:pt x="1666" y="8799"/>
                    <a:pt x="1690" y="8823"/>
                  </a:cubicBezTo>
                  <a:cubicBezTo>
                    <a:pt x="1746" y="8881"/>
                    <a:pt x="1620" y="9063"/>
                    <a:pt x="1681" y="9119"/>
                  </a:cubicBezTo>
                  <a:cubicBezTo>
                    <a:pt x="2563" y="9940"/>
                    <a:pt x="3730" y="10461"/>
                    <a:pt x="5016" y="10522"/>
                  </a:cubicBezTo>
                  <a:cubicBezTo>
                    <a:pt x="5018" y="10522"/>
                    <a:pt x="5019" y="10522"/>
                    <a:pt x="5021" y="10522"/>
                  </a:cubicBezTo>
                  <a:cubicBezTo>
                    <a:pt x="5102" y="10522"/>
                    <a:pt x="5184" y="10409"/>
                    <a:pt x="5265" y="10409"/>
                  </a:cubicBezTo>
                  <a:cubicBezTo>
                    <a:pt x="5347" y="10409"/>
                    <a:pt x="5428" y="10522"/>
                    <a:pt x="5507" y="10522"/>
                  </a:cubicBezTo>
                  <a:cubicBezTo>
                    <a:pt x="5509" y="10522"/>
                    <a:pt x="5511" y="10522"/>
                    <a:pt x="5512" y="10522"/>
                  </a:cubicBezTo>
                  <a:cubicBezTo>
                    <a:pt x="6800" y="10463"/>
                    <a:pt x="7967" y="9940"/>
                    <a:pt x="8851" y="9119"/>
                  </a:cubicBezTo>
                  <a:cubicBezTo>
                    <a:pt x="8903" y="9070"/>
                    <a:pt x="8881" y="8921"/>
                    <a:pt x="8932" y="8872"/>
                  </a:cubicBezTo>
                  <a:cubicBezTo>
                    <a:pt x="8997" y="8805"/>
                    <a:pt x="9137" y="8834"/>
                    <a:pt x="9199" y="8764"/>
                  </a:cubicBezTo>
                  <a:cubicBezTo>
                    <a:pt x="9992" y="7873"/>
                    <a:pt x="10488" y="6711"/>
                    <a:pt x="10530" y="5432"/>
                  </a:cubicBezTo>
                  <a:cubicBezTo>
                    <a:pt x="10530" y="5376"/>
                    <a:pt x="10405" y="5268"/>
                    <a:pt x="10405" y="5209"/>
                  </a:cubicBezTo>
                  <a:cubicBezTo>
                    <a:pt x="10405" y="5102"/>
                    <a:pt x="10528" y="5046"/>
                    <a:pt x="10521" y="4938"/>
                  </a:cubicBezTo>
                  <a:cubicBezTo>
                    <a:pt x="10447" y="3681"/>
                    <a:pt x="9929" y="2543"/>
                    <a:pt x="9125" y="1677"/>
                  </a:cubicBezTo>
                  <a:cubicBezTo>
                    <a:pt x="9067" y="1616"/>
                    <a:pt x="8903" y="1675"/>
                    <a:pt x="8845" y="1616"/>
                  </a:cubicBezTo>
                  <a:cubicBezTo>
                    <a:pt x="8786" y="1558"/>
                    <a:pt x="8831" y="1385"/>
                    <a:pt x="8771" y="1331"/>
                  </a:cubicBezTo>
                  <a:cubicBezTo>
                    <a:pt x="7898" y="553"/>
                    <a:pt x="6762" y="59"/>
                    <a:pt x="5514" y="1"/>
                  </a:cubicBezTo>
                  <a:cubicBezTo>
                    <a:pt x="5513" y="1"/>
                    <a:pt x="5512" y="1"/>
                    <a:pt x="5511" y="1"/>
                  </a:cubicBezTo>
                  <a:cubicBezTo>
                    <a:pt x="5429" y="1"/>
                    <a:pt x="5349" y="93"/>
                    <a:pt x="5267" y="93"/>
                  </a:cubicBezTo>
                  <a:cubicBezTo>
                    <a:pt x="5183" y="93"/>
                    <a:pt x="5099" y="1"/>
                    <a:pt x="5017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 rot="-4301683">
              <a:off x="7283254" y="3489373"/>
              <a:ext cx="397327" cy="397402"/>
            </a:xfrm>
            <a:custGeom>
              <a:avLst/>
              <a:gdLst/>
              <a:ahLst/>
              <a:cxnLst/>
              <a:rect l="l" t="t" r="r" b="b"/>
              <a:pathLst>
                <a:path w="10531" h="10533" extrusionOk="0">
                  <a:moveTo>
                    <a:pt x="5265" y="0"/>
                  </a:moveTo>
                  <a:cubicBezTo>
                    <a:pt x="5182" y="0"/>
                    <a:pt x="5101" y="2"/>
                    <a:pt x="5018" y="5"/>
                  </a:cubicBezTo>
                  <a:lnTo>
                    <a:pt x="5018" y="4590"/>
                  </a:lnTo>
                  <a:lnTo>
                    <a:pt x="1762" y="1333"/>
                  </a:lnTo>
                  <a:cubicBezTo>
                    <a:pt x="1638" y="1443"/>
                    <a:pt x="1520" y="1560"/>
                    <a:pt x="1407" y="1681"/>
                  </a:cubicBezTo>
                  <a:lnTo>
                    <a:pt x="4666" y="4940"/>
                  </a:lnTo>
                  <a:lnTo>
                    <a:pt x="9" y="4940"/>
                  </a:lnTo>
                  <a:cubicBezTo>
                    <a:pt x="2" y="5047"/>
                    <a:pt x="0" y="5157"/>
                    <a:pt x="0" y="5265"/>
                  </a:cubicBezTo>
                  <a:cubicBezTo>
                    <a:pt x="0" y="5323"/>
                    <a:pt x="0" y="5380"/>
                    <a:pt x="2" y="5436"/>
                  </a:cubicBezTo>
                  <a:lnTo>
                    <a:pt x="4666" y="5436"/>
                  </a:lnTo>
                  <a:lnTo>
                    <a:pt x="1333" y="8771"/>
                  </a:lnTo>
                  <a:cubicBezTo>
                    <a:pt x="1443" y="8892"/>
                    <a:pt x="1560" y="9013"/>
                    <a:pt x="1681" y="9123"/>
                  </a:cubicBezTo>
                  <a:lnTo>
                    <a:pt x="5018" y="5788"/>
                  </a:lnTo>
                  <a:lnTo>
                    <a:pt x="5018" y="10526"/>
                  </a:lnTo>
                  <a:cubicBezTo>
                    <a:pt x="5099" y="10530"/>
                    <a:pt x="5182" y="10532"/>
                    <a:pt x="5265" y="10532"/>
                  </a:cubicBezTo>
                  <a:cubicBezTo>
                    <a:pt x="5348" y="10532"/>
                    <a:pt x="5431" y="10530"/>
                    <a:pt x="5514" y="10526"/>
                  </a:cubicBezTo>
                  <a:lnTo>
                    <a:pt x="5514" y="5788"/>
                  </a:lnTo>
                  <a:lnTo>
                    <a:pt x="8849" y="9123"/>
                  </a:lnTo>
                  <a:cubicBezTo>
                    <a:pt x="8970" y="9011"/>
                    <a:pt x="9087" y="8892"/>
                    <a:pt x="9197" y="8768"/>
                  </a:cubicBezTo>
                  <a:lnTo>
                    <a:pt x="5864" y="5436"/>
                  </a:lnTo>
                  <a:lnTo>
                    <a:pt x="10528" y="5436"/>
                  </a:lnTo>
                  <a:cubicBezTo>
                    <a:pt x="10530" y="5380"/>
                    <a:pt x="10530" y="5323"/>
                    <a:pt x="10530" y="5265"/>
                  </a:cubicBezTo>
                  <a:cubicBezTo>
                    <a:pt x="10530" y="5157"/>
                    <a:pt x="10528" y="5047"/>
                    <a:pt x="10521" y="4940"/>
                  </a:cubicBezTo>
                  <a:lnTo>
                    <a:pt x="5864" y="4940"/>
                  </a:lnTo>
                  <a:lnTo>
                    <a:pt x="9123" y="1681"/>
                  </a:lnTo>
                  <a:cubicBezTo>
                    <a:pt x="9011" y="1560"/>
                    <a:pt x="8892" y="1445"/>
                    <a:pt x="8768" y="1333"/>
                  </a:cubicBezTo>
                  <a:lnTo>
                    <a:pt x="5514" y="4590"/>
                  </a:lnTo>
                  <a:lnTo>
                    <a:pt x="5514" y="5"/>
                  </a:lnTo>
                  <a:cubicBezTo>
                    <a:pt x="5431" y="2"/>
                    <a:pt x="5348" y="0"/>
                    <a:pt x="5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9"/>
            <p:cNvSpPr/>
            <p:nvPr/>
          </p:nvSpPr>
          <p:spPr>
            <a:xfrm rot="-4301683">
              <a:off x="7341395" y="3547549"/>
              <a:ext cx="281007" cy="281083"/>
            </a:xfrm>
            <a:custGeom>
              <a:avLst/>
              <a:gdLst/>
              <a:ahLst/>
              <a:cxnLst/>
              <a:rect l="l" t="t" r="r" b="b"/>
              <a:pathLst>
                <a:path w="7448" h="7450" extrusionOk="0">
                  <a:moveTo>
                    <a:pt x="3724" y="1"/>
                  </a:moveTo>
                  <a:cubicBezTo>
                    <a:pt x="1668" y="1"/>
                    <a:pt x="1" y="1668"/>
                    <a:pt x="1" y="3724"/>
                  </a:cubicBezTo>
                  <a:cubicBezTo>
                    <a:pt x="1" y="5782"/>
                    <a:pt x="1668" y="7450"/>
                    <a:pt x="3724" y="7450"/>
                  </a:cubicBezTo>
                  <a:cubicBezTo>
                    <a:pt x="5782" y="7450"/>
                    <a:pt x="7447" y="5782"/>
                    <a:pt x="7447" y="3724"/>
                  </a:cubicBezTo>
                  <a:cubicBezTo>
                    <a:pt x="7447" y="1668"/>
                    <a:pt x="5782" y="1"/>
                    <a:pt x="3724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 rot="-4301683">
              <a:off x="7393644" y="3606622"/>
              <a:ext cx="176007" cy="163292"/>
            </a:xfrm>
            <a:custGeom>
              <a:avLst/>
              <a:gdLst/>
              <a:ahLst/>
              <a:cxnLst/>
              <a:rect l="l" t="t" r="r" b="b"/>
              <a:pathLst>
                <a:path w="4665" h="4328" extrusionOk="0">
                  <a:moveTo>
                    <a:pt x="2328" y="1"/>
                  </a:moveTo>
                  <a:cubicBezTo>
                    <a:pt x="1292" y="1"/>
                    <a:pt x="377" y="749"/>
                    <a:pt x="200" y="1805"/>
                  </a:cubicBezTo>
                  <a:cubicBezTo>
                    <a:pt x="1" y="2983"/>
                    <a:pt x="795" y="4098"/>
                    <a:pt x="1973" y="4298"/>
                  </a:cubicBezTo>
                  <a:cubicBezTo>
                    <a:pt x="2094" y="4318"/>
                    <a:pt x="2215" y="4328"/>
                    <a:pt x="2334" y="4328"/>
                  </a:cubicBezTo>
                  <a:cubicBezTo>
                    <a:pt x="3371" y="4328"/>
                    <a:pt x="4288" y="3580"/>
                    <a:pt x="4467" y="2523"/>
                  </a:cubicBezTo>
                  <a:cubicBezTo>
                    <a:pt x="4664" y="1344"/>
                    <a:pt x="3870" y="229"/>
                    <a:pt x="2692" y="32"/>
                  </a:cubicBezTo>
                  <a:cubicBezTo>
                    <a:pt x="2569" y="11"/>
                    <a:pt x="2448" y="1"/>
                    <a:pt x="2328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3"/>
          <p:cNvSpPr txBox="1">
            <a:spLocks noGrp="1"/>
          </p:cNvSpPr>
          <p:nvPr>
            <p:ph type="title"/>
          </p:nvPr>
        </p:nvSpPr>
        <p:spPr>
          <a:xfrm>
            <a:off x="720000" y="552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3"/>
          <p:cNvSpPr txBox="1">
            <a:spLocks noGrp="1"/>
          </p:cNvSpPr>
          <p:nvPr>
            <p:ph type="subTitle" idx="1"/>
          </p:nvPr>
        </p:nvSpPr>
        <p:spPr>
          <a:xfrm>
            <a:off x="2804738" y="1813176"/>
            <a:ext cx="4336800" cy="3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3"/>
          <p:cNvSpPr txBox="1">
            <a:spLocks noGrp="1"/>
          </p:cNvSpPr>
          <p:nvPr>
            <p:ph type="title" idx="2" hasCustomPrompt="1"/>
          </p:nvPr>
        </p:nvSpPr>
        <p:spPr>
          <a:xfrm>
            <a:off x="1926250" y="1557924"/>
            <a:ext cx="734700" cy="518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8" name="Google Shape;378;p13"/>
          <p:cNvSpPr txBox="1">
            <a:spLocks noGrp="1"/>
          </p:cNvSpPr>
          <p:nvPr>
            <p:ph type="subTitle" idx="3"/>
          </p:nvPr>
        </p:nvSpPr>
        <p:spPr>
          <a:xfrm>
            <a:off x="2804738" y="1463028"/>
            <a:ext cx="43368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Changa One"/>
              <a:buNone/>
              <a:defRPr sz="23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nga One"/>
              <a:buNone/>
              <a:defRPr sz="2400" b="1">
                <a:latin typeface="Changa One"/>
                <a:ea typeface="Changa One"/>
                <a:cs typeface="Changa One"/>
                <a:sym typeface="Chang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nga One"/>
              <a:buNone/>
              <a:defRPr sz="2400" b="1">
                <a:latin typeface="Changa One"/>
                <a:ea typeface="Changa One"/>
                <a:cs typeface="Changa One"/>
                <a:sym typeface="Chang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nga One"/>
              <a:buNone/>
              <a:defRPr sz="2400" b="1">
                <a:latin typeface="Changa One"/>
                <a:ea typeface="Changa One"/>
                <a:cs typeface="Changa One"/>
                <a:sym typeface="Chang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nga One"/>
              <a:buNone/>
              <a:defRPr sz="2400" b="1">
                <a:latin typeface="Changa One"/>
                <a:ea typeface="Changa One"/>
                <a:cs typeface="Changa One"/>
                <a:sym typeface="Chang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nga One"/>
              <a:buNone/>
              <a:defRPr sz="2400" b="1">
                <a:latin typeface="Changa One"/>
                <a:ea typeface="Changa One"/>
                <a:cs typeface="Changa One"/>
                <a:sym typeface="Chang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nga One"/>
              <a:buNone/>
              <a:defRPr sz="2400" b="1">
                <a:latin typeface="Changa One"/>
                <a:ea typeface="Changa One"/>
                <a:cs typeface="Changa One"/>
                <a:sym typeface="Chang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nga One"/>
              <a:buNone/>
              <a:defRPr sz="2400" b="1">
                <a:latin typeface="Changa One"/>
                <a:ea typeface="Changa One"/>
                <a:cs typeface="Changa One"/>
                <a:sym typeface="Chang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nga One"/>
              <a:buNone/>
              <a:defRPr sz="2400" b="1"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endParaRPr/>
          </a:p>
        </p:txBody>
      </p:sp>
      <p:sp>
        <p:nvSpPr>
          <p:cNvPr id="379" name="Google Shape;379;p13"/>
          <p:cNvSpPr txBox="1">
            <a:spLocks noGrp="1"/>
          </p:cNvSpPr>
          <p:nvPr>
            <p:ph type="subTitle" idx="4"/>
          </p:nvPr>
        </p:nvSpPr>
        <p:spPr>
          <a:xfrm>
            <a:off x="2804738" y="2942775"/>
            <a:ext cx="4336800" cy="3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13"/>
          <p:cNvSpPr txBox="1">
            <a:spLocks noGrp="1"/>
          </p:cNvSpPr>
          <p:nvPr>
            <p:ph type="title" idx="5" hasCustomPrompt="1"/>
          </p:nvPr>
        </p:nvSpPr>
        <p:spPr>
          <a:xfrm>
            <a:off x="1926250" y="2687675"/>
            <a:ext cx="734700" cy="518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81" name="Google Shape;381;p13"/>
          <p:cNvSpPr txBox="1">
            <a:spLocks noGrp="1"/>
          </p:cNvSpPr>
          <p:nvPr>
            <p:ph type="subTitle" idx="6"/>
          </p:nvPr>
        </p:nvSpPr>
        <p:spPr>
          <a:xfrm>
            <a:off x="2804738" y="2592627"/>
            <a:ext cx="43368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Changa One"/>
              <a:buNone/>
              <a:defRPr sz="23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nga One"/>
              <a:buNone/>
              <a:defRPr sz="2400" b="1">
                <a:latin typeface="Changa One"/>
                <a:ea typeface="Changa One"/>
                <a:cs typeface="Changa One"/>
                <a:sym typeface="Chang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nga One"/>
              <a:buNone/>
              <a:defRPr sz="2400" b="1">
                <a:latin typeface="Changa One"/>
                <a:ea typeface="Changa One"/>
                <a:cs typeface="Changa One"/>
                <a:sym typeface="Chang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nga One"/>
              <a:buNone/>
              <a:defRPr sz="2400" b="1">
                <a:latin typeface="Changa One"/>
                <a:ea typeface="Changa One"/>
                <a:cs typeface="Changa One"/>
                <a:sym typeface="Chang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nga One"/>
              <a:buNone/>
              <a:defRPr sz="2400" b="1">
                <a:latin typeface="Changa One"/>
                <a:ea typeface="Changa One"/>
                <a:cs typeface="Changa One"/>
                <a:sym typeface="Chang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nga One"/>
              <a:buNone/>
              <a:defRPr sz="2400" b="1">
                <a:latin typeface="Changa One"/>
                <a:ea typeface="Changa One"/>
                <a:cs typeface="Changa One"/>
                <a:sym typeface="Chang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nga One"/>
              <a:buNone/>
              <a:defRPr sz="2400" b="1">
                <a:latin typeface="Changa One"/>
                <a:ea typeface="Changa One"/>
                <a:cs typeface="Changa One"/>
                <a:sym typeface="Chang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nga One"/>
              <a:buNone/>
              <a:defRPr sz="2400" b="1">
                <a:latin typeface="Changa One"/>
                <a:ea typeface="Changa One"/>
                <a:cs typeface="Changa One"/>
                <a:sym typeface="Chang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nga One"/>
              <a:buNone/>
              <a:defRPr sz="2400" b="1"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7"/>
          </p:nvPr>
        </p:nvSpPr>
        <p:spPr>
          <a:xfrm>
            <a:off x="2804738" y="4072375"/>
            <a:ext cx="4336800" cy="3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8" hasCustomPrompt="1"/>
          </p:nvPr>
        </p:nvSpPr>
        <p:spPr>
          <a:xfrm>
            <a:off x="1926250" y="3817124"/>
            <a:ext cx="734700" cy="518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9"/>
          </p:nvPr>
        </p:nvSpPr>
        <p:spPr>
          <a:xfrm>
            <a:off x="2804738" y="3722227"/>
            <a:ext cx="43368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Changa One"/>
              <a:buNone/>
              <a:defRPr sz="23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nga One"/>
              <a:buNone/>
              <a:defRPr sz="2400" b="1">
                <a:latin typeface="Changa One"/>
                <a:ea typeface="Changa One"/>
                <a:cs typeface="Changa One"/>
                <a:sym typeface="Chang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nga One"/>
              <a:buNone/>
              <a:defRPr sz="2400" b="1">
                <a:latin typeface="Changa One"/>
                <a:ea typeface="Changa One"/>
                <a:cs typeface="Changa One"/>
                <a:sym typeface="Chang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nga One"/>
              <a:buNone/>
              <a:defRPr sz="2400" b="1">
                <a:latin typeface="Changa One"/>
                <a:ea typeface="Changa One"/>
                <a:cs typeface="Changa One"/>
                <a:sym typeface="Chang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nga One"/>
              <a:buNone/>
              <a:defRPr sz="2400" b="1">
                <a:latin typeface="Changa One"/>
                <a:ea typeface="Changa One"/>
                <a:cs typeface="Changa One"/>
                <a:sym typeface="Chang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nga One"/>
              <a:buNone/>
              <a:defRPr sz="2400" b="1">
                <a:latin typeface="Changa One"/>
                <a:ea typeface="Changa One"/>
                <a:cs typeface="Changa One"/>
                <a:sym typeface="Chang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nga One"/>
              <a:buNone/>
              <a:defRPr sz="2400" b="1">
                <a:latin typeface="Changa One"/>
                <a:ea typeface="Changa One"/>
                <a:cs typeface="Changa One"/>
                <a:sym typeface="Chang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nga One"/>
              <a:buNone/>
              <a:defRPr sz="2400" b="1">
                <a:latin typeface="Changa One"/>
                <a:ea typeface="Changa One"/>
                <a:cs typeface="Changa One"/>
                <a:sym typeface="Chang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nga One"/>
              <a:buNone/>
              <a:defRPr sz="2400" b="1"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endParaRPr/>
          </a:p>
        </p:txBody>
      </p:sp>
      <p:grpSp>
        <p:nvGrpSpPr>
          <p:cNvPr id="385" name="Google Shape;385;p13"/>
          <p:cNvGrpSpPr/>
          <p:nvPr/>
        </p:nvGrpSpPr>
        <p:grpSpPr>
          <a:xfrm>
            <a:off x="0" y="4793086"/>
            <a:ext cx="9144000" cy="354864"/>
            <a:chOff x="0" y="4793086"/>
            <a:chExt cx="9144000" cy="354864"/>
          </a:xfrm>
        </p:grpSpPr>
        <p:sp>
          <p:nvSpPr>
            <p:cNvPr id="386" name="Google Shape;386;p13"/>
            <p:cNvSpPr/>
            <p:nvPr/>
          </p:nvSpPr>
          <p:spPr>
            <a:xfrm rot="10800000" flipH="1">
              <a:off x="0" y="4793650"/>
              <a:ext cx="9144000" cy="354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87" name="Google Shape;387;p13"/>
            <p:cNvCxnSpPr>
              <a:stCxn id="386" idx="1"/>
              <a:endCxn id="386" idx="3"/>
            </p:cNvCxnSpPr>
            <p:nvPr/>
          </p:nvCxnSpPr>
          <p:spPr>
            <a:xfrm>
              <a:off x="0" y="4970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88" name="Google Shape;388;p13"/>
            <p:cNvGrpSpPr/>
            <p:nvPr/>
          </p:nvGrpSpPr>
          <p:grpSpPr>
            <a:xfrm>
              <a:off x="6643500" y="4793086"/>
              <a:ext cx="2500500" cy="354330"/>
              <a:chOff x="6649175" y="4432800"/>
              <a:chExt cx="2500500" cy="714375"/>
            </a:xfrm>
          </p:grpSpPr>
          <p:sp>
            <p:nvSpPr>
              <p:cNvPr id="389" name="Google Shape;389;p13"/>
              <p:cNvSpPr/>
              <p:nvPr/>
            </p:nvSpPr>
            <p:spPr>
              <a:xfrm rot="10800000" flipH="1">
                <a:off x="6649175" y="4437975"/>
                <a:ext cx="2500500" cy="709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90" name="Google Shape;390;p13"/>
              <p:cNvCxnSpPr/>
              <p:nvPr/>
            </p:nvCxnSpPr>
            <p:spPr>
              <a:xfrm>
                <a:off x="6904295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1" name="Google Shape;391;p13"/>
              <p:cNvCxnSpPr/>
              <p:nvPr/>
            </p:nvCxnSpPr>
            <p:spPr>
              <a:xfrm>
                <a:off x="7352236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2" name="Google Shape;392;p13"/>
              <p:cNvCxnSpPr/>
              <p:nvPr/>
            </p:nvCxnSpPr>
            <p:spPr>
              <a:xfrm>
                <a:off x="7576207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3" name="Google Shape;393;p13"/>
              <p:cNvCxnSpPr/>
              <p:nvPr/>
            </p:nvCxnSpPr>
            <p:spPr>
              <a:xfrm>
                <a:off x="7800177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4" name="Google Shape;394;p13"/>
              <p:cNvCxnSpPr/>
              <p:nvPr/>
            </p:nvCxnSpPr>
            <p:spPr>
              <a:xfrm>
                <a:off x="8024148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5" name="Google Shape;395;p13"/>
              <p:cNvCxnSpPr/>
              <p:nvPr/>
            </p:nvCxnSpPr>
            <p:spPr>
              <a:xfrm>
                <a:off x="8248118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6" name="Google Shape;396;p13"/>
              <p:cNvCxnSpPr/>
              <p:nvPr/>
            </p:nvCxnSpPr>
            <p:spPr>
              <a:xfrm>
                <a:off x="8472089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" name="Google Shape;397;p13"/>
              <p:cNvCxnSpPr/>
              <p:nvPr/>
            </p:nvCxnSpPr>
            <p:spPr>
              <a:xfrm>
                <a:off x="8696059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8" name="Google Shape;398;p13"/>
              <p:cNvCxnSpPr/>
              <p:nvPr/>
            </p:nvCxnSpPr>
            <p:spPr>
              <a:xfrm>
                <a:off x="8920030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9" name="Google Shape;399;p13"/>
              <p:cNvCxnSpPr/>
              <p:nvPr/>
            </p:nvCxnSpPr>
            <p:spPr>
              <a:xfrm>
                <a:off x="7128266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00" name="Google Shape;400;p13"/>
          <p:cNvGrpSpPr/>
          <p:nvPr/>
        </p:nvGrpSpPr>
        <p:grpSpPr>
          <a:xfrm>
            <a:off x="230437" y="622881"/>
            <a:ext cx="502084" cy="502036"/>
            <a:chOff x="7230875" y="3437056"/>
            <a:chExt cx="502084" cy="502036"/>
          </a:xfrm>
        </p:grpSpPr>
        <p:sp>
          <p:nvSpPr>
            <p:cNvPr id="401" name="Google Shape;401;p13"/>
            <p:cNvSpPr/>
            <p:nvPr/>
          </p:nvSpPr>
          <p:spPr>
            <a:xfrm rot="-4301683">
              <a:off x="7283200" y="3489563"/>
              <a:ext cx="397327" cy="396987"/>
            </a:xfrm>
            <a:custGeom>
              <a:avLst/>
              <a:gdLst/>
              <a:ahLst/>
              <a:cxnLst/>
              <a:rect l="l" t="t" r="r" b="b"/>
              <a:pathLst>
                <a:path w="10531" h="10522" extrusionOk="0">
                  <a:moveTo>
                    <a:pt x="5017" y="1"/>
                  </a:moveTo>
                  <a:cubicBezTo>
                    <a:pt x="5016" y="1"/>
                    <a:pt x="5015" y="1"/>
                    <a:pt x="5014" y="1"/>
                  </a:cubicBezTo>
                  <a:cubicBezTo>
                    <a:pt x="3768" y="59"/>
                    <a:pt x="2635" y="553"/>
                    <a:pt x="1762" y="1329"/>
                  </a:cubicBezTo>
                  <a:cubicBezTo>
                    <a:pt x="1697" y="1388"/>
                    <a:pt x="1730" y="1540"/>
                    <a:pt x="1668" y="1601"/>
                  </a:cubicBezTo>
                  <a:cubicBezTo>
                    <a:pt x="1612" y="1657"/>
                    <a:pt x="1461" y="1621"/>
                    <a:pt x="1407" y="1677"/>
                  </a:cubicBezTo>
                  <a:cubicBezTo>
                    <a:pt x="602" y="2543"/>
                    <a:pt x="85" y="3679"/>
                    <a:pt x="9" y="4936"/>
                  </a:cubicBezTo>
                  <a:cubicBezTo>
                    <a:pt x="2" y="5043"/>
                    <a:pt x="142" y="5097"/>
                    <a:pt x="142" y="5207"/>
                  </a:cubicBezTo>
                  <a:cubicBezTo>
                    <a:pt x="142" y="5266"/>
                    <a:pt x="0" y="5376"/>
                    <a:pt x="2" y="5434"/>
                  </a:cubicBezTo>
                  <a:cubicBezTo>
                    <a:pt x="43" y="6711"/>
                    <a:pt x="539" y="7876"/>
                    <a:pt x="1333" y="8767"/>
                  </a:cubicBezTo>
                  <a:cubicBezTo>
                    <a:pt x="1357" y="8792"/>
                    <a:pt x="1414" y="8796"/>
                    <a:pt x="1476" y="8796"/>
                  </a:cubicBezTo>
                  <a:cubicBezTo>
                    <a:pt x="1500" y="8796"/>
                    <a:pt x="1526" y="8795"/>
                    <a:pt x="1550" y="8795"/>
                  </a:cubicBezTo>
                  <a:cubicBezTo>
                    <a:pt x="1611" y="8795"/>
                    <a:pt x="1666" y="8799"/>
                    <a:pt x="1690" y="8823"/>
                  </a:cubicBezTo>
                  <a:cubicBezTo>
                    <a:pt x="1746" y="8881"/>
                    <a:pt x="1620" y="9063"/>
                    <a:pt x="1681" y="9119"/>
                  </a:cubicBezTo>
                  <a:cubicBezTo>
                    <a:pt x="2563" y="9940"/>
                    <a:pt x="3730" y="10461"/>
                    <a:pt x="5016" y="10522"/>
                  </a:cubicBezTo>
                  <a:cubicBezTo>
                    <a:pt x="5018" y="10522"/>
                    <a:pt x="5019" y="10522"/>
                    <a:pt x="5021" y="10522"/>
                  </a:cubicBezTo>
                  <a:cubicBezTo>
                    <a:pt x="5102" y="10522"/>
                    <a:pt x="5184" y="10409"/>
                    <a:pt x="5265" y="10409"/>
                  </a:cubicBezTo>
                  <a:cubicBezTo>
                    <a:pt x="5347" y="10409"/>
                    <a:pt x="5428" y="10522"/>
                    <a:pt x="5507" y="10522"/>
                  </a:cubicBezTo>
                  <a:cubicBezTo>
                    <a:pt x="5509" y="10522"/>
                    <a:pt x="5511" y="10522"/>
                    <a:pt x="5512" y="10522"/>
                  </a:cubicBezTo>
                  <a:cubicBezTo>
                    <a:pt x="6800" y="10463"/>
                    <a:pt x="7967" y="9940"/>
                    <a:pt x="8851" y="9119"/>
                  </a:cubicBezTo>
                  <a:cubicBezTo>
                    <a:pt x="8903" y="9070"/>
                    <a:pt x="8881" y="8921"/>
                    <a:pt x="8932" y="8872"/>
                  </a:cubicBezTo>
                  <a:cubicBezTo>
                    <a:pt x="8997" y="8805"/>
                    <a:pt x="9137" y="8834"/>
                    <a:pt x="9199" y="8764"/>
                  </a:cubicBezTo>
                  <a:cubicBezTo>
                    <a:pt x="9992" y="7873"/>
                    <a:pt x="10488" y="6711"/>
                    <a:pt x="10530" y="5432"/>
                  </a:cubicBezTo>
                  <a:cubicBezTo>
                    <a:pt x="10530" y="5376"/>
                    <a:pt x="10405" y="5268"/>
                    <a:pt x="10405" y="5209"/>
                  </a:cubicBezTo>
                  <a:cubicBezTo>
                    <a:pt x="10405" y="5102"/>
                    <a:pt x="10528" y="5046"/>
                    <a:pt x="10521" y="4938"/>
                  </a:cubicBezTo>
                  <a:cubicBezTo>
                    <a:pt x="10447" y="3681"/>
                    <a:pt x="9929" y="2543"/>
                    <a:pt x="9125" y="1677"/>
                  </a:cubicBezTo>
                  <a:cubicBezTo>
                    <a:pt x="9067" y="1616"/>
                    <a:pt x="8903" y="1675"/>
                    <a:pt x="8845" y="1616"/>
                  </a:cubicBezTo>
                  <a:cubicBezTo>
                    <a:pt x="8786" y="1558"/>
                    <a:pt x="8831" y="1385"/>
                    <a:pt x="8771" y="1331"/>
                  </a:cubicBezTo>
                  <a:cubicBezTo>
                    <a:pt x="7898" y="553"/>
                    <a:pt x="6762" y="59"/>
                    <a:pt x="5514" y="1"/>
                  </a:cubicBezTo>
                  <a:cubicBezTo>
                    <a:pt x="5513" y="1"/>
                    <a:pt x="5512" y="1"/>
                    <a:pt x="5511" y="1"/>
                  </a:cubicBezTo>
                  <a:cubicBezTo>
                    <a:pt x="5429" y="1"/>
                    <a:pt x="5349" y="93"/>
                    <a:pt x="5267" y="93"/>
                  </a:cubicBezTo>
                  <a:cubicBezTo>
                    <a:pt x="5183" y="93"/>
                    <a:pt x="5099" y="1"/>
                    <a:pt x="5017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3"/>
            <p:cNvSpPr/>
            <p:nvPr/>
          </p:nvSpPr>
          <p:spPr>
            <a:xfrm rot="-4301683">
              <a:off x="7283254" y="3489373"/>
              <a:ext cx="397327" cy="397402"/>
            </a:xfrm>
            <a:custGeom>
              <a:avLst/>
              <a:gdLst/>
              <a:ahLst/>
              <a:cxnLst/>
              <a:rect l="l" t="t" r="r" b="b"/>
              <a:pathLst>
                <a:path w="10531" h="10533" extrusionOk="0">
                  <a:moveTo>
                    <a:pt x="5265" y="0"/>
                  </a:moveTo>
                  <a:cubicBezTo>
                    <a:pt x="5182" y="0"/>
                    <a:pt x="5101" y="2"/>
                    <a:pt x="5018" y="5"/>
                  </a:cubicBezTo>
                  <a:lnTo>
                    <a:pt x="5018" y="4590"/>
                  </a:lnTo>
                  <a:lnTo>
                    <a:pt x="1762" y="1333"/>
                  </a:lnTo>
                  <a:cubicBezTo>
                    <a:pt x="1638" y="1443"/>
                    <a:pt x="1520" y="1560"/>
                    <a:pt x="1407" y="1681"/>
                  </a:cubicBezTo>
                  <a:lnTo>
                    <a:pt x="4666" y="4940"/>
                  </a:lnTo>
                  <a:lnTo>
                    <a:pt x="9" y="4940"/>
                  </a:lnTo>
                  <a:cubicBezTo>
                    <a:pt x="2" y="5047"/>
                    <a:pt x="0" y="5157"/>
                    <a:pt x="0" y="5265"/>
                  </a:cubicBezTo>
                  <a:cubicBezTo>
                    <a:pt x="0" y="5323"/>
                    <a:pt x="0" y="5380"/>
                    <a:pt x="2" y="5436"/>
                  </a:cubicBezTo>
                  <a:lnTo>
                    <a:pt x="4666" y="5436"/>
                  </a:lnTo>
                  <a:lnTo>
                    <a:pt x="1333" y="8771"/>
                  </a:lnTo>
                  <a:cubicBezTo>
                    <a:pt x="1443" y="8892"/>
                    <a:pt x="1560" y="9013"/>
                    <a:pt x="1681" y="9123"/>
                  </a:cubicBezTo>
                  <a:lnTo>
                    <a:pt x="5018" y="5788"/>
                  </a:lnTo>
                  <a:lnTo>
                    <a:pt x="5018" y="10526"/>
                  </a:lnTo>
                  <a:cubicBezTo>
                    <a:pt x="5099" y="10530"/>
                    <a:pt x="5182" y="10532"/>
                    <a:pt x="5265" y="10532"/>
                  </a:cubicBezTo>
                  <a:cubicBezTo>
                    <a:pt x="5348" y="10532"/>
                    <a:pt x="5431" y="10530"/>
                    <a:pt x="5514" y="10526"/>
                  </a:cubicBezTo>
                  <a:lnTo>
                    <a:pt x="5514" y="5788"/>
                  </a:lnTo>
                  <a:lnTo>
                    <a:pt x="8849" y="9123"/>
                  </a:lnTo>
                  <a:cubicBezTo>
                    <a:pt x="8970" y="9011"/>
                    <a:pt x="9087" y="8892"/>
                    <a:pt x="9197" y="8768"/>
                  </a:cubicBezTo>
                  <a:lnTo>
                    <a:pt x="5864" y="5436"/>
                  </a:lnTo>
                  <a:lnTo>
                    <a:pt x="10528" y="5436"/>
                  </a:lnTo>
                  <a:cubicBezTo>
                    <a:pt x="10530" y="5380"/>
                    <a:pt x="10530" y="5323"/>
                    <a:pt x="10530" y="5265"/>
                  </a:cubicBezTo>
                  <a:cubicBezTo>
                    <a:pt x="10530" y="5157"/>
                    <a:pt x="10528" y="5047"/>
                    <a:pt x="10521" y="4940"/>
                  </a:cubicBezTo>
                  <a:lnTo>
                    <a:pt x="5864" y="4940"/>
                  </a:lnTo>
                  <a:lnTo>
                    <a:pt x="9123" y="1681"/>
                  </a:lnTo>
                  <a:cubicBezTo>
                    <a:pt x="9011" y="1560"/>
                    <a:pt x="8892" y="1445"/>
                    <a:pt x="8768" y="1333"/>
                  </a:cubicBezTo>
                  <a:lnTo>
                    <a:pt x="5514" y="4590"/>
                  </a:lnTo>
                  <a:lnTo>
                    <a:pt x="5514" y="5"/>
                  </a:lnTo>
                  <a:cubicBezTo>
                    <a:pt x="5431" y="2"/>
                    <a:pt x="5348" y="0"/>
                    <a:pt x="5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3"/>
            <p:cNvSpPr/>
            <p:nvPr/>
          </p:nvSpPr>
          <p:spPr>
            <a:xfrm rot="-4301683">
              <a:off x="7341395" y="3547549"/>
              <a:ext cx="281007" cy="281083"/>
            </a:xfrm>
            <a:custGeom>
              <a:avLst/>
              <a:gdLst/>
              <a:ahLst/>
              <a:cxnLst/>
              <a:rect l="l" t="t" r="r" b="b"/>
              <a:pathLst>
                <a:path w="7448" h="7450" extrusionOk="0">
                  <a:moveTo>
                    <a:pt x="3724" y="1"/>
                  </a:moveTo>
                  <a:cubicBezTo>
                    <a:pt x="1668" y="1"/>
                    <a:pt x="1" y="1668"/>
                    <a:pt x="1" y="3724"/>
                  </a:cubicBezTo>
                  <a:cubicBezTo>
                    <a:pt x="1" y="5782"/>
                    <a:pt x="1668" y="7450"/>
                    <a:pt x="3724" y="7450"/>
                  </a:cubicBezTo>
                  <a:cubicBezTo>
                    <a:pt x="5782" y="7450"/>
                    <a:pt x="7447" y="5782"/>
                    <a:pt x="7447" y="3724"/>
                  </a:cubicBezTo>
                  <a:cubicBezTo>
                    <a:pt x="7447" y="1668"/>
                    <a:pt x="5782" y="1"/>
                    <a:pt x="3724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3"/>
            <p:cNvSpPr/>
            <p:nvPr/>
          </p:nvSpPr>
          <p:spPr>
            <a:xfrm rot="-4301683">
              <a:off x="7393644" y="3606622"/>
              <a:ext cx="176007" cy="163292"/>
            </a:xfrm>
            <a:custGeom>
              <a:avLst/>
              <a:gdLst/>
              <a:ahLst/>
              <a:cxnLst/>
              <a:rect l="l" t="t" r="r" b="b"/>
              <a:pathLst>
                <a:path w="4665" h="4328" extrusionOk="0">
                  <a:moveTo>
                    <a:pt x="2328" y="1"/>
                  </a:moveTo>
                  <a:cubicBezTo>
                    <a:pt x="1292" y="1"/>
                    <a:pt x="377" y="749"/>
                    <a:pt x="200" y="1805"/>
                  </a:cubicBezTo>
                  <a:cubicBezTo>
                    <a:pt x="1" y="2983"/>
                    <a:pt x="795" y="4098"/>
                    <a:pt x="1973" y="4298"/>
                  </a:cubicBezTo>
                  <a:cubicBezTo>
                    <a:pt x="2094" y="4318"/>
                    <a:pt x="2215" y="4328"/>
                    <a:pt x="2334" y="4328"/>
                  </a:cubicBezTo>
                  <a:cubicBezTo>
                    <a:pt x="3371" y="4328"/>
                    <a:pt x="4288" y="3580"/>
                    <a:pt x="4467" y="2523"/>
                  </a:cubicBezTo>
                  <a:cubicBezTo>
                    <a:pt x="4664" y="1344"/>
                    <a:pt x="3870" y="229"/>
                    <a:pt x="2692" y="32"/>
                  </a:cubicBezTo>
                  <a:cubicBezTo>
                    <a:pt x="2569" y="11"/>
                    <a:pt x="2448" y="1"/>
                    <a:pt x="2328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" name="Google Shape;405;p13"/>
          <p:cNvGrpSpPr/>
          <p:nvPr/>
        </p:nvGrpSpPr>
        <p:grpSpPr>
          <a:xfrm rot="-2045335">
            <a:off x="8494080" y="1387513"/>
            <a:ext cx="643267" cy="423081"/>
            <a:chOff x="1185024" y="98719"/>
            <a:chExt cx="643243" cy="423065"/>
          </a:xfrm>
        </p:grpSpPr>
        <p:sp>
          <p:nvSpPr>
            <p:cNvPr id="406" name="Google Shape;406;p13"/>
            <p:cNvSpPr/>
            <p:nvPr/>
          </p:nvSpPr>
          <p:spPr>
            <a:xfrm>
              <a:off x="1198164" y="110325"/>
              <a:ext cx="617794" cy="404271"/>
            </a:xfrm>
            <a:custGeom>
              <a:avLst/>
              <a:gdLst/>
              <a:ahLst/>
              <a:cxnLst/>
              <a:rect l="l" t="t" r="r" b="b"/>
              <a:pathLst>
                <a:path w="13399" h="8768" extrusionOk="0">
                  <a:moveTo>
                    <a:pt x="1549" y="0"/>
                  </a:moveTo>
                  <a:cubicBezTo>
                    <a:pt x="1414" y="0"/>
                    <a:pt x="1312" y="119"/>
                    <a:pt x="1275" y="262"/>
                  </a:cubicBezTo>
                  <a:lnTo>
                    <a:pt x="709" y="1797"/>
                  </a:lnTo>
                  <a:lnTo>
                    <a:pt x="211" y="3713"/>
                  </a:lnTo>
                  <a:lnTo>
                    <a:pt x="43" y="5296"/>
                  </a:lnTo>
                  <a:cubicBezTo>
                    <a:pt x="0" y="5459"/>
                    <a:pt x="16" y="5594"/>
                    <a:pt x="182" y="5637"/>
                  </a:cubicBezTo>
                  <a:lnTo>
                    <a:pt x="1717" y="6279"/>
                  </a:lnTo>
                  <a:lnTo>
                    <a:pt x="10104" y="8462"/>
                  </a:lnTo>
                  <a:lnTo>
                    <a:pt x="11724" y="8749"/>
                  </a:lnTo>
                  <a:cubicBezTo>
                    <a:pt x="11768" y="8761"/>
                    <a:pt x="11812" y="8768"/>
                    <a:pt x="11854" y="8768"/>
                  </a:cubicBezTo>
                  <a:cubicBezTo>
                    <a:pt x="11969" y="8768"/>
                    <a:pt x="12068" y="8719"/>
                    <a:pt x="12099" y="8597"/>
                  </a:cubicBezTo>
                  <a:lnTo>
                    <a:pt x="12671" y="6956"/>
                  </a:lnTo>
                  <a:lnTo>
                    <a:pt x="13169" y="5037"/>
                  </a:lnTo>
                  <a:lnTo>
                    <a:pt x="13353" y="3370"/>
                  </a:lnTo>
                  <a:cubicBezTo>
                    <a:pt x="13396" y="3204"/>
                    <a:pt x="13398" y="3159"/>
                    <a:pt x="13232" y="3114"/>
                  </a:cubicBezTo>
                  <a:lnTo>
                    <a:pt x="11664" y="2472"/>
                  </a:lnTo>
                  <a:lnTo>
                    <a:pt x="3279" y="291"/>
                  </a:lnTo>
                  <a:lnTo>
                    <a:pt x="1611" y="8"/>
                  </a:lnTo>
                  <a:cubicBezTo>
                    <a:pt x="1590" y="3"/>
                    <a:pt x="1569" y="0"/>
                    <a:pt x="1549" y="0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3"/>
            <p:cNvSpPr/>
            <p:nvPr/>
          </p:nvSpPr>
          <p:spPr>
            <a:xfrm>
              <a:off x="1614005" y="306371"/>
              <a:ext cx="104480" cy="94382"/>
            </a:xfrm>
            <a:custGeom>
              <a:avLst/>
              <a:gdLst/>
              <a:ahLst/>
              <a:cxnLst/>
              <a:rect l="l" t="t" r="r" b="b"/>
              <a:pathLst>
                <a:path w="2266" h="2047" extrusionOk="0">
                  <a:moveTo>
                    <a:pt x="1134" y="506"/>
                  </a:moveTo>
                  <a:cubicBezTo>
                    <a:pt x="1177" y="506"/>
                    <a:pt x="1221" y="512"/>
                    <a:pt x="1264" y="523"/>
                  </a:cubicBezTo>
                  <a:cubicBezTo>
                    <a:pt x="1540" y="595"/>
                    <a:pt x="1706" y="877"/>
                    <a:pt x="1635" y="1156"/>
                  </a:cubicBezTo>
                  <a:cubicBezTo>
                    <a:pt x="1574" y="1388"/>
                    <a:pt x="1364" y="1543"/>
                    <a:pt x="1133" y="1543"/>
                  </a:cubicBezTo>
                  <a:cubicBezTo>
                    <a:pt x="1090" y="1543"/>
                    <a:pt x="1046" y="1537"/>
                    <a:pt x="1002" y="1526"/>
                  </a:cubicBezTo>
                  <a:cubicBezTo>
                    <a:pt x="726" y="1454"/>
                    <a:pt x="560" y="1171"/>
                    <a:pt x="631" y="893"/>
                  </a:cubicBezTo>
                  <a:cubicBezTo>
                    <a:pt x="692" y="661"/>
                    <a:pt x="904" y="506"/>
                    <a:pt x="1134" y="506"/>
                  </a:cubicBezTo>
                  <a:close/>
                  <a:moveTo>
                    <a:pt x="1134" y="1"/>
                  </a:moveTo>
                  <a:cubicBezTo>
                    <a:pt x="680" y="1"/>
                    <a:pt x="263" y="308"/>
                    <a:pt x="142" y="768"/>
                  </a:cubicBezTo>
                  <a:cubicBezTo>
                    <a:pt x="1" y="1313"/>
                    <a:pt x="331" y="1872"/>
                    <a:pt x="876" y="2015"/>
                  </a:cubicBezTo>
                  <a:cubicBezTo>
                    <a:pt x="961" y="2038"/>
                    <a:pt x="1049" y="2047"/>
                    <a:pt x="1134" y="2047"/>
                  </a:cubicBezTo>
                  <a:cubicBezTo>
                    <a:pt x="1587" y="2047"/>
                    <a:pt x="2003" y="1742"/>
                    <a:pt x="2124" y="1281"/>
                  </a:cubicBezTo>
                  <a:cubicBezTo>
                    <a:pt x="2265" y="736"/>
                    <a:pt x="1938" y="177"/>
                    <a:pt x="1390" y="34"/>
                  </a:cubicBezTo>
                  <a:cubicBezTo>
                    <a:pt x="1305" y="12"/>
                    <a:pt x="1219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1298125" y="223333"/>
              <a:ext cx="97702" cy="94428"/>
            </a:xfrm>
            <a:custGeom>
              <a:avLst/>
              <a:gdLst/>
              <a:ahLst/>
              <a:cxnLst/>
              <a:rect l="l" t="t" r="r" b="b"/>
              <a:pathLst>
                <a:path w="2119" h="2048" extrusionOk="0">
                  <a:moveTo>
                    <a:pt x="1059" y="506"/>
                  </a:moveTo>
                  <a:cubicBezTo>
                    <a:pt x="1104" y="506"/>
                    <a:pt x="1147" y="511"/>
                    <a:pt x="1192" y="522"/>
                  </a:cubicBezTo>
                  <a:cubicBezTo>
                    <a:pt x="1324" y="558"/>
                    <a:pt x="1436" y="643"/>
                    <a:pt x="1506" y="762"/>
                  </a:cubicBezTo>
                  <a:cubicBezTo>
                    <a:pt x="1578" y="881"/>
                    <a:pt x="1596" y="1020"/>
                    <a:pt x="1562" y="1155"/>
                  </a:cubicBezTo>
                  <a:cubicBezTo>
                    <a:pt x="1526" y="1287"/>
                    <a:pt x="1441" y="1399"/>
                    <a:pt x="1322" y="1471"/>
                  </a:cubicBezTo>
                  <a:cubicBezTo>
                    <a:pt x="1242" y="1518"/>
                    <a:pt x="1152" y="1541"/>
                    <a:pt x="1061" y="1541"/>
                  </a:cubicBezTo>
                  <a:cubicBezTo>
                    <a:pt x="1017" y="1541"/>
                    <a:pt x="973" y="1536"/>
                    <a:pt x="929" y="1525"/>
                  </a:cubicBezTo>
                  <a:cubicBezTo>
                    <a:pt x="797" y="1489"/>
                    <a:pt x="685" y="1404"/>
                    <a:pt x="615" y="1285"/>
                  </a:cubicBezTo>
                  <a:cubicBezTo>
                    <a:pt x="543" y="1166"/>
                    <a:pt x="525" y="1027"/>
                    <a:pt x="559" y="892"/>
                  </a:cubicBezTo>
                  <a:cubicBezTo>
                    <a:pt x="595" y="760"/>
                    <a:pt x="680" y="647"/>
                    <a:pt x="799" y="578"/>
                  </a:cubicBezTo>
                  <a:cubicBezTo>
                    <a:pt x="880" y="531"/>
                    <a:pt x="970" y="506"/>
                    <a:pt x="1059" y="506"/>
                  </a:cubicBezTo>
                  <a:close/>
                  <a:moveTo>
                    <a:pt x="1060" y="0"/>
                  </a:moveTo>
                  <a:cubicBezTo>
                    <a:pt x="879" y="0"/>
                    <a:pt x="701" y="47"/>
                    <a:pt x="543" y="140"/>
                  </a:cubicBezTo>
                  <a:cubicBezTo>
                    <a:pt x="308" y="279"/>
                    <a:pt x="139" y="502"/>
                    <a:pt x="70" y="766"/>
                  </a:cubicBezTo>
                  <a:cubicBezTo>
                    <a:pt x="0" y="1031"/>
                    <a:pt x="40" y="1305"/>
                    <a:pt x="177" y="1541"/>
                  </a:cubicBezTo>
                  <a:cubicBezTo>
                    <a:pt x="317" y="1776"/>
                    <a:pt x="539" y="1945"/>
                    <a:pt x="804" y="2014"/>
                  </a:cubicBezTo>
                  <a:cubicBezTo>
                    <a:pt x="889" y="2037"/>
                    <a:pt x="976" y="2048"/>
                    <a:pt x="1062" y="2048"/>
                  </a:cubicBezTo>
                  <a:cubicBezTo>
                    <a:pt x="1241" y="2048"/>
                    <a:pt x="1418" y="1998"/>
                    <a:pt x="1578" y="1906"/>
                  </a:cubicBezTo>
                  <a:cubicBezTo>
                    <a:pt x="1813" y="1767"/>
                    <a:pt x="1982" y="1545"/>
                    <a:pt x="2049" y="1280"/>
                  </a:cubicBezTo>
                  <a:cubicBezTo>
                    <a:pt x="2119" y="1016"/>
                    <a:pt x="2080" y="742"/>
                    <a:pt x="1941" y="506"/>
                  </a:cubicBezTo>
                  <a:cubicBezTo>
                    <a:pt x="1804" y="270"/>
                    <a:pt x="1582" y="102"/>
                    <a:pt x="1317" y="33"/>
                  </a:cubicBezTo>
                  <a:cubicBezTo>
                    <a:pt x="1232" y="11"/>
                    <a:pt x="1145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1722357" y="224301"/>
              <a:ext cx="105909" cy="118404"/>
            </a:xfrm>
            <a:custGeom>
              <a:avLst/>
              <a:gdLst/>
              <a:ahLst/>
              <a:cxnLst/>
              <a:rect l="l" t="t" r="r" b="b"/>
              <a:pathLst>
                <a:path w="2297" h="2568" extrusionOk="0">
                  <a:moveTo>
                    <a:pt x="295" y="0"/>
                  </a:moveTo>
                  <a:cubicBezTo>
                    <a:pt x="1" y="1125"/>
                    <a:pt x="676" y="2274"/>
                    <a:pt x="1800" y="2568"/>
                  </a:cubicBezTo>
                  <a:lnTo>
                    <a:pt x="2254" y="828"/>
                  </a:lnTo>
                  <a:cubicBezTo>
                    <a:pt x="2296" y="665"/>
                    <a:pt x="2198" y="494"/>
                    <a:pt x="2032" y="451"/>
                  </a:cubicBezTo>
                  <a:lnTo>
                    <a:pt x="295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1663986" y="427863"/>
              <a:ext cx="118450" cy="93921"/>
            </a:xfrm>
            <a:custGeom>
              <a:avLst/>
              <a:gdLst/>
              <a:ahLst/>
              <a:cxnLst/>
              <a:rect l="l" t="t" r="r" b="b"/>
              <a:pathLst>
                <a:path w="2569" h="2037" extrusionOk="0">
                  <a:moveTo>
                    <a:pt x="2035" y="1"/>
                  </a:moveTo>
                  <a:cubicBezTo>
                    <a:pt x="1100" y="1"/>
                    <a:pt x="248" y="629"/>
                    <a:pt x="1" y="1575"/>
                  </a:cubicBezTo>
                  <a:lnTo>
                    <a:pt x="1738" y="2026"/>
                  </a:lnTo>
                  <a:cubicBezTo>
                    <a:pt x="1764" y="2033"/>
                    <a:pt x="1790" y="2036"/>
                    <a:pt x="1816" y="2036"/>
                  </a:cubicBezTo>
                  <a:cubicBezTo>
                    <a:pt x="1954" y="2036"/>
                    <a:pt x="2079" y="1944"/>
                    <a:pt x="2115" y="1806"/>
                  </a:cubicBezTo>
                  <a:lnTo>
                    <a:pt x="2568" y="69"/>
                  </a:lnTo>
                  <a:cubicBezTo>
                    <a:pt x="2390" y="23"/>
                    <a:pt x="2211" y="1"/>
                    <a:pt x="2035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1185024" y="281520"/>
              <a:ext cx="105863" cy="118312"/>
            </a:xfrm>
            <a:custGeom>
              <a:avLst/>
              <a:gdLst/>
              <a:ahLst/>
              <a:cxnLst/>
              <a:rect l="l" t="t" r="r" b="b"/>
              <a:pathLst>
                <a:path w="2296" h="2566" extrusionOk="0">
                  <a:moveTo>
                    <a:pt x="496" y="0"/>
                  </a:moveTo>
                  <a:lnTo>
                    <a:pt x="45" y="1737"/>
                  </a:lnTo>
                  <a:cubicBezTo>
                    <a:pt x="0" y="1904"/>
                    <a:pt x="101" y="2072"/>
                    <a:pt x="265" y="2114"/>
                  </a:cubicBezTo>
                  <a:lnTo>
                    <a:pt x="2002" y="2566"/>
                  </a:lnTo>
                  <a:cubicBezTo>
                    <a:pt x="2296" y="1441"/>
                    <a:pt x="1620" y="292"/>
                    <a:pt x="496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1425980" y="239194"/>
              <a:ext cx="161192" cy="145700"/>
            </a:xfrm>
            <a:custGeom>
              <a:avLst/>
              <a:gdLst/>
              <a:ahLst/>
              <a:cxnLst/>
              <a:rect l="l" t="t" r="r" b="b"/>
              <a:pathLst>
                <a:path w="3496" h="3160" extrusionOk="0">
                  <a:moveTo>
                    <a:pt x="1748" y="1"/>
                  </a:moveTo>
                  <a:cubicBezTo>
                    <a:pt x="1046" y="1"/>
                    <a:pt x="406" y="473"/>
                    <a:pt x="221" y="1183"/>
                  </a:cubicBezTo>
                  <a:cubicBezTo>
                    <a:pt x="1" y="2027"/>
                    <a:pt x="508" y="2889"/>
                    <a:pt x="1352" y="3109"/>
                  </a:cubicBezTo>
                  <a:cubicBezTo>
                    <a:pt x="1485" y="3143"/>
                    <a:pt x="1618" y="3159"/>
                    <a:pt x="1749" y="3159"/>
                  </a:cubicBezTo>
                  <a:cubicBezTo>
                    <a:pt x="2451" y="3159"/>
                    <a:pt x="3092" y="2689"/>
                    <a:pt x="3278" y="1978"/>
                  </a:cubicBezTo>
                  <a:cubicBezTo>
                    <a:pt x="3495" y="1134"/>
                    <a:pt x="2990" y="272"/>
                    <a:pt x="2146" y="52"/>
                  </a:cubicBezTo>
                  <a:cubicBezTo>
                    <a:pt x="2013" y="17"/>
                    <a:pt x="1879" y="1"/>
                    <a:pt x="1748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3"/>
            <p:cNvSpPr/>
            <p:nvPr/>
          </p:nvSpPr>
          <p:spPr>
            <a:xfrm rot="5400000">
              <a:off x="1238224" y="92495"/>
              <a:ext cx="105863" cy="118312"/>
            </a:xfrm>
            <a:custGeom>
              <a:avLst/>
              <a:gdLst/>
              <a:ahLst/>
              <a:cxnLst/>
              <a:rect l="l" t="t" r="r" b="b"/>
              <a:pathLst>
                <a:path w="2296" h="2566" extrusionOk="0">
                  <a:moveTo>
                    <a:pt x="496" y="0"/>
                  </a:moveTo>
                  <a:lnTo>
                    <a:pt x="45" y="1737"/>
                  </a:lnTo>
                  <a:cubicBezTo>
                    <a:pt x="0" y="1904"/>
                    <a:pt x="101" y="2072"/>
                    <a:pt x="265" y="2114"/>
                  </a:cubicBezTo>
                  <a:lnTo>
                    <a:pt x="2002" y="2566"/>
                  </a:lnTo>
                  <a:cubicBezTo>
                    <a:pt x="2296" y="1441"/>
                    <a:pt x="1620" y="292"/>
                    <a:pt x="496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BLANK_1_1_1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5"/>
          <p:cNvSpPr txBox="1">
            <a:spLocks noGrp="1"/>
          </p:cNvSpPr>
          <p:nvPr>
            <p:ph type="title"/>
          </p:nvPr>
        </p:nvSpPr>
        <p:spPr>
          <a:xfrm>
            <a:off x="720000" y="552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68" name="Google Shape;468;p15"/>
          <p:cNvGrpSpPr/>
          <p:nvPr/>
        </p:nvGrpSpPr>
        <p:grpSpPr>
          <a:xfrm>
            <a:off x="0" y="4793086"/>
            <a:ext cx="9144000" cy="354864"/>
            <a:chOff x="0" y="4793086"/>
            <a:chExt cx="9144000" cy="354864"/>
          </a:xfrm>
        </p:grpSpPr>
        <p:sp>
          <p:nvSpPr>
            <p:cNvPr id="469" name="Google Shape;469;p15"/>
            <p:cNvSpPr/>
            <p:nvPr/>
          </p:nvSpPr>
          <p:spPr>
            <a:xfrm rot="10800000" flipH="1">
              <a:off x="0" y="4793650"/>
              <a:ext cx="9144000" cy="354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70" name="Google Shape;470;p15"/>
            <p:cNvCxnSpPr>
              <a:stCxn id="469" idx="1"/>
              <a:endCxn id="469" idx="3"/>
            </p:cNvCxnSpPr>
            <p:nvPr/>
          </p:nvCxnSpPr>
          <p:spPr>
            <a:xfrm>
              <a:off x="0" y="4970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71" name="Google Shape;471;p15"/>
            <p:cNvGrpSpPr/>
            <p:nvPr/>
          </p:nvGrpSpPr>
          <p:grpSpPr>
            <a:xfrm>
              <a:off x="6643500" y="4793086"/>
              <a:ext cx="2500500" cy="354330"/>
              <a:chOff x="6649175" y="4432800"/>
              <a:chExt cx="2500500" cy="714375"/>
            </a:xfrm>
          </p:grpSpPr>
          <p:sp>
            <p:nvSpPr>
              <p:cNvPr id="472" name="Google Shape;472;p15"/>
              <p:cNvSpPr/>
              <p:nvPr/>
            </p:nvSpPr>
            <p:spPr>
              <a:xfrm rot="10800000" flipH="1">
                <a:off x="6649175" y="4437975"/>
                <a:ext cx="2500500" cy="709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73" name="Google Shape;473;p15"/>
              <p:cNvCxnSpPr/>
              <p:nvPr/>
            </p:nvCxnSpPr>
            <p:spPr>
              <a:xfrm>
                <a:off x="6904295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5"/>
              <p:cNvCxnSpPr/>
              <p:nvPr/>
            </p:nvCxnSpPr>
            <p:spPr>
              <a:xfrm>
                <a:off x="7352236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5"/>
              <p:cNvCxnSpPr/>
              <p:nvPr/>
            </p:nvCxnSpPr>
            <p:spPr>
              <a:xfrm>
                <a:off x="7576207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5"/>
              <p:cNvCxnSpPr/>
              <p:nvPr/>
            </p:nvCxnSpPr>
            <p:spPr>
              <a:xfrm>
                <a:off x="7800177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5"/>
              <p:cNvCxnSpPr/>
              <p:nvPr/>
            </p:nvCxnSpPr>
            <p:spPr>
              <a:xfrm>
                <a:off x="8024148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5"/>
              <p:cNvCxnSpPr/>
              <p:nvPr/>
            </p:nvCxnSpPr>
            <p:spPr>
              <a:xfrm>
                <a:off x="8248118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5"/>
              <p:cNvCxnSpPr/>
              <p:nvPr/>
            </p:nvCxnSpPr>
            <p:spPr>
              <a:xfrm>
                <a:off x="8472089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5"/>
              <p:cNvCxnSpPr/>
              <p:nvPr/>
            </p:nvCxnSpPr>
            <p:spPr>
              <a:xfrm>
                <a:off x="8696059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5"/>
              <p:cNvCxnSpPr/>
              <p:nvPr/>
            </p:nvCxnSpPr>
            <p:spPr>
              <a:xfrm>
                <a:off x="8920030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5"/>
              <p:cNvCxnSpPr/>
              <p:nvPr/>
            </p:nvCxnSpPr>
            <p:spPr>
              <a:xfrm>
                <a:off x="7128266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83" name="Google Shape;483;p15"/>
          <p:cNvGrpSpPr/>
          <p:nvPr/>
        </p:nvGrpSpPr>
        <p:grpSpPr>
          <a:xfrm>
            <a:off x="1172437" y="4491631"/>
            <a:ext cx="502084" cy="502036"/>
            <a:chOff x="7230875" y="3437056"/>
            <a:chExt cx="502084" cy="502036"/>
          </a:xfrm>
        </p:grpSpPr>
        <p:sp>
          <p:nvSpPr>
            <p:cNvPr id="484" name="Google Shape;484;p15"/>
            <p:cNvSpPr/>
            <p:nvPr/>
          </p:nvSpPr>
          <p:spPr>
            <a:xfrm rot="-4301683">
              <a:off x="7283200" y="3489563"/>
              <a:ext cx="397327" cy="396987"/>
            </a:xfrm>
            <a:custGeom>
              <a:avLst/>
              <a:gdLst/>
              <a:ahLst/>
              <a:cxnLst/>
              <a:rect l="l" t="t" r="r" b="b"/>
              <a:pathLst>
                <a:path w="10531" h="10522" extrusionOk="0">
                  <a:moveTo>
                    <a:pt x="5017" y="1"/>
                  </a:moveTo>
                  <a:cubicBezTo>
                    <a:pt x="5016" y="1"/>
                    <a:pt x="5015" y="1"/>
                    <a:pt x="5014" y="1"/>
                  </a:cubicBezTo>
                  <a:cubicBezTo>
                    <a:pt x="3768" y="59"/>
                    <a:pt x="2635" y="553"/>
                    <a:pt x="1762" y="1329"/>
                  </a:cubicBezTo>
                  <a:cubicBezTo>
                    <a:pt x="1697" y="1388"/>
                    <a:pt x="1730" y="1540"/>
                    <a:pt x="1668" y="1601"/>
                  </a:cubicBezTo>
                  <a:cubicBezTo>
                    <a:pt x="1612" y="1657"/>
                    <a:pt x="1461" y="1621"/>
                    <a:pt x="1407" y="1677"/>
                  </a:cubicBezTo>
                  <a:cubicBezTo>
                    <a:pt x="602" y="2543"/>
                    <a:pt x="85" y="3679"/>
                    <a:pt x="9" y="4936"/>
                  </a:cubicBezTo>
                  <a:cubicBezTo>
                    <a:pt x="2" y="5043"/>
                    <a:pt x="142" y="5097"/>
                    <a:pt x="142" y="5207"/>
                  </a:cubicBezTo>
                  <a:cubicBezTo>
                    <a:pt x="142" y="5266"/>
                    <a:pt x="0" y="5376"/>
                    <a:pt x="2" y="5434"/>
                  </a:cubicBezTo>
                  <a:cubicBezTo>
                    <a:pt x="43" y="6711"/>
                    <a:pt x="539" y="7876"/>
                    <a:pt x="1333" y="8767"/>
                  </a:cubicBezTo>
                  <a:cubicBezTo>
                    <a:pt x="1357" y="8792"/>
                    <a:pt x="1414" y="8796"/>
                    <a:pt x="1476" y="8796"/>
                  </a:cubicBezTo>
                  <a:cubicBezTo>
                    <a:pt x="1500" y="8796"/>
                    <a:pt x="1526" y="8795"/>
                    <a:pt x="1550" y="8795"/>
                  </a:cubicBezTo>
                  <a:cubicBezTo>
                    <a:pt x="1611" y="8795"/>
                    <a:pt x="1666" y="8799"/>
                    <a:pt x="1690" y="8823"/>
                  </a:cubicBezTo>
                  <a:cubicBezTo>
                    <a:pt x="1746" y="8881"/>
                    <a:pt x="1620" y="9063"/>
                    <a:pt x="1681" y="9119"/>
                  </a:cubicBezTo>
                  <a:cubicBezTo>
                    <a:pt x="2563" y="9940"/>
                    <a:pt x="3730" y="10461"/>
                    <a:pt x="5016" y="10522"/>
                  </a:cubicBezTo>
                  <a:cubicBezTo>
                    <a:pt x="5018" y="10522"/>
                    <a:pt x="5019" y="10522"/>
                    <a:pt x="5021" y="10522"/>
                  </a:cubicBezTo>
                  <a:cubicBezTo>
                    <a:pt x="5102" y="10522"/>
                    <a:pt x="5184" y="10409"/>
                    <a:pt x="5265" y="10409"/>
                  </a:cubicBezTo>
                  <a:cubicBezTo>
                    <a:pt x="5347" y="10409"/>
                    <a:pt x="5428" y="10522"/>
                    <a:pt x="5507" y="10522"/>
                  </a:cubicBezTo>
                  <a:cubicBezTo>
                    <a:pt x="5509" y="10522"/>
                    <a:pt x="5511" y="10522"/>
                    <a:pt x="5512" y="10522"/>
                  </a:cubicBezTo>
                  <a:cubicBezTo>
                    <a:pt x="6800" y="10463"/>
                    <a:pt x="7967" y="9940"/>
                    <a:pt x="8851" y="9119"/>
                  </a:cubicBezTo>
                  <a:cubicBezTo>
                    <a:pt x="8903" y="9070"/>
                    <a:pt x="8881" y="8921"/>
                    <a:pt x="8932" y="8872"/>
                  </a:cubicBezTo>
                  <a:cubicBezTo>
                    <a:pt x="8997" y="8805"/>
                    <a:pt x="9137" y="8834"/>
                    <a:pt x="9199" y="8764"/>
                  </a:cubicBezTo>
                  <a:cubicBezTo>
                    <a:pt x="9992" y="7873"/>
                    <a:pt x="10488" y="6711"/>
                    <a:pt x="10530" y="5432"/>
                  </a:cubicBezTo>
                  <a:cubicBezTo>
                    <a:pt x="10530" y="5376"/>
                    <a:pt x="10405" y="5268"/>
                    <a:pt x="10405" y="5209"/>
                  </a:cubicBezTo>
                  <a:cubicBezTo>
                    <a:pt x="10405" y="5102"/>
                    <a:pt x="10528" y="5046"/>
                    <a:pt x="10521" y="4938"/>
                  </a:cubicBezTo>
                  <a:cubicBezTo>
                    <a:pt x="10447" y="3681"/>
                    <a:pt x="9929" y="2543"/>
                    <a:pt x="9125" y="1677"/>
                  </a:cubicBezTo>
                  <a:cubicBezTo>
                    <a:pt x="9067" y="1616"/>
                    <a:pt x="8903" y="1675"/>
                    <a:pt x="8845" y="1616"/>
                  </a:cubicBezTo>
                  <a:cubicBezTo>
                    <a:pt x="8786" y="1558"/>
                    <a:pt x="8831" y="1385"/>
                    <a:pt x="8771" y="1331"/>
                  </a:cubicBezTo>
                  <a:cubicBezTo>
                    <a:pt x="7898" y="553"/>
                    <a:pt x="6762" y="59"/>
                    <a:pt x="5514" y="1"/>
                  </a:cubicBezTo>
                  <a:cubicBezTo>
                    <a:pt x="5513" y="1"/>
                    <a:pt x="5512" y="1"/>
                    <a:pt x="5511" y="1"/>
                  </a:cubicBezTo>
                  <a:cubicBezTo>
                    <a:pt x="5429" y="1"/>
                    <a:pt x="5349" y="93"/>
                    <a:pt x="5267" y="93"/>
                  </a:cubicBezTo>
                  <a:cubicBezTo>
                    <a:pt x="5183" y="93"/>
                    <a:pt x="5099" y="1"/>
                    <a:pt x="5017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5"/>
            <p:cNvSpPr/>
            <p:nvPr/>
          </p:nvSpPr>
          <p:spPr>
            <a:xfrm rot="-4301683">
              <a:off x="7283254" y="3489373"/>
              <a:ext cx="397327" cy="397402"/>
            </a:xfrm>
            <a:custGeom>
              <a:avLst/>
              <a:gdLst/>
              <a:ahLst/>
              <a:cxnLst/>
              <a:rect l="l" t="t" r="r" b="b"/>
              <a:pathLst>
                <a:path w="10531" h="10533" extrusionOk="0">
                  <a:moveTo>
                    <a:pt x="5265" y="0"/>
                  </a:moveTo>
                  <a:cubicBezTo>
                    <a:pt x="5182" y="0"/>
                    <a:pt x="5101" y="2"/>
                    <a:pt x="5018" y="5"/>
                  </a:cubicBezTo>
                  <a:lnTo>
                    <a:pt x="5018" y="4590"/>
                  </a:lnTo>
                  <a:lnTo>
                    <a:pt x="1762" y="1333"/>
                  </a:lnTo>
                  <a:cubicBezTo>
                    <a:pt x="1638" y="1443"/>
                    <a:pt x="1520" y="1560"/>
                    <a:pt x="1407" y="1681"/>
                  </a:cubicBezTo>
                  <a:lnTo>
                    <a:pt x="4666" y="4940"/>
                  </a:lnTo>
                  <a:lnTo>
                    <a:pt x="9" y="4940"/>
                  </a:lnTo>
                  <a:cubicBezTo>
                    <a:pt x="2" y="5047"/>
                    <a:pt x="0" y="5157"/>
                    <a:pt x="0" y="5265"/>
                  </a:cubicBezTo>
                  <a:cubicBezTo>
                    <a:pt x="0" y="5323"/>
                    <a:pt x="0" y="5380"/>
                    <a:pt x="2" y="5436"/>
                  </a:cubicBezTo>
                  <a:lnTo>
                    <a:pt x="4666" y="5436"/>
                  </a:lnTo>
                  <a:lnTo>
                    <a:pt x="1333" y="8771"/>
                  </a:lnTo>
                  <a:cubicBezTo>
                    <a:pt x="1443" y="8892"/>
                    <a:pt x="1560" y="9013"/>
                    <a:pt x="1681" y="9123"/>
                  </a:cubicBezTo>
                  <a:lnTo>
                    <a:pt x="5018" y="5788"/>
                  </a:lnTo>
                  <a:lnTo>
                    <a:pt x="5018" y="10526"/>
                  </a:lnTo>
                  <a:cubicBezTo>
                    <a:pt x="5099" y="10530"/>
                    <a:pt x="5182" y="10532"/>
                    <a:pt x="5265" y="10532"/>
                  </a:cubicBezTo>
                  <a:cubicBezTo>
                    <a:pt x="5348" y="10532"/>
                    <a:pt x="5431" y="10530"/>
                    <a:pt x="5514" y="10526"/>
                  </a:cubicBezTo>
                  <a:lnTo>
                    <a:pt x="5514" y="5788"/>
                  </a:lnTo>
                  <a:lnTo>
                    <a:pt x="8849" y="9123"/>
                  </a:lnTo>
                  <a:cubicBezTo>
                    <a:pt x="8970" y="9011"/>
                    <a:pt x="9087" y="8892"/>
                    <a:pt x="9197" y="8768"/>
                  </a:cubicBezTo>
                  <a:lnTo>
                    <a:pt x="5864" y="5436"/>
                  </a:lnTo>
                  <a:lnTo>
                    <a:pt x="10528" y="5436"/>
                  </a:lnTo>
                  <a:cubicBezTo>
                    <a:pt x="10530" y="5380"/>
                    <a:pt x="10530" y="5323"/>
                    <a:pt x="10530" y="5265"/>
                  </a:cubicBezTo>
                  <a:cubicBezTo>
                    <a:pt x="10530" y="5157"/>
                    <a:pt x="10528" y="5047"/>
                    <a:pt x="10521" y="4940"/>
                  </a:cubicBezTo>
                  <a:lnTo>
                    <a:pt x="5864" y="4940"/>
                  </a:lnTo>
                  <a:lnTo>
                    <a:pt x="9123" y="1681"/>
                  </a:lnTo>
                  <a:cubicBezTo>
                    <a:pt x="9011" y="1560"/>
                    <a:pt x="8892" y="1445"/>
                    <a:pt x="8768" y="1333"/>
                  </a:cubicBezTo>
                  <a:lnTo>
                    <a:pt x="5514" y="4590"/>
                  </a:lnTo>
                  <a:lnTo>
                    <a:pt x="5514" y="5"/>
                  </a:lnTo>
                  <a:cubicBezTo>
                    <a:pt x="5431" y="2"/>
                    <a:pt x="5348" y="0"/>
                    <a:pt x="5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5"/>
            <p:cNvSpPr/>
            <p:nvPr/>
          </p:nvSpPr>
          <p:spPr>
            <a:xfrm rot="-4301683">
              <a:off x="7341395" y="3547549"/>
              <a:ext cx="281007" cy="281083"/>
            </a:xfrm>
            <a:custGeom>
              <a:avLst/>
              <a:gdLst/>
              <a:ahLst/>
              <a:cxnLst/>
              <a:rect l="l" t="t" r="r" b="b"/>
              <a:pathLst>
                <a:path w="7448" h="7450" extrusionOk="0">
                  <a:moveTo>
                    <a:pt x="3724" y="1"/>
                  </a:moveTo>
                  <a:cubicBezTo>
                    <a:pt x="1668" y="1"/>
                    <a:pt x="1" y="1668"/>
                    <a:pt x="1" y="3724"/>
                  </a:cubicBezTo>
                  <a:cubicBezTo>
                    <a:pt x="1" y="5782"/>
                    <a:pt x="1668" y="7450"/>
                    <a:pt x="3724" y="7450"/>
                  </a:cubicBezTo>
                  <a:cubicBezTo>
                    <a:pt x="5782" y="7450"/>
                    <a:pt x="7447" y="5782"/>
                    <a:pt x="7447" y="3724"/>
                  </a:cubicBezTo>
                  <a:cubicBezTo>
                    <a:pt x="7447" y="1668"/>
                    <a:pt x="5782" y="1"/>
                    <a:pt x="3724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5"/>
            <p:cNvSpPr/>
            <p:nvPr/>
          </p:nvSpPr>
          <p:spPr>
            <a:xfrm rot="-4301683">
              <a:off x="7393644" y="3606622"/>
              <a:ext cx="176007" cy="163292"/>
            </a:xfrm>
            <a:custGeom>
              <a:avLst/>
              <a:gdLst/>
              <a:ahLst/>
              <a:cxnLst/>
              <a:rect l="l" t="t" r="r" b="b"/>
              <a:pathLst>
                <a:path w="4665" h="4328" extrusionOk="0">
                  <a:moveTo>
                    <a:pt x="2328" y="1"/>
                  </a:moveTo>
                  <a:cubicBezTo>
                    <a:pt x="1292" y="1"/>
                    <a:pt x="377" y="749"/>
                    <a:pt x="200" y="1805"/>
                  </a:cubicBezTo>
                  <a:cubicBezTo>
                    <a:pt x="1" y="2983"/>
                    <a:pt x="795" y="4098"/>
                    <a:pt x="1973" y="4298"/>
                  </a:cubicBezTo>
                  <a:cubicBezTo>
                    <a:pt x="2094" y="4318"/>
                    <a:pt x="2215" y="4328"/>
                    <a:pt x="2334" y="4328"/>
                  </a:cubicBezTo>
                  <a:cubicBezTo>
                    <a:pt x="3371" y="4328"/>
                    <a:pt x="4288" y="3580"/>
                    <a:pt x="4467" y="2523"/>
                  </a:cubicBezTo>
                  <a:cubicBezTo>
                    <a:pt x="4664" y="1344"/>
                    <a:pt x="3870" y="229"/>
                    <a:pt x="2692" y="32"/>
                  </a:cubicBezTo>
                  <a:cubicBezTo>
                    <a:pt x="2569" y="11"/>
                    <a:pt x="2448" y="1"/>
                    <a:pt x="2328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15"/>
          <p:cNvGrpSpPr/>
          <p:nvPr/>
        </p:nvGrpSpPr>
        <p:grpSpPr>
          <a:xfrm>
            <a:off x="7841044" y="44414"/>
            <a:ext cx="395218" cy="455167"/>
            <a:chOff x="7379456" y="2943676"/>
            <a:chExt cx="395218" cy="455167"/>
          </a:xfrm>
        </p:grpSpPr>
        <p:sp>
          <p:nvSpPr>
            <p:cNvPr id="489" name="Google Shape;489;p15"/>
            <p:cNvSpPr/>
            <p:nvPr/>
          </p:nvSpPr>
          <p:spPr>
            <a:xfrm rot="-4301683">
              <a:off x="7385212" y="3026587"/>
              <a:ext cx="383706" cy="289345"/>
            </a:xfrm>
            <a:custGeom>
              <a:avLst/>
              <a:gdLst/>
              <a:ahLst/>
              <a:cxnLst/>
              <a:rect l="l" t="t" r="r" b="b"/>
              <a:pathLst>
                <a:path w="10170" h="7669" extrusionOk="0">
                  <a:moveTo>
                    <a:pt x="8749" y="0"/>
                  </a:moveTo>
                  <a:cubicBezTo>
                    <a:pt x="8702" y="0"/>
                    <a:pt x="8656" y="13"/>
                    <a:pt x="8614" y="39"/>
                  </a:cubicBezTo>
                  <a:lnTo>
                    <a:pt x="6875" y="1146"/>
                  </a:lnTo>
                  <a:lnTo>
                    <a:pt x="6787" y="1503"/>
                  </a:lnTo>
                  <a:lnTo>
                    <a:pt x="6455" y="1413"/>
                  </a:lnTo>
                  <a:lnTo>
                    <a:pt x="4594" y="2600"/>
                  </a:lnTo>
                  <a:lnTo>
                    <a:pt x="4498" y="2908"/>
                  </a:lnTo>
                  <a:lnTo>
                    <a:pt x="4175" y="2865"/>
                  </a:lnTo>
                  <a:lnTo>
                    <a:pt x="2307" y="4054"/>
                  </a:lnTo>
                  <a:lnTo>
                    <a:pt x="2265" y="4400"/>
                  </a:lnTo>
                  <a:lnTo>
                    <a:pt x="1892" y="4319"/>
                  </a:lnTo>
                  <a:lnTo>
                    <a:pt x="153" y="5426"/>
                  </a:lnTo>
                  <a:cubicBezTo>
                    <a:pt x="36" y="5500"/>
                    <a:pt x="0" y="5657"/>
                    <a:pt x="77" y="5774"/>
                  </a:cubicBezTo>
                  <a:lnTo>
                    <a:pt x="1210" y="7553"/>
                  </a:lnTo>
                  <a:cubicBezTo>
                    <a:pt x="1258" y="7628"/>
                    <a:pt x="1338" y="7669"/>
                    <a:pt x="1421" y="7669"/>
                  </a:cubicBezTo>
                  <a:cubicBezTo>
                    <a:pt x="1467" y="7669"/>
                    <a:pt x="1514" y="7656"/>
                    <a:pt x="1556" y="7630"/>
                  </a:cubicBezTo>
                  <a:lnTo>
                    <a:pt x="3295" y="6523"/>
                  </a:lnTo>
                  <a:lnTo>
                    <a:pt x="3378" y="6283"/>
                  </a:lnTo>
                  <a:lnTo>
                    <a:pt x="3715" y="6256"/>
                  </a:lnTo>
                  <a:lnTo>
                    <a:pt x="5577" y="5069"/>
                  </a:lnTo>
                  <a:lnTo>
                    <a:pt x="5660" y="4755"/>
                  </a:lnTo>
                  <a:lnTo>
                    <a:pt x="5995" y="4804"/>
                  </a:lnTo>
                  <a:lnTo>
                    <a:pt x="7860" y="3617"/>
                  </a:lnTo>
                  <a:lnTo>
                    <a:pt x="7941" y="3289"/>
                  </a:lnTo>
                  <a:lnTo>
                    <a:pt x="8277" y="3350"/>
                  </a:lnTo>
                  <a:lnTo>
                    <a:pt x="10016" y="2243"/>
                  </a:lnTo>
                  <a:cubicBezTo>
                    <a:pt x="10133" y="2169"/>
                    <a:pt x="10169" y="2012"/>
                    <a:pt x="10093" y="1895"/>
                  </a:cubicBezTo>
                  <a:lnTo>
                    <a:pt x="8962" y="116"/>
                  </a:lnTo>
                  <a:cubicBezTo>
                    <a:pt x="8913" y="41"/>
                    <a:pt x="8831" y="0"/>
                    <a:pt x="8749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5"/>
            <p:cNvSpPr/>
            <p:nvPr/>
          </p:nvSpPr>
          <p:spPr>
            <a:xfrm rot="-4301683">
              <a:off x="7567711" y="3223585"/>
              <a:ext cx="68780" cy="93267"/>
            </a:xfrm>
            <a:custGeom>
              <a:avLst/>
              <a:gdLst/>
              <a:ahLst/>
              <a:cxnLst/>
              <a:rect l="l" t="t" r="r" b="b"/>
              <a:pathLst>
                <a:path w="1823" h="2472" extrusionOk="0">
                  <a:moveTo>
                    <a:pt x="418" y="0"/>
                  </a:moveTo>
                  <a:lnTo>
                    <a:pt x="0" y="267"/>
                  </a:lnTo>
                  <a:lnTo>
                    <a:pt x="1403" y="2471"/>
                  </a:lnTo>
                  <a:lnTo>
                    <a:pt x="1823" y="2204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5"/>
            <p:cNvSpPr/>
            <p:nvPr/>
          </p:nvSpPr>
          <p:spPr>
            <a:xfrm rot="-4301683">
              <a:off x="7542721" y="3124708"/>
              <a:ext cx="68705" cy="93153"/>
            </a:xfrm>
            <a:custGeom>
              <a:avLst/>
              <a:gdLst/>
              <a:ahLst/>
              <a:cxnLst/>
              <a:rect l="l" t="t" r="r" b="b"/>
              <a:pathLst>
                <a:path w="1821" h="2469" extrusionOk="0">
                  <a:moveTo>
                    <a:pt x="418" y="0"/>
                  </a:moveTo>
                  <a:lnTo>
                    <a:pt x="1" y="265"/>
                  </a:lnTo>
                  <a:lnTo>
                    <a:pt x="1403" y="2469"/>
                  </a:lnTo>
                  <a:lnTo>
                    <a:pt x="1821" y="2204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5"/>
            <p:cNvSpPr/>
            <p:nvPr/>
          </p:nvSpPr>
          <p:spPr>
            <a:xfrm rot="-4301683">
              <a:off x="7518573" y="3025860"/>
              <a:ext cx="68780" cy="93191"/>
            </a:xfrm>
            <a:custGeom>
              <a:avLst/>
              <a:gdLst/>
              <a:ahLst/>
              <a:cxnLst/>
              <a:rect l="l" t="t" r="r" b="b"/>
              <a:pathLst>
                <a:path w="1823" h="2470" extrusionOk="0">
                  <a:moveTo>
                    <a:pt x="418" y="1"/>
                  </a:moveTo>
                  <a:lnTo>
                    <a:pt x="0" y="268"/>
                  </a:lnTo>
                  <a:lnTo>
                    <a:pt x="1403" y="2469"/>
                  </a:lnTo>
                  <a:lnTo>
                    <a:pt x="1823" y="2202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15"/>
          <p:cNvGrpSpPr/>
          <p:nvPr/>
        </p:nvGrpSpPr>
        <p:grpSpPr>
          <a:xfrm rot="9007206">
            <a:off x="17877" y="819464"/>
            <a:ext cx="691296" cy="543445"/>
            <a:chOff x="138901" y="120129"/>
            <a:chExt cx="691273" cy="543427"/>
          </a:xfrm>
        </p:grpSpPr>
        <p:sp>
          <p:nvSpPr>
            <p:cNvPr id="494" name="Google Shape;494;p15"/>
            <p:cNvSpPr/>
            <p:nvPr/>
          </p:nvSpPr>
          <p:spPr>
            <a:xfrm rot="-468957">
              <a:off x="166753" y="164666"/>
              <a:ext cx="635569" cy="453036"/>
            </a:xfrm>
            <a:custGeom>
              <a:avLst/>
              <a:gdLst/>
              <a:ahLst/>
              <a:cxnLst/>
              <a:rect l="l" t="t" r="r" b="b"/>
              <a:pathLst>
                <a:path w="13785" h="9826" extrusionOk="0">
                  <a:moveTo>
                    <a:pt x="11492" y="1"/>
                  </a:moveTo>
                  <a:cubicBezTo>
                    <a:pt x="11463" y="1"/>
                    <a:pt x="11427" y="10"/>
                    <a:pt x="11379" y="29"/>
                  </a:cubicBezTo>
                  <a:lnTo>
                    <a:pt x="9734" y="444"/>
                  </a:lnTo>
                  <a:lnTo>
                    <a:pt x="1693" y="3663"/>
                  </a:lnTo>
                  <a:lnTo>
                    <a:pt x="182" y="4428"/>
                  </a:lnTo>
                  <a:lnTo>
                    <a:pt x="185" y="4428"/>
                  </a:lnTo>
                  <a:cubicBezTo>
                    <a:pt x="25" y="4491"/>
                    <a:pt x="1" y="4673"/>
                    <a:pt x="63" y="4832"/>
                  </a:cubicBezTo>
                  <a:lnTo>
                    <a:pt x="519" y="6401"/>
                  </a:lnTo>
                  <a:lnTo>
                    <a:pt x="1255" y="8239"/>
                  </a:lnTo>
                  <a:lnTo>
                    <a:pt x="2061" y="9612"/>
                  </a:lnTo>
                  <a:cubicBezTo>
                    <a:pt x="2110" y="9738"/>
                    <a:pt x="2178" y="9826"/>
                    <a:pt x="2281" y="9826"/>
                  </a:cubicBezTo>
                  <a:cubicBezTo>
                    <a:pt x="2309" y="9826"/>
                    <a:pt x="2339" y="9819"/>
                    <a:pt x="2373" y="9805"/>
                  </a:cubicBezTo>
                  <a:lnTo>
                    <a:pt x="3991" y="9410"/>
                  </a:lnTo>
                  <a:lnTo>
                    <a:pt x="12036" y="6190"/>
                  </a:lnTo>
                  <a:lnTo>
                    <a:pt x="13511" y="5460"/>
                  </a:lnTo>
                  <a:cubicBezTo>
                    <a:pt x="13668" y="5395"/>
                    <a:pt x="13785" y="5272"/>
                    <a:pt x="13722" y="5115"/>
                  </a:cubicBezTo>
                  <a:lnTo>
                    <a:pt x="13206" y="3454"/>
                  </a:lnTo>
                  <a:lnTo>
                    <a:pt x="12470" y="1614"/>
                  </a:lnTo>
                  <a:lnTo>
                    <a:pt x="11628" y="164"/>
                  </a:lnTo>
                  <a:cubicBezTo>
                    <a:pt x="11584" y="53"/>
                    <a:pt x="11558" y="1"/>
                    <a:pt x="11492" y="1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5"/>
            <p:cNvSpPr/>
            <p:nvPr/>
          </p:nvSpPr>
          <p:spPr>
            <a:xfrm rot="-468957">
              <a:off x="578144" y="263225"/>
              <a:ext cx="96914" cy="94471"/>
            </a:xfrm>
            <a:custGeom>
              <a:avLst/>
              <a:gdLst/>
              <a:ahLst/>
              <a:cxnLst/>
              <a:rect l="l" t="t" r="r" b="b"/>
              <a:pathLst>
                <a:path w="2102" h="2049" extrusionOk="0">
                  <a:moveTo>
                    <a:pt x="1051" y="506"/>
                  </a:moveTo>
                  <a:cubicBezTo>
                    <a:pt x="1120" y="506"/>
                    <a:pt x="1190" y="520"/>
                    <a:pt x="1255" y="549"/>
                  </a:cubicBezTo>
                  <a:cubicBezTo>
                    <a:pt x="1383" y="603"/>
                    <a:pt x="1479" y="704"/>
                    <a:pt x="1531" y="832"/>
                  </a:cubicBezTo>
                  <a:cubicBezTo>
                    <a:pt x="1636" y="1096"/>
                    <a:pt x="1509" y="1399"/>
                    <a:pt x="1244" y="1505"/>
                  </a:cubicBezTo>
                  <a:cubicBezTo>
                    <a:pt x="1182" y="1530"/>
                    <a:pt x="1117" y="1542"/>
                    <a:pt x="1052" y="1542"/>
                  </a:cubicBezTo>
                  <a:cubicBezTo>
                    <a:pt x="982" y="1542"/>
                    <a:pt x="912" y="1528"/>
                    <a:pt x="846" y="1500"/>
                  </a:cubicBezTo>
                  <a:cubicBezTo>
                    <a:pt x="721" y="1447"/>
                    <a:pt x="622" y="1346"/>
                    <a:pt x="570" y="1218"/>
                  </a:cubicBezTo>
                  <a:cubicBezTo>
                    <a:pt x="465" y="951"/>
                    <a:pt x="593" y="650"/>
                    <a:pt x="858" y="544"/>
                  </a:cubicBezTo>
                  <a:cubicBezTo>
                    <a:pt x="921" y="520"/>
                    <a:pt x="986" y="506"/>
                    <a:pt x="1051" y="506"/>
                  </a:cubicBezTo>
                  <a:close/>
                  <a:moveTo>
                    <a:pt x="1050" y="1"/>
                  </a:moveTo>
                  <a:cubicBezTo>
                    <a:pt x="922" y="1"/>
                    <a:pt x="794" y="25"/>
                    <a:pt x="671" y="75"/>
                  </a:cubicBezTo>
                  <a:cubicBezTo>
                    <a:pt x="418" y="176"/>
                    <a:pt x="218" y="369"/>
                    <a:pt x="110" y="621"/>
                  </a:cubicBezTo>
                  <a:cubicBezTo>
                    <a:pt x="3" y="872"/>
                    <a:pt x="0" y="1150"/>
                    <a:pt x="101" y="1404"/>
                  </a:cubicBezTo>
                  <a:cubicBezTo>
                    <a:pt x="202" y="1658"/>
                    <a:pt x="398" y="1857"/>
                    <a:pt x="649" y="1965"/>
                  </a:cubicBezTo>
                  <a:cubicBezTo>
                    <a:pt x="777" y="2021"/>
                    <a:pt x="914" y="2048"/>
                    <a:pt x="1051" y="2048"/>
                  </a:cubicBezTo>
                  <a:cubicBezTo>
                    <a:pt x="1179" y="2048"/>
                    <a:pt x="1309" y="2023"/>
                    <a:pt x="1432" y="1974"/>
                  </a:cubicBezTo>
                  <a:cubicBezTo>
                    <a:pt x="1684" y="1873"/>
                    <a:pt x="1883" y="1678"/>
                    <a:pt x="1991" y="1426"/>
                  </a:cubicBezTo>
                  <a:cubicBezTo>
                    <a:pt x="2099" y="1175"/>
                    <a:pt x="2101" y="897"/>
                    <a:pt x="2000" y="643"/>
                  </a:cubicBezTo>
                  <a:cubicBezTo>
                    <a:pt x="1899" y="390"/>
                    <a:pt x="1704" y="192"/>
                    <a:pt x="1452" y="84"/>
                  </a:cubicBezTo>
                  <a:cubicBezTo>
                    <a:pt x="1323" y="29"/>
                    <a:pt x="1186" y="1"/>
                    <a:pt x="1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5"/>
            <p:cNvSpPr/>
            <p:nvPr/>
          </p:nvSpPr>
          <p:spPr>
            <a:xfrm rot="-468957">
              <a:off x="291378" y="426378"/>
              <a:ext cx="97007" cy="94425"/>
            </a:xfrm>
            <a:custGeom>
              <a:avLst/>
              <a:gdLst/>
              <a:ahLst/>
              <a:cxnLst/>
              <a:rect l="l" t="t" r="r" b="b"/>
              <a:pathLst>
                <a:path w="2104" h="2048" extrusionOk="0">
                  <a:moveTo>
                    <a:pt x="1053" y="506"/>
                  </a:moveTo>
                  <a:cubicBezTo>
                    <a:pt x="1120" y="506"/>
                    <a:pt x="1190" y="519"/>
                    <a:pt x="1255" y="548"/>
                  </a:cubicBezTo>
                  <a:cubicBezTo>
                    <a:pt x="1383" y="602"/>
                    <a:pt x="1482" y="703"/>
                    <a:pt x="1533" y="831"/>
                  </a:cubicBezTo>
                  <a:cubicBezTo>
                    <a:pt x="1639" y="1096"/>
                    <a:pt x="1509" y="1399"/>
                    <a:pt x="1244" y="1504"/>
                  </a:cubicBezTo>
                  <a:cubicBezTo>
                    <a:pt x="1182" y="1529"/>
                    <a:pt x="1117" y="1542"/>
                    <a:pt x="1052" y="1542"/>
                  </a:cubicBezTo>
                  <a:cubicBezTo>
                    <a:pt x="983" y="1542"/>
                    <a:pt x="914" y="1528"/>
                    <a:pt x="849" y="1500"/>
                  </a:cubicBezTo>
                  <a:cubicBezTo>
                    <a:pt x="721" y="1446"/>
                    <a:pt x="622" y="1345"/>
                    <a:pt x="570" y="1217"/>
                  </a:cubicBezTo>
                  <a:cubicBezTo>
                    <a:pt x="465" y="952"/>
                    <a:pt x="595" y="649"/>
                    <a:pt x="860" y="544"/>
                  </a:cubicBezTo>
                  <a:cubicBezTo>
                    <a:pt x="923" y="519"/>
                    <a:pt x="988" y="506"/>
                    <a:pt x="1053" y="506"/>
                  </a:cubicBezTo>
                  <a:close/>
                  <a:moveTo>
                    <a:pt x="1051" y="0"/>
                  </a:moveTo>
                  <a:cubicBezTo>
                    <a:pt x="923" y="0"/>
                    <a:pt x="794" y="25"/>
                    <a:pt x="671" y="75"/>
                  </a:cubicBezTo>
                  <a:cubicBezTo>
                    <a:pt x="418" y="176"/>
                    <a:pt x="220" y="371"/>
                    <a:pt x="113" y="622"/>
                  </a:cubicBezTo>
                  <a:cubicBezTo>
                    <a:pt x="5" y="874"/>
                    <a:pt x="0" y="1150"/>
                    <a:pt x="104" y="1403"/>
                  </a:cubicBezTo>
                  <a:cubicBezTo>
                    <a:pt x="205" y="1657"/>
                    <a:pt x="398" y="1857"/>
                    <a:pt x="649" y="1964"/>
                  </a:cubicBezTo>
                  <a:cubicBezTo>
                    <a:pt x="779" y="2021"/>
                    <a:pt x="916" y="2047"/>
                    <a:pt x="1053" y="2047"/>
                  </a:cubicBezTo>
                  <a:cubicBezTo>
                    <a:pt x="1181" y="2047"/>
                    <a:pt x="1309" y="2023"/>
                    <a:pt x="1432" y="1973"/>
                  </a:cubicBezTo>
                  <a:cubicBezTo>
                    <a:pt x="1686" y="1872"/>
                    <a:pt x="1886" y="1677"/>
                    <a:pt x="1993" y="1426"/>
                  </a:cubicBezTo>
                  <a:cubicBezTo>
                    <a:pt x="2101" y="1174"/>
                    <a:pt x="2103" y="898"/>
                    <a:pt x="2002" y="645"/>
                  </a:cubicBezTo>
                  <a:cubicBezTo>
                    <a:pt x="1901" y="391"/>
                    <a:pt x="1706" y="191"/>
                    <a:pt x="1455" y="84"/>
                  </a:cubicBezTo>
                  <a:cubicBezTo>
                    <a:pt x="1325" y="28"/>
                    <a:pt x="1188" y="0"/>
                    <a:pt x="10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5"/>
            <p:cNvSpPr/>
            <p:nvPr/>
          </p:nvSpPr>
          <p:spPr>
            <a:xfrm rot="-468957">
              <a:off x="698644" y="287095"/>
              <a:ext cx="107657" cy="126146"/>
            </a:xfrm>
            <a:custGeom>
              <a:avLst/>
              <a:gdLst/>
              <a:ahLst/>
              <a:cxnLst/>
              <a:rect l="l" t="t" r="r" b="b"/>
              <a:pathLst>
                <a:path w="2335" h="2736" extrusionOk="0">
                  <a:moveTo>
                    <a:pt x="1603" y="0"/>
                  </a:moveTo>
                  <a:cubicBezTo>
                    <a:pt x="523" y="431"/>
                    <a:pt x="0" y="1656"/>
                    <a:pt x="431" y="2736"/>
                  </a:cubicBezTo>
                  <a:lnTo>
                    <a:pt x="2099" y="2069"/>
                  </a:lnTo>
                  <a:cubicBezTo>
                    <a:pt x="2258" y="2004"/>
                    <a:pt x="2334" y="1825"/>
                    <a:pt x="2272" y="166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5"/>
            <p:cNvSpPr/>
            <p:nvPr/>
          </p:nvSpPr>
          <p:spPr>
            <a:xfrm rot="-468957">
              <a:off x="160227" y="370780"/>
              <a:ext cx="107657" cy="126192"/>
            </a:xfrm>
            <a:custGeom>
              <a:avLst/>
              <a:gdLst/>
              <a:ahLst/>
              <a:cxnLst/>
              <a:rect l="l" t="t" r="r" b="b"/>
              <a:pathLst>
                <a:path w="2335" h="2737" extrusionOk="0">
                  <a:moveTo>
                    <a:pt x="1901" y="1"/>
                  </a:moveTo>
                  <a:lnTo>
                    <a:pt x="236" y="668"/>
                  </a:lnTo>
                  <a:cubicBezTo>
                    <a:pt x="77" y="733"/>
                    <a:pt x="0" y="912"/>
                    <a:pt x="63" y="1071"/>
                  </a:cubicBezTo>
                  <a:lnTo>
                    <a:pt x="732" y="2736"/>
                  </a:lnTo>
                  <a:lnTo>
                    <a:pt x="732" y="2736"/>
                  </a:lnTo>
                  <a:cubicBezTo>
                    <a:pt x="1810" y="2304"/>
                    <a:pt x="2334" y="1080"/>
                    <a:pt x="1901" y="1"/>
                  </a:cubicBezTo>
                  <a:close/>
                  <a:moveTo>
                    <a:pt x="732" y="2736"/>
                  </a:moveTo>
                  <a:cubicBezTo>
                    <a:pt x="731" y="2736"/>
                    <a:pt x="730" y="2736"/>
                    <a:pt x="730" y="2737"/>
                  </a:cubicBezTo>
                  <a:lnTo>
                    <a:pt x="732" y="2737"/>
                  </a:lnTo>
                  <a:lnTo>
                    <a:pt x="732" y="2736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5"/>
            <p:cNvSpPr/>
            <p:nvPr/>
          </p:nvSpPr>
          <p:spPr>
            <a:xfrm rot="-468957">
              <a:off x="252668" y="562506"/>
              <a:ext cx="126146" cy="92903"/>
            </a:xfrm>
            <a:custGeom>
              <a:avLst/>
              <a:gdLst/>
              <a:ahLst/>
              <a:cxnLst/>
              <a:rect l="l" t="t" r="r" b="b"/>
              <a:pathLst>
                <a:path w="2736" h="2015" extrusionOk="0">
                  <a:moveTo>
                    <a:pt x="781" y="1"/>
                  </a:moveTo>
                  <a:cubicBezTo>
                    <a:pt x="520" y="1"/>
                    <a:pt x="256" y="49"/>
                    <a:pt x="0" y="152"/>
                  </a:cubicBezTo>
                  <a:lnTo>
                    <a:pt x="667" y="1819"/>
                  </a:lnTo>
                  <a:cubicBezTo>
                    <a:pt x="715" y="1941"/>
                    <a:pt x="832" y="2014"/>
                    <a:pt x="954" y="2014"/>
                  </a:cubicBezTo>
                  <a:cubicBezTo>
                    <a:pt x="992" y="2014"/>
                    <a:pt x="1031" y="2007"/>
                    <a:pt x="1068" y="1992"/>
                  </a:cubicBezTo>
                  <a:lnTo>
                    <a:pt x="2736" y="1323"/>
                  </a:lnTo>
                  <a:cubicBezTo>
                    <a:pt x="2406" y="500"/>
                    <a:pt x="1615" y="1"/>
                    <a:pt x="781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5"/>
            <p:cNvSpPr/>
            <p:nvPr/>
          </p:nvSpPr>
          <p:spPr>
            <a:xfrm rot="-468957">
              <a:off x="400706" y="319164"/>
              <a:ext cx="165105" cy="145648"/>
            </a:xfrm>
            <a:custGeom>
              <a:avLst/>
              <a:gdLst/>
              <a:ahLst/>
              <a:cxnLst/>
              <a:rect l="l" t="t" r="r" b="b"/>
              <a:pathLst>
                <a:path w="3581" h="3159" extrusionOk="0">
                  <a:moveTo>
                    <a:pt x="1789" y="1"/>
                  </a:moveTo>
                  <a:cubicBezTo>
                    <a:pt x="1594" y="1"/>
                    <a:pt x="1396" y="37"/>
                    <a:pt x="1203" y="114"/>
                  </a:cubicBezTo>
                  <a:cubicBezTo>
                    <a:pt x="393" y="439"/>
                    <a:pt x="1" y="1357"/>
                    <a:pt x="326" y="2167"/>
                  </a:cubicBezTo>
                  <a:cubicBezTo>
                    <a:pt x="572" y="2783"/>
                    <a:pt x="1164" y="3159"/>
                    <a:pt x="1790" y="3159"/>
                  </a:cubicBezTo>
                  <a:cubicBezTo>
                    <a:pt x="1986" y="3159"/>
                    <a:pt x="2184" y="3122"/>
                    <a:pt x="2377" y="3045"/>
                  </a:cubicBezTo>
                  <a:cubicBezTo>
                    <a:pt x="3185" y="2722"/>
                    <a:pt x="3580" y="1801"/>
                    <a:pt x="3255" y="993"/>
                  </a:cubicBezTo>
                  <a:cubicBezTo>
                    <a:pt x="3008" y="376"/>
                    <a:pt x="2416" y="1"/>
                    <a:pt x="1789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5"/>
            <p:cNvSpPr/>
            <p:nvPr/>
          </p:nvSpPr>
          <p:spPr>
            <a:xfrm rot="-5868957">
              <a:off x="597363" y="118962"/>
              <a:ext cx="107657" cy="126146"/>
            </a:xfrm>
            <a:custGeom>
              <a:avLst/>
              <a:gdLst/>
              <a:ahLst/>
              <a:cxnLst/>
              <a:rect l="l" t="t" r="r" b="b"/>
              <a:pathLst>
                <a:path w="2335" h="2736" extrusionOk="0">
                  <a:moveTo>
                    <a:pt x="1603" y="0"/>
                  </a:moveTo>
                  <a:cubicBezTo>
                    <a:pt x="523" y="431"/>
                    <a:pt x="0" y="1656"/>
                    <a:pt x="431" y="2736"/>
                  </a:cubicBezTo>
                  <a:lnTo>
                    <a:pt x="2099" y="2069"/>
                  </a:lnTo>
                  <a:cubicBezTo>
                    <a:pt x="2258" y="2004"/>
                    <a:pt x="2334" y="1825"/>
                    <a:pt x="2272" y="166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" name="Google Shape;502;p15"/>
          <p:cNvGrpSpPr/>
          <p:nvPr/>
        </p:nvGrpSpPr>
        <p:grpSpPr>
          <a:xfrm>
            <a:off x="8236251" y="4450254"/>
            <a:ext cx="691273" cy="543427"/>
            <a:chOff x="138901" y="120129"/>
            <a:chExt cx="691273" cy="543427"/>
          </a:xfrm>
        </p:grpSpPr>
        <p:sp>
          <p:nvSpPr>
            <p:cNvPr id="503" name="Google Shape;503;p15"/>
            <p:cNvSpPr/>
            <p:nvPr/>
          </p:nvSpPr>
          <p:spPr>
            <a:xfrm rot="-468957">
              <a:off x="166753" y="164666"/>
              <a:ext cx="635569" cy="453036"/>
            </a:xfrm>
            <a:custGeom>
              <a:avLst/>
              <a:gdLst/>
              <a:ahLst/>
              <a:cxnLst/>
              <a:rect l="l" t="t" r="r" b="b"/>
              <a:pathLst>
                <a:path w="13785" h="9826" extrusionOk="0">
                  <a:moveTo>
                    <a:pt x="11492" y="1"/>
                  </a:moveTo>
                  <a:cubicBezTo>
                    <a:pt x="11463" y="1"/>
                    <a:pt x="11427" y="10"/>
                    <a:pt x="11379" y="29"/>
                  </a:cubicBezTo>
                  <a:lnTo>
                    <a:pt x="9734" y="444"/>
                  </a:lnTo>
                  <a:lnTo>
                    <a:pt x="1693" y="3663"/>
                  </a:lnTo>
                  <a:lnTo>
                    <a:pt x="182" y="4428"/>
                  </a:lnTo>
                  <a:lnTo>
                    <a:pt x="185" y="4428"/>
                  </a:lnTo>
                  <a:cubicBezTo>
                    <a:pt x="25" y="4491"/>
                    <a:pt x="1" y="4673"/>
                    <a:pt x="63" y="4832"/>
                  </a:cubicBezTo>
                  <a:lnTo>
                    <a:pt x="519" y="6401"/>
                  </a:lnTo>
                  <a:lnTo>
                    <a:pt x="1255" y="8239"/>
                  </a:lnTo>
                  <a:lnTo>
                    <a:pt x="2061" y="9612"/>
                  </a:lnTo>
                  <a:cubicBezTo>
                    <a:pt x="2110" y="9738"/>
                    <a:pt x="2178" y="9826"/>
                    <a:pt x="2281" y="9826"/>
                  </a:cubicBezTo>
                  <a:cubicBezTo>
                    <a:pt x="2309" y="9826"/>
                    <a:pt x="2339" y="9819"/>
                    <a:pt x="2373" y="9805"/>
                  </a:cubicBezTo>
                  <a:lnTo>
                    <a:pt x="3991" y="9410"/>
                  </a:lnTo>
                  <a:lnTo>
                    <a:pt x="12036" y="6190"/>
                  </a:lnTo>
                  <a:lnTo>
                    <a:pt x="13511" y="5460"/>
                  </a:lnTo>
                  <a:cubicBezTo>
                    <a:pt x="13668" y="5395"/>
                    <a:pt x="13785" y="5272"/>
                    <a:pt x="13722" y="5115"/>
                  </a:cubicBezTo>
                  <a:lnTo>
                    <a:pt x="13206" y="3454"/>
                  </a:lnTo>
                  <a:lnTo>
                    <a:pt x="12470" y="1614"/>
                  </a:lnTo>
                  <a:lnTo>
                    <a:pt x="11628" y="164"/>
                  </a:lnTo>
                  <a:cubicBezTo>
                    <a:pt x="11584" y="53"/>
                    <a:pt x="11558" y="1"/>
                    <a:pt x="11492" y="1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5"/>
            <p:cNvSpPr/>
            <p:nvPr/>
          </p:nvSpPr>
          <p:spPr>
            <a:xfrm rot="-468957">
              <a:off x="578144" y="263225"/>
              <a:ext cx="96914" cy="94471"/>
            </a:xfrm>
            <a:custGeom>
              <a:avLst/>
              <a:gdLst/>
              <a:ahLst/>
              <a:cxnLst/>
              <a:rect l="l" t="t" r="r" b="b"/>
              <a:pathLst>
                <a:path w="2102" h="2049" extrusionOk="0">
                  <a:moveTo>
                    <a:pt x="1051" y="506"/>
                  </a:moveTo>
                  <a:cubicBezTo>
                    <a:pt x="1120" y="506"/>
                    <a:pt x="1190" y="520"/>
                    <a:pt x="1255" y="549"/>
                  </a:cubicBezTo>
                  <a:cubicBezTo>
                    <a:pt x="1383" y="603"/>
                    <a:pt x="1479" y="704"/>
                    <a:pt x="1531" y="832"/>
                  </a:cubicBezTo>
                  <a:cubicBezTo>
                    <a:pt x="1636" y="1096"/>
                    <a:pt x="1509" y="1399"/>
                    <a:pt x="1244" y="1505"/>
                  </a:cubicBezTo>
                  <a:cubicBezTo>
                    <a:pt x="1182" y="1530"/>
                    <a:pt x="1117" y="1542"/>
                    <a:pt x="1052" y="1542"/>
                  </a:cubicBezTo>
                  <a:cubicBezTo>
                    <a:pt x="982" y="1542"/>
                    <a:pt x="912" y="1528"/>
                    <a:pt x="846" y="1500"/>
                  </a:cubicBezTo>
                  <a:cubicBezTo>
                    <a:pt x="721" y="1447"/>
                    <a:pt x="622" y="1346"/>
                    <a:pt x="570" y="1218"/>
                  </a:cubicBezTo>
                  <a:cubicBezTo>
                    <a:pt x="465" y="951"/>
                    <a:pt x="593" y="650"/>
                    <a:pt x="858" y="544"/>
                  </a:cubicBezTo>
                  <a:cubicBezTo>
                    <a:pt x="921" y="520"/>
                    <a:pt x="986" y="506"/>
                    <a:pt x="1051" y="506"/>
                  </a:cubicBezTo>
                  <a:close/>
                  <a:moveTo>
                    <a:pt x="1050" y="1"/>
                  </a:moveTo>
                  <a:cubicBezTo>
                    <a:pt x="922" y="1"/>
                    <a:pt x="794" y="25"/>
                    <a:pt x="671" y="75"/>
                  </a:cubicBezTo>
                  <a:cubicBezTo>
                    <a:pt x="418" y="176"/>
                    <a:pt x="218" y="369"/>
                    <a:pt x="110" y="621"/>
                  </a:cubicBezTo>
                  <a:cubicBezTo>
                    <a:pt x="3" y="872"/>
                    <a:pt x="0" y="1150"/>
                    <a:pt x="101" y="1404"/>
                  </a:cubicBezTo>
                  <a:cubicBezTo>
                    <a:pt x="202" y="1658"/>
                    <a:pt x="398" y="1857"/>
                    <a:pt x="649" y="1965"/>
                  </a:cubicBezTo>
                  <a:cubicBezTo>
                    <a:pt x="777" y="2021"/>
                    <a:pt x="914" y="2048"/>
                    <a:pt x="1051" y="2048"/>
                  </a:cubicBezTo>
                  <a:cubicBezTo>
                    <a:pt x="1179" y="2048"/>
                    <a:pt x="1309" y="2023"/>
                    <a:pt x="1432" y="1974"/>
                  </a:cubicBezTo>
                  <a:cubicBezTo>
                    <a:pt x="1684" y="1873"/>
                    <a:pt x="1883" y="1678"/>
                    <a:pt x="1991" y="1426"/>
                  </a:cubicBezTo>
                  <a:cubicBezTo>
                    <a:pt x="2099" y="1175"/>
                    <a:pt x="2101" y="897"/>
                    <a:pt x="2000" y="643"/>
                  </a:cubicBezTo>
                  <a:cubicBezTo>
                    <a:pt x="1899" y="390"/>
                    <a:pt x="1704" y="192"/>
                    <a:pt x="1452" y="84"/>
                  </a:cubicBezTo>
                  <a:cubicBezTo>
                    <a:pt x="1323" y="29"/>
                    <a:pt x="1186" y="1"/>
                    <a:pt x="1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5"/>
            <p:cNvSpPr/>
            <p:nvPr/>
          </p:nvSpPr>
          <p:spPr>
            <a:xfrm rot="-468957">
              <a:off x="291378" y="426378"/>
              <a:ext cx="97007" cy="94425"/>
            </a:xfrm>
            <a:custGeom>
              <a:avLst/>
              <a:gdLst/>
              <a:ahLst/>
              <a:cxnLst/>
              <a:rect l="l" t="t" r="r" b="b"/>
              <a:pathLst>
                <a:path w="2104" h="2048" extrusionOk="0">
                  <a:moveTo>
                    <a:pt x="1053" y="506"/>
                  </a:moveTo>
                  <a:cubicBezTo>
                    <a:pt x="1120" y="506"/>
                    <a:pt x="1190" y="519"/>
                    <a:pt x="1255" y="548"/>
                  </a:cubicBezTo>
                  <a:cubicBezTo>
                    <a:pt x="1383" y="602"/>
                    <a:pt x="1482" y="703"/>
                    <a:pt x="1533" y="831"/>
                  </a:cubicBezTo>
                  <a:cubicBezTo>
                    <a:pt x="1639" y="1096"/>
                    <a:pt x="1509" y="1399"/>
                    <a:pt x="1244" y="1504"/>
                  </a:cubicBezTo>
                  <a:cubicBezTo>
                    <a:pt x="1182" y="1529"/>
                    <a:pt x="1117" y="1542"/>
                    <a:pt x="1052" y="1542"/>
                  </a:cubicBezTo>
                  <a:cubicBezTo>
                    <a:pt x="983" y="1542"/>
                    <a:pt x="914" y="1528"/>
                    <a:pt x="849" y="1500"/>
                  </a:cubicBezTo>
                  <a:cubicBezTo>
                    <a:pt x="721" y="1446"/>
                    <a:pt x="622" y="1345"/>
                    <a:pt x="570" y="1217"/>
                  </a:cubicBezTo>
                  <a:cubicBezTo>
                    <a:pt x="465" y="952"/>
                    <a:pt x="595" y="649"/>
                    <a:pt x="860" y="544"/>
                  </a:cubicBezTo>
                  <a:cubicBezTo>
                    <a:pt x="923" y="519"/>
                    <a:pt x="988" y="506"/>
                    <a:pt x="1053" y="506"/>
                  </a:cubicBezTo>
                  <a:close/>
                  <a:moveTo>
                    <a:pt x="1051" y="0"/>
                  </a:moveTo>
                  <a:cubicBezTo>
                    <a:pt x="923" y="0"/>
                    <a:pt x="794" y="25"/>
                    <a:pt x="671" y="75"/>
                  </a:cubicBezTo>
                  <a:cubicBezTo>
                    <a:pt x="418" y="176"/>
                    <a:pt x="220" y="371"/>
                    <a:pt x="113" y="622"/>
                  </a:cubicBezTo>
                  <a:cubicBezTo>
                    <a:pt x="5" y="874"/>
                    <a:pt x="0" y="1150"/>
                    <a:pt x="104" y="1403"/>
                  </a:cubicBezTo>
                  <a:cubicBezTo>
                    <a:pt x="205" y="1657"/>
                    <a:pt x="398" y="1857"/>
                    <a:pt x="649" y="1964"/>
                  </a:cubicBezTo>
                  <a:cubicBezTo>
                    <a:pt x="779" y="2021"/>
                    <a:pt x="916" y="2047"/>
                    <a:pt x="1053" y="2047"/>
                  </a:cubicBezTo>
                  <a:cubicBezTo>
                    <a:pt x="1181" y="2047"/>
                    <a:pt x="1309" y="2023"/>
                    <a:pt x="1432" y="1973"/>
                  </a:cubicBezTo>
                  <a:cubicBezTo>
                    <a:pt x="1686" y="1872"/>
                    <a:pt x="1886" y="1677"/>
                    <a:pt x="1993" y="1426"/>
                  </a:cubicBezTo>
                  <a:cubicBezTo>
                    <a:pt x="2101" y="1174"/>
                    <a:pt x="2103" y="898"/>
                    <a:pt x="2002" y="645"/>
                  </a:cubicBezTo>
                  <a:cubicBezTo>
                    <a:pt x="1901" y="391"/>
                    <a:pt x="1706" y="191"/>
                    <a:pt x="1455" y="84"/>
                  </a:cubicBezTo>
                  <a:cubicBezTo>
                    <a:pt x="1325" y="28"/>
                    <a:pt x="1188" y="0"/>
                    <a:pt x="10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5"/>
            <p:cNvSpPr/>
            <p:nvPr/>
          </p:nvSpPr>
          <p:spPr>
            <a:xfrm rot="-468957">
              <a:off x="698644" y="287095"/>
              <a:ext cx="107657" cy="126146"/>
            </a:xfrm>
            <a:custGeom>
              <a:avLst/>
              <a:gdLst/>
              <a:ahLst/>
              <a:cxnLst/>
              <a:rect l="l" t="t" r="r" b="b"/>
              <a:pathLst>
                <a:path w="2335" h="2736" extrusionOk="0">
                  <a:moveTo>
                    <a:pt x="1603" y="0"/>
                  </a:moveTo>
                  <a:cubicBezTo>
                    <a:pt x="523" y="431"/>
                    <a:pt x="0" y="1656"/>
                    <a:pt x="431" y="2736"/>
                  </a:cubicBezTo>
                  <a:lnTo>
                    <a:pt x="2099" y="2069"/>
                  </a:lnTo>
                  <a:cubicBezTo>
                    <a:pt x="2258" y="2004"/>
                    <a:pt x="2334" y="1825"/>
                    <a:pt x="2272" y="166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5"/>
            <p:cNvSpPr/>
            <p:nvPr/>
          </p:nvSpPr>
          <p:spPr>
            <a:xfrm rot="-468957">
              <a:off x="160227" y="370780"/>
              <a:ext cx="107657" cy="126192"/>
            </a:xfrm>
            <a:custGeom>
              <a:avLst/>
              <a:gdLst/>
              <a:ahLst/>
              <a:cxnLst/>
              <a:rect l="l" t="t" r="r" b="b"/>
              <a:pathLst>
                <a:path w="2335" h="2737" extrusionOk="0">
                  <a:moveTo>
                    <a:pt x="1901" y="1"/>
                  </a:moveTo>
                  <a:lnTo>
                    <a:pt x="236" y="668"/>
                  </a:lnTo>
                  <a:cubicBezTo>
                    <a:pt x="77" y="733"/>
                    <a:pt x="0" y="912"/>
                    <a:pt x="63" y="1071"/>
                  </a:cubicBezTo>
                  <a:lnTo>
                    <a:pt x="732" y="2736"/>
                  </a:lnTo>
                  <a:lnTo>
                    <a:pt x="732" y="2736"/>
                  </a:lnTo>
                  <a:cubicBezTo>
                    <a:pt x="1810" y="2304"/>
                    <a:pt x="2334" y="1080"/>
                    <a:pt x="1901" y="1"/>
                  </a:cubicBezTo>
                  <a:close/>
                  <a:moveTo>
                    <a:pt x="732" y="2736"/>
                  </a:moveTo>
                  <a:cubicBezTo>
                    <a:pt x="731" y="2736"/>
                    <a:pt x="730" y="2736"/>
                    <a:pt x="730" y="2737"/>
                  </a:cubicBezTo>
                  <a:lnTo>
                    <a:pt x="732" y="2737"/>
                  </a:lnTo>
                  <a:lnTo>
                    <a:pt x="732" y="2736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5"/>
            <p:cNvSpPr/>
            <p:nvPr/>
          </p:nvSpPr>
          <p:spPr>
            <a:xfrm rot="-468957">
              <a:off x="252668" y="562506"/>
              <a:ext cx="126146" cy="92903"/>
            </a:xfrm>
            <a:custGeom>
              <a:avLst/>
              <a:gdLst/>
              <a:ahLst/>
              <a:cxnLst/>
              <a:rect l="l" t="t" r="r" b="b"/>
              <a:pathLst>
                <a:path w="2736" h="2015" extrusionOk="0">
                  <a:moveTo>
                    <a:pt x="781" y="1"/>
                  </a:moveTo>
                  <a:cubicBezTo>
                    <a:pt x="520" y="1"/>
                    <a:pt x="256" y="49"/>
                    <a:pt x="0" y="152"/>
                  </a:cubicBezTo>
                  <a:lnTo>
                    <a:pt x="667" y="1819"/>
                  </a:lnTo>
                  <a:cubicBezTo>
                    <a:pt x="715" y="1941"/>
                    <a:pt x="832" y="2014"/>
                    <a:pt x="954" y="2014"/>
                  </a:cubicBezTo>
                  <a:cubicBezTo>
                    <a:pt x="992" y="2014"/>
                    <a:pt x="1031" y="2007"/>
                    <a:pt x="1068" y="1992"/>
                  </a:cubicBezTo>
                  <a:lnTo>
                    <a:pt x="2736" y="1323"/>
                  </a:lnTo>
                  <a:cubicBezTo>
                    <a:pt x="2406" y="500"/>
                    <a:pt x="1615" y="1"/>
                    <a:pt x="781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5"/>
            <p:cNvSpPr/>
            <p:nvPr/>
          </p:nvSpPr>
          <p:spPr>
            <a:xfrm rot="-468957">
              <a:off x="400706" y="319164"/>
              <a:ext cx="165105" cy="145648"/>
            </a:xfrm>
            <a:custGeom>
              <a:avLst/>
              <a:gdLst/>
              <a:ahLst/>
              <a:cxnLst/>
              <a:rect l="l" t="t" r="r" b="b"/>
              <a:pathLst>
                <a:path w="3581" h="3159" extrusionOk="0">
                  <a:moveTo>
                    <a:pt x="1789" y="1"/>
                  </a:moveTo>
                  <a:cubicBezTo>
                    <a:pt x="1594" y="1"/>
                    <a:pt x="1396" y="37"/>
                    <a:pt x="1203" y="114"/>
                  </a:cubicBezTo>
                  <a:cubicBezTo>
                    <a:pt x="393" y="439"/>
                    <a:pt x="1" y="1357"/>
                    <a:pt x="326" y="2167"/>
                  </a:cubicBezTo>
                  <a:cubicBezTo>
                    <a:pt x="572" y="2783"/>
                    <a:pt x="1164" y="3159"/>
                    <a:pt x="1790" y="3159"/>
                  </a:cubicBezTo>
                  <a:cubicBezTo>
                    <a:pt x="1986" y="3159"/>
                    <a:pt x="2184" y="3122"/>
                    <a:pt x="2377" y="3045"/>
                  </a:cubicBezTo>
                  <a:cubicBezTo>
                    <a:pt x="3185" y="2722"/>
                    <a:pt x="3580" y="1801"/>
                    <a:pt x="3255" y="993"/>
                  </a:cubicBezTo>
                  <a:cubicBezTo>
                    <a:pt x="3008" y="376"/>
                    <a:pt x="2416" y="1"/>
                    <a:pt x="1789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5"/>
            <p:cNvSpPr/>
            <p:nvPr/>
          </p:nvSpPr>
          <p:spPr>
            <a:xfrm rot="-5868957">
              <a:off x="597363" y="118962"/>
              <a:ext cx="107657" cy="126146"/>
            </a:xfrm>
            <a:custGeom>
              <a:avLst/>
              <a:gdLst/>
              <a:ahLst/>
              <a:cxnLst/>
              <a:rect l="l" t="t" r="r" b="b"/>
              <a:pathLst>
                <a:path w="2335" h="2736" extrusionOk="0">
                  <a:moveTo>
                    <a:pt x="1603" y="0"/>
                  </a:moveTo>
                  <a:cubicBezTo>
                    <a:pt x="523" y="431"/>
                    <a:pt x="0" y="1656"/>
                    <a:pt x="431" y="2736"/>
                  </a:cubicBezTo>
                  <a:lnTo>
                    <a:pt x="2099" y="2069"/>
                  </a:lnTo>
                  <a:cubicBezTo>
                    <a:pt x="2258" y="2004"/>
                    <a:pt x="2334" y="1825"/>
                    <a:pt x="2272" y="166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BLANK_1_1_1_1_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7"/>
          <p:cNvSpPr txBox="1">
            <a:spLocks noGrp="1"/>
          </p:cNvSpPr>
          <p:nvPr>
            <p:ph type="title"/>
          </p:nvPr>
        </p:nvSpPr>
        <p:spPr>
          <a:xfrm>
            <a:off x="720000" y="552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61" name="Google Shape;561;p17"/>
          <p:cNvGrpSpPr/>
          <p:nvPr/>
        </p:nvGrpSpPr>
        <p:grpSpPr>
          <a:xfrm>
            <a:off x="0" y="4793086"/>
            <a:ext cx="9144000" cy="354864"/>
            <a:chOff x="0" y="4793086"/>
            <a:chExt cx="9144000" cy="354864"/>
          </a:xfrm>
        </p:grpSpPr>
        <p:sp>
          <p:nvSpPr>
            <p:cNvPr id="562" name="Google Shape;562;p17"/>
            <p:cNvSpPr/>
            <p:nvPr/>
          </p:nvSpPr>
          <p:spPr>
            <a:xfrm rot="10800000" flipH="1">
              <a:off x="0" y="4793650"/>
              <a:ext cx="9144000" cy="354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3" name="Google Shape;563;p17"/>
            <p:cNvGrpSpPr/>
            <p:nvPr/>
          </p:nvGrpSpPr>
          <p:grpSpPr>
            <a:xfrm>
              <a:off x="0" y="4793086"/>
              <a:ext cx="9144000" cy="354330"/>
              <a:chOff x="0" y="4793086"/>
              <a:chExt cx="9144000" cy="354330"/>
            </a:xfrm>
          </p:grpSpPr>
          <p:cxnSp>
            <p:nvCxnSpPr>
              <p:cNvPr id="564" name="Google Shape;564;p17"/>
              <p:cNvCxnSpPr>
                <a:stCxn id="562" idx="1"/>
                <a:endCxn id="562" idx="3"/>
              </p:cNvCxnSpPr>
              <p:nvPr/>
            </p:nvCxnSpPr>
            <p:spPr>
              <a:xfrm>
                <a:off x="0" y="497080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565" name="Google Shape;565;p17"/>
              <p:cNvGrpSpPr/>
              <p:nvPr/>
            </p:nvGrpSpPr>
            <p:grpSpPr>
              <a:xfrm>
                <a:off x="3321750" y="4793086"/>
                <a:ext cx="2500500" cy="354330"/>
                <a:chOff x="6649175" y="4432800"/>
                <a:chExt cx="2500500" cy="714375"/>
              </a:xfrm>
            </p:grpSpPr>
            <p:sp>
              <p:nvSpPr>
                <p:cNvPr id="566" name="Google Shape;566;p17"/>
                <p:cNvSpPr/>
                <p:nvPr/>
              </p:nvSpPr>
              <p:spPr>
                <a:xfrm rot="10800000" flipH="1">
                  <a:off x="6649175" y="4437975"/>
                  <a:ext cx="2500500" cy="7092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567" name="Google Shape;567;p17"/>
                <p:cNvCxnSpPr/>
                <p:nvPr/>
              </p:nvCxnSpPr>
              <p:spPr>
                <a:xfrm>
                  <a:off x="6904295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8" name="Google Shape;568;p17"/>
                <p:cNvCxnSpPr/>
                <p:nvPr/>
              </p:nvCxnSpPr>
              <p:spPr>
                <a:xfrm>
                  <a:off x="7352236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9" name="Google Shape;569;p17"/>
                <p:cNvCxnSpPr/>
                <p:nvPr/>
              </p:nvCxnSpPr>
              <p:spPr>
                <a:xfrm>
                  <a:off x="7576207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70" name="Google Shape;570;p17"/>
                <p:cNvCxnSpPr/>
                <p:nvPr/>
              </p:nvCxnSpPr>
              <p:spPr>
                <a:xfrm>
                  <a:off x="7800177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71" name="Google Shape;571;p17"/>
                <p:cNvCxnSpPr/>
                <p:nvPr/>
              </p:nvCxnSpPr>
              <p:spPr>
                <a:xfrm>
                  <a:off x="8024148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72" name="Google Shape;572;p17"/>
                <p:cNvCxnSpPr/>
                <p:nvPr/>
              </p:nvCxnSpPr>
              <p:spPr>
                <a:xfrm>
                  <a:off x="8248118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73" name="Google Shape;573;p17"/>
                <p:cNvCxnSpPr/>
                <p:nvPr/>
              </p:nvCxnSpPr>
              <p:spPr>
                <a:xfrm>
                  <a:off x="8472089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74" name="Google Shape;574;p17"/>
                <p:cNvCxnSpPr/>
                <p:nvPr/>
              </p:nvCxnSpPr>
              <p:spPr>
                <a:xfrm>
                  <a:off x="8696059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75" name="Google Shape;575;p17"/>
                <p:cNvCxnSpPr/>
                <p:nvPr/>
              </p:nvCxnSpPr>
              <p:spPr>
                <a:xfrm>
                  <a:off x="8920030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76" name="Google Shape;576;p17"/>
                <p:cNvCxnSpPr/>
                <p:nvPr/>
              </p:nvCxnSpPr>
              <p:spPr>
                <a:xfrm>
                  <a:off x="7128266" y="4432800"/>
                  <a:ext cx="0" cy="714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577" name="Google Shape;577;p17"/>
          <p:cNvGrpSpPr/>
          <p:nvPr/>
        </p:nvGrpSpPr>
        <p:grpSpPr>
          <a:xfrm rot="-468991">
            <a:off x="157007" y="152993"/>
            <a:ext cx="652459" cy="477621"/>
            <a:chOff x="230649" y="98842"/>
            <a:chExt cx="652464" cy="477625"/>
          </a:xfrm>
        </p:grpSpPr>
        <p:sp>
          <p:nvSpPr>
            <p:cNvPr id="578" name="Google Shape;578;p17"/>
            <p:cNvSpPr/>
            <p:nvPr/>
          </p:nvSpPr>
          <p:spPr>
            <a:xfrm>
              <a:off x="240470" y="110694"/>
              <a:ext cx="635592" cy="453052"/>
            </a:xfrm>
            <a:custGeom>
              <a:avLst/>
              <a:gdLst/>
              <a:ahLst/>
              <a:cxnLst/>
              <a:rect l="l" t="t" r="r" b="b"/>
              <a:pathLst>
                <a:path w="13785" h="9826" extrusionOk="0">
                  <a:moveTo>
                    <a:pt x="11492" y="1"/>
                  </a:moveTo>
                  <a:cubicBezTo>
                    <a:pt x="11463" y="1"/>
                    <a:pt x="11427" y="10"/>
                    <a:pt x="11379" y="29"/>
                  </a:cubicBezTo>
                  <a:lnTo>
                    <a:pt x="9734" y="444"/>
                  </a:lnTo>
                  <a:lnTo>
                    <a:pt x="1693" y="3663"/>
                  </a:lnTo>
                  <a:lnTo>
                    <a:pt x="182" y="4428"/>
                  </a:lnTo>
                  <a:lnTo>
                    <a:pt x="185" y="4428"/>
                  </a:lnTo>
                  <a:cubicBezTo>
                    <a:pt x="25" y="4491"/>
                    <a:pt x="1" y="4673"/>
                    <a:pt x="63" y="4832"/>
                  </a:cubicBezTo>
                  <a:lnTo>
                    <a:pt x="519" y="6401"/>
                  </a:lnTo>
                  <a:lnTo>
                    <a:pt x="1255" y="8239"/>
                  </a:lnTo>
                  <a:lnTo>
                    <a:pt x="2061" y="9612"/>
                  </a:lnTo>
                  <a:cubicBezTo>
                    <a:pt x="2110" y="9738"/>
                    <a:pt x="2178" y="9826"/>
                    <a:pt x="2281" y="9826"/>
                  </a:cubicBezTo>
                  <a:cubicBezTo>
                    <a:pt x="2309" y="9826"/>
                    <a:pt x="2339" y="9819"/>
                    <a:pt x="2373" y="9805"/>
                  </a:cubicBezTo>
                  <a:lnTo>
                    <a:pt x="3991" y="9410"/>
                  </a:lnTo>
                  <a:lnTo>
                    <a:pt x="12036" y="6190"/>
                  </a:lnTo>
                  <a:lnTo>
                    <a:pt x="13511" y="5460"/>
                  </a:lnTo>
                  <a:cubicBezTo>
                    <a:pt x="13668" y="5395"/>
                    <a:pt x="13785" y="5272"/>
                    <a:pt x="13722" y="5115"/>
                  </a:cubicBezTo>
                  <a:lnTo>
                    <a:pt x="13206" y="3454"/>
                  </a:lnTo>
                  <a:lnTo>
                    <a:pt x="12470" y="1614"/>
                  </a:lnTo>
                  <a:lnTo>
                    <a:pt x="11628" y="164"/>
                  </a:lnTo>
                  <a:cubicBezTo>
                    <a:pt x="11584" y="53"/>
                    <a:pt x="11558" y="1"/>
                    <a:pt x="11492" y="1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7"/>
            <p:cNvSpPr/>
            <p:nvPr/>
          </p:nvSpPr>
          <p:spPr>
            <a:xfrm>
              <a:off x="661522" y="229327"/>
              <a:ext cx="96918" cy="94474"/>
            </a:xfrm>
            <a:custGeom>
              <a:avLst/>
              <a:gdLst/>
              <a:ahLst/>
              <a:cxnLst/>
              <a:rect l="l" t="t" r="r" b="b"/>
              <a:pathLst>
                <a:path w="2102" h="2049" extrusionOk="0">
                  <a:moveTo>
                    <a:pt x="1051" y="506"/>
                  </a:moveTo>
                  <a:cubicBezTo>
                    <a:pt x="1120" y="506"/>
                    <a:pt x="1190" y="520"/>
                    <a:pt x="1255" y="549"/>
                  </a:cubicBezTo>
                  <a:cubicBezTo>
                    <a:pt x="1383" y="603"/>
                    <a:pt x="1479" y="704"/>
                    <a:pt x="1531" y="832"/>
                  </a:cubicBezTo>
                  <a:cubicBezTo>
                    <a:pt x="1636" y="1096"/>
                    <a:pt x="1509" y="1399"/>
                    <a:pt x="1244" y="1505"/>
                  </a:cubicBezTo>
                  <a:cubicBezTo>
                    <a:pt x="1182" y="1530"/>
                    <a:pt x="1117" y="1542"/>
                    <a:pt x="1052" y="1542"/>
                  </a:cubicBezTo>
                  <a:cubicBezTo>
                    <a:pt x="982" y="1542"/>
                    <a:pt x="912" y="1528"/>
                    <a:pt x="846" y="1500"/>
                  </a:cubicBezTo>
                  <a:cubicBezTo>
                    <a:pt x="721" y="1447"/>
                    <a:pt x="622" y="1346"/>
                    <a:pt x="570" y="1218"/>
                  </a:cubicBezTo>
                  <a:cubicBezTo>
                    <a:pt x="465" y="951"/>
                    <a:pt x="593" y="650"/>
                    <a:pt x="858" y="544"/>
                  </a:cubicBezTo>
                  <a:cubicBezTo>
                    <a:pt x="921" y="520"/>
                    <a:pt x="986" y="506"/>
                    <a:pt x="1051" y="506"/>
                  </a:cubicBezTo>
                  <a:close/>
                  <a:moveTo>
                    <a:pt x="1050" y="1"/>
                  </a:moveTo>
                  <a:cubicBezTo>
                    <a:pt x="922" y="1"/>
                    <a:pt x="794" y="25"/>
                    <a:pt x="671" y="75"/>
                  </a:cubicBezTo>
                  <a:cubicBezTo>
                    <a:pt x="418" y="176"/>
                    <a:pt x="218" y="369"/>
                    <a:pt x="110" y="621"/>
                  </a:cubicBezTo>
                  <a:cubicBezTo>
                    <a:pt x="3" y="872"/>
                    <a:pt x="0" y="1150"/>
                    <a:pt x="101" y="1404"/>
                  </a:cubicBezTo>
                  <a:cubicBezTo>
                    <a:pt x="202" y="1658"/>
                    <a:pt x="398" y="1857"/>
                    <a:pt x="649" y="1965"/>
                  </a:cubicBezTo>
                  <a:cubicBezTo>
                    <a:pt x="777" y="2021"/>
                    <a:pt x="914" y="2048"/>
                    <a:pt x="1051" y="2048"/>
                  </a:cubicBezTo>
                  <a:cubicBezTo>
                    <a:pt x="1179" y="2048"/>
                    <a:pt x="1309" y="2023"/>
                    <a:pt x="1432" y="1974"/>
                  </a:cubicBezTo>
                  <a:cubicBezTo>
                    <a:pt x="1684" y="1873"/>
                    <a:pt x="1883" y="1678"/>
                    <a:pt x="1991" y="1426"/>
                  </a:cubicBezTo>
                  <a:cubicBezTo>
                    <a:pt x="2099" y="1175"/>
                    <a:pt x="2101" y="897"/>
                    <a:pt x="2000" y="643"/>
                  </a:cubicBezTo>
                  <a:cubicBezTo>
                    <a:pt x="1899" y="390"/>
                    <a:pt x="1704" y="192"/>
                    <a:pt x="1452" y="84"/>
                  </a:cubicBezTo>
                  <a:cubicBezTo>
                    <a:pt x="1323" y="29"/>
                    <a:pt x="1186" y="1"/>
                    <a:pt x="1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7"/>
            <p:cNvSpPr/>
            <p:nvPr/>
          </p:nvSpPr>
          <p:spPr>
            <a:xfrm>
              <a:off x="355231" y="351971"/>
              <a:ext cx="97010" cy="94428"/>
            </a:xfrm>
            <a:custGeom>
              <a:avLst/>
              <a:gdLst/>
              <a:ahLst/>
              <a:cxnLst/>
              <a:rect l="l" t="t" r="r" b="b"/>
              <a:pathLst>
                <a:path w="2104" h="2048" extrusionOk="0">
                  <a:moveTo>
                    <a:pt x="1053" y="506"/>
                  </a:moveTo>
                  <a:cubicBezTo>
                    <a:pt x="1120" y="506"/>
                    <a:pt x="1190" y="519"/>
                    <a:pt x="1255" y="548"/>
                  </a:cubicBezTo>
                  <a:cubicBezTo>
                    <a:pt x="1383" y="602"/>
                    <a:pt x="1482" y="703"/>
                    <a:pt x="1533" y="831"/>
                  </a:cubicBezTo>
                  <a:cubicBezTo>
                    <a:pt x="1639" y="1096"/>
                    <a:pt x="1509" y="1399"/>
                    <a:pt x="1244" y="1504"/>
                  </a:cubicBezTo>
                  <a:cubicBezTo>
                    <a:pt x="1182" y="1529"/>
                    <a:pt x="1117" y="1542"/>
                    <a:pt x="1052" y="1542"/>
                  </a:cubicBezTo>
                  <a:cubicBezTo>
                    <a:pt x="983" y="1542"/>
                    <a:pt x="914" y="1528"/>
                    <a:pt x="849" y="1500"/>
                  </a:cubicBezTo>
                  <a:cubicBezTo>
                    <a:pt x="721" y="1446"/>
                    <a:pt x="622" y="1345"/>
                    <a:pt x="570" y="1217"/>
                  </a:cubicBezTo>
                  <a:cubicBezTo>
                    <a:pt x="465" y="952"/>
                    <a:pt x="595" y="649"/>
                    <a:pt x="860" y="544"/>
                  </a:cubicBezTo>
                  <a:cubicBezTo>
                    <a:pt x="923" y="519"/>
                    <a:pt x="988" y="506"/>
                    <a:pt x="1053" y="506"/>
                  </a:cubicBezTo>
                  <a:close/>
                  <a:moveTo>
                    <a:pt x="1051" y="0"/>
                  </a:moveTo>
                  <a:cubicBezTo>
                    <a:pt x="923" y="0"/>
                    <a:pt x="794" y="25"/>
                    <a:pt x="671" y="75"/>
                  </a:cubicBezTo>
                  <a:cubicBezTo>
                    <a:pt x="418" y="176"/>
                    <a:pt x="220" y="371"/>
                    <a:pt x="113" y="622"/>
                  </a:cubicBezTo>
                  <a:cubicBezTo>
                    <a:pt x="5" y="874"/>
                    <a:pt x="0" y="1150"/>
                    <a:pt x="104" y="1403"/>
                  </a:cubicBezTo>
                  <a:cubicBezTo>
                    <a:pt x="205" y="1657"/>
                    <a:pt x="398" y="1857"/>
                    <a:pt x="649" y="1964"/>
                  </a:cubicBezTo>
                  <a:cubicBezTo>
                    <a:pt x="779" y="2021"/>
                    <a:pt x="916" y="2047"/>
                    <a:pt x="1053" y="2047"/>
                  </a:cubicBezTo>
                  <a:cubicBezTo>
                    <a:pt x="1181" y="2047"/>
                    <a:pt x="1309" y="2023"/>
                    <a:pt x="1432" y="1973"/>
                  </a:cubicBezTo>
                  <a:cubicBezTo>
                    <a:pt x="1686" y="1872"/>
                    <a:pt x="1886" y="1677"/>
                    <a:pt x="1993" y="1426"/>
                  </a:cubicBezTo>
                  <a:cubicBezTo>
                    <a:pt x="2101" y="1174"/>
                    <a:pt x="2103" y="898"/>
                    <a:pt x="2002" y="645"/>
                  </a:cubicBezTo>
                  <a:cubicBezTo>
                    <a:pt x="1901" y="391"/>
                    <a:pt x="1706" y="191"/>
                    <a:pt x="1455" y="84"/>
                  </a:cubicBezTo>
                  <a:cubicBezTo>
                    <a:pt x="1325" y="28"/>
                    <a:pt x="1188" y="0"/>
                    <a:pt x="10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7"/>
            <p:cNvSpPr/>
            <p:nvPr/>
          </p:nvSpPr>
          <p:spPr>
            <a:xfrm>
              <a:off x="775453" y="269947"/>
              <a:ext cx="107661" cy="126150"/>
            </a:xfrm>
            <a:custGeom>
              <a:avLst/>
              <a:gdLst/>
              <a:ahLst/>
              <a:cxnLst/>
              <a:rect l="l" t="t" r="r" b="b"/>
              <a:pathLst>
                <a:path w="2335" h="2736" extrusionOk="0">
                  <a:moveTo>
                    <a:pt x="1603" y="0"/>
                  </a:moveTo>
                  <a:cubicBezTo>
                    <a:pt x="523" y="431"/>
                    <a:pt x="0" y="1656"/>
                    <a:pt x="431" y="2736"/>
                  </a:cubicBezTo>
                  <a:lnTo>
                    <a:pt x="2099" y="2069"/>
                  </a:lnTo>
                  <a:cubicBezTo>
                    <a:pt x="2258" y="2004"/>
                    <a:pt x="2334" y="1825"/>
                    <a:pt x="2272" y="166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230649" y="279629"/>
              <a:ext cx="107661" cy="126196"/>
            </a:xfrm>
            <a:custGeom>
              <a:avLst/>
              <a:gdLst/>
              <a:ahLst/>
              <a:cxnLst/>
              <a:rect l="l" t="t" r="r" b="b"/>
              <a:pathLst>
                <a:path w="2335" h="2737" extrusionOk="0">
                  <a:moveTo>
                    <a:pt x="1901" y="1"/>
                  </a:moveTo>
                  <a:lnTo>
                    <a:pt x="236" y="668"/>
                  </a:lnTo>
                  <a:cubicBezTo>
                    <a:pt x="77" y="733"/>
                    <a:pt x="0" y="912"/>
                    <a:pt x="63" y="1071"/>
                  </a:cubicBezTo>
                  <a:lnTo>
                    <a:pt x="732" y="2736"/>
                  </a:lnTo>
                  <a:lnTo>
                    <a:pt x="732" y="2736"/>
                  </a:lnTo>
                  <a:cubicBezTo>
                    <a:pt x="1810" y="2304"/>
                    <a:pt x="2334" y="1080"/>
                    <a:pt x="1901" y="1"/>
                  </a:cubicBezTo>
                  <a:close/>
                  <a:moveTo>
                    <a:pt x="732" y="2736"/>
                  </a:moveTo>
                  <a:cubicBezTo>
                    <a:pt x="731" y="2736"/>
                    <a:pt x="730" y="2736"/>
                    <a:pt x="730" y="2737"/>
                  </a:cubicBezTo>
                  <a:lnTo>
                    <a:pt x="732" y="2737"/>
                  </a:lnTo>
                  <a:lnTo>
                    <a:pt x="732" y="2736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7"/>
            <p:cNvSpPr/>
            <p:nvPr/>
          </p:nvSpPr>
          <p:spPr>
            <a:xfrm>
              <a:off x="298335" y="483560"/>
              <a:ext cx="126150" cy="92907"/>
            </a:xfrm>
            <a:custGeom>
              <a:avLst/>
              <a:gdLst/>
              <a:ahLst/>
              <a:cxnLst/>
              <a:rect l="l" t="t" r="r" b="b"/>
              <a:pathLst>
                <a:path w="2736" h="2015" extrusionOk="0">
                  <a:moveTo>
                    <a:pt x="781" y="1"/>
                  </a:moveTo>
                  <a:cubicBezTo>
                    <a:pt x="520" y="1"/>
                    <a:pt x="256" y="49"/>
                    <a:pt x="0" y="152"/>
                  </a:cubicBezTo>
                  <a:lnTo>
                    <a:pt x="667" y="1819"/>
                  </a:lnTo>
                  <a:cubicBezTo>
                    <a:pt x="715" y="1941"/>
                    <a:pt x="832" y="2014"/>
                    <a:pt x="954" y="2014"/>
                  </a:cubicBezTo>
                  <a:cubicBezTo>
                    <a:pt x="992" y="2014"/>
                    <a:pt x="1031" y="2007"/>
                    <a:pt x="1068" y="1992"/>
                  </a:cubicBezTo>
                  <a:lnTo>
                    <a:pt x="2736" y="1323"/>
                  </a:lnTo>
                  <a:cubicBezTo>
                    <a:pt x="2406" y="500"/>
                    <a:pt x="1615" y="1"/>
                    <a:pt x="781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474326" y="265014"/>
              <a:ext cx="165111" cy="145654"/>
            </a:xfrm>
            <a:custGeom>
              <a:avLst/>
              <a:gdLst/>
              <a:ahLst/>
              <a:cxnLst/>
              <a:rect l="l" t="t" r="r" b="b"/>
              <a:pathLst>
                <a:path w="3581" h="3159" extrusionOk="0">
                  <a:moveTo>
                    <a:pt x="1789" y="1"/>
                  </a:moveTo>
                  <a:cubicBezTo>
                    <a:pt x="1594" y="1"/>
                    <a:pt x="1396" y="37"/>
                    <a:pt x="1203" y="114"/>
                  </a:cubicBezTo>
                  <a:cubicBezTo>
                    <a:pt x="393" y="439"/>
                    <a:pt x="1" y="1357"/>
                    <a:pt x="326" y="2167"/>
                  </a:cubicBezTo>
                  <a:cubicBezTo>
                    <a:pt x="572" y="2783"/>
                    <a:pt x="1164" y="3159"/>
                    <a:pt x="1790" y="3159"/>
                  </a:cubicBezTo>
                  <a:cubicBezTo>
                    <a:pt x="1986" y="3159"/>
                    <a:pt x="2184" y="3122"/>
                    <a:pt x="2377" y="3045"/>
                  </a:cubicBezTo>
                  <a:cubicBezTo>
                    <a:pt x="3185" y="2722"/>
                    <a:pt x="3580" y="1801"/>
                    <a:pt x="3255" y="993"/>
                  </a:cubicBezTo>
                  <a:cubicBezTo>
                    <a:pt x="3008" y="376"/>
                    <a:pt x="2416" y="1"/>
                    <a:pt x="1789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7"/>
            <p:cNvSpPr/>
            <p:nvPr/>
          </p:nvSpPr>
          <p:spPr>
            <a:xfrm rot="-5400000">
              <a:off x="697978" y="89597"/>
              <a:ext cx="107661" cy="126150"/>
            </a:xfrm>
            <a:custGeom>
              <a:avLst/>
              <a:gdLst/>
              <a:ahLst/>
              <a:cxnLst/>
              <a:rect l="l" t="t" r="r" b="b"/>
              <a:pathLst>
                <a:path w="2335" h="2736" extrusionOk="0">
                  <a:moveTo>
                    <a:pt x="1603" y="0"/>
                  </a:moveTo>
                  <a:cubicBezTo>
                    <a:pt x="523" y="431"/>
                    <a:pt x="0" y="1656"/>
                    <a:pt x="431" y="2736"/>
                  </a:cubicBezTo>
                  <a:lnTo>
                    <a:pt x="2099" y="2069"/>
                  </a:lnTo>
                  <a:cubicBezTo>
                    <a:pt x="2258" y="2004"/>
                    <a:pt x="2334" y="1825"/>
                    <a:pt x="2272" y="166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6" name="Google Shape;586;p17"/>
          <p:cNvGrpSpPr/>
          <p:nvPr/>
        </p:nvGrpSpPr>
        <p:grpSpPr>
          <a:xfrm>
            <a:off x="280794" y="-144236"/>
            <a:ext cx="8698328" cy="4334642"/>
            <a:chOff x="280794" y="-144236"/>
            <a:chExt cx="8698328" cy="4334642"/>
          </a:xfrm>
        </p:grpSpPr>
        <p:grpSp>
          <p:nvGrpSpPr>
            <p:cNvPr id="587" name="Google Shape;587;p17"/>
            <p:cNvGrpSpPr/>
            <p:nvPr/>
          </p:nvGrpSpPr>
          <p:grpSpPr>
            <a:xfrm>
              <a:off x="8477037" y="622881"/>
              <a:ext cx="502084" cy="502036"/>
              <a:chOff x="7230875" y="3437056"/>
              <a:chExt cx="502084" cy="502036"/>
            </a:xfrm>
          </p:grpSpPr>
          <p:sp>
            <p:nvSpPr>
              <p:cNvPr id="588" name="Google Shape;588;p17"/>
              <p:cNvSpPr/>
              <p:nvPr/>
            </p:nvSpPr>
            <p:spPr>
              <a:xfrm rot="-4301683">
                <a:off x="7283200" y="3489563"/>
                <a:ext cx="397327" cy="396987"/>
              </a:xfrm>
              <a:custGeom>
                <a:avLst/>
                <a:gdLst/>
                <a:ahLst/>
                <a:cxnLst/>
                <a:rect l="l" t="t" r="r" b="b"/>
                <a:pathLst>
                  <a:path w="10531" h="10522" extrusionOk="0">
                    <a:moveTo>
                      <a:pt x="5017" y="1"/>
                    </a:moveTo>
                    <a:cubicBezTo>
                      <a:pt x="5016" y="1"/>
                      <a:pt x="5015" y="1"/>
                      <a:pt x="5014" y="1"/>
                    </a:cubicBezTo>
                    <a:cubicBezTo>
                      <a:pt x="3768" y="59"/>
                      <a:pt x="2635" y="553"/>
                      <a:pt x="1762" y="1329"/>
                    </a:cubicBezTo>
                    <a:cubicBezTo>
                      <a:pt x="1697" y="1388"/>
                      <a:pt x="1730" y="1540"/>
                      <a:pt x="1668" y="1601"/>
                    </a:cubicBezTo>
                    <a:cubicBezTo>
                      <a:pt x="1612" y="1657"/>
                      <a:pt x="1461" y="1621"/>
                      <a:pt x="1407" y="1677"/>
                    </a:cubicBezTo>
                    <a:cubicBezTo>
                      <a:pt x="602" y="2543"/>
                      <a:pt x="85" y="3679"/>
                      <a:pt x="9" y="4936"/>
                    </a:cubicBezTo>
                    <a:cubicBezTo>
                      <a:pt x="2" y="5043"/>
                      <a:pt x="142" y="5097"/>
                      <a:pt x="142" y="5207"/>
                    </a:cubicBezTo>
                    <a:cubicBezTo>
                      <a:pt x="142" y="5266"/>
                      <a:pt x="0" y="5376"/>
                      <a:pt x="2" y="5434"/>
                    </a:cubicBezTo>
                    <a:cubicBezTo>
                      <a:pt x="43" y="6711"/>
                      <a:pt x="539" y="7876"/>
                      <a:pt x="1333" y="8767"/>
                    </a:cubicBezTo>
                    <a:cubicBezTo>
                      <a:pt x="1357" y="8792"/>
                      <a:pt x="1414" y="8796"/>
                      <a:pt x="1476" y="8796"/>
                    </a:cubicBezTo>
                    <a:cubicBezTo>
                      <a:pt x="1500" y="8796"/>
                      <a:pt x="1526" y="8795"/>
                      <a:pt x="1550" y="8795"/>
                    </a:cubicBezTo>
                    <a:cubicBezTo>
                      <a:pt x="1611" y="8795"/>
                      <a:pt x="1666" y="8799"/>
                      <a:pt x="1690" y="8823"/>
                    </a:cubicBezTo>
                    <a:cubicBezTo>
                      <a:pt x="1746" y="8881"/>
                      <a:pt x="1620" y="9063"/>
                      <a:pt x="1681" y="9119"/>
                    </a:cubicBezTo>
                    <a:cubicBezTo>
                      <a:pt x="2563" y="9940"/>
                      <a:pt x="3730" y="10461"/>
                      <a:pt x="5016" y="10522"/>
                    </a:cubicBezTo>
                    <a:cubicBezTo>
                      <a:pt x="5018" y="10522"/>
                      <a:pt x="5019" y="10522"/>
                      <a:pt x="5021" y="10522"/>
                    </a:cubicBezTo>
                    <a:cubicBezTo>
                      <a:pt x="5102" y="10522"/>
                      <a:pt x="5184" y="10409"/>
                      <a:pt x="5265" y="10409"/>
                    </a:cubicBezTo>
                    <a:cubicBezTo>
                      <a:pt x="5347" y="10409"/>
                      <a:pt x="5428" y="10522"/>
                      <a:pt x="5507" y="10522"/>
                    </a:cubicBezTo>
                    <a:cubicBezTo>
                      <a:pt x="5509" y="10522"/>
                      <a:pt x="5511" y="10522"/>
                      <a:pt x="5512" y="10522"/>
                    </a:cubicBezTo>
                    <a:cubicBezTo>
                      <a:pt x="6800" y="10463"/>
                      <a:pt x="7967" y="9940"/>
                      <a:pt x="8851" y="9119"/>
                    </a:cubicBezTo>
                    <a:cubicBezTo>
                      <a:pt x="8903" y="9070"/>
                      <a:pt x="8881" y="8921"/>
                      <a:pt x="8932" y="8872"/>
                    </a:cubicBezTo>
                    <a:cubicBezTo>
                      <a:pt x="8997" y="8805"/>
                      <a:pt x="9137" y="8834"/>
                      <a:pt x="9199" y="8764"/>
                    </a:cubicBezTo>
                    <a:cubicBezTo>
                      <a:pt x="9992" y="7873"/>
                      <a:pt x="10488" y="6711"/>
                      <a:pt x="10530" y="5432"/>
                    </a:cubicBezTo>
                    <a:cubicBezTo>
                      <a:pt x="10530" y="5376"/>
                      <a:pt x="10405" y="5268"/>
                      <a:pt x="10405" y="5209"/>
                    </a:cubicBezTo>
                    <a:cubicBezTo>
                      <a:pt x="10405" y="5102"/>
                      <a:pt x="10528" y="5046"/>
                      <a:pt x="10521" y="4938"/>
                    </a:cubicBezTo>
                    <a:cubicBezTo>
                      <a:pt x="10447" y="3681"/>
                      <a:pt x="9929" y="2543"/>
                      <a:pt x="9125" y="1677"/>
                    </a:cubicBezTo>
                    <a:cubicBezTo>
                      <a:pt x="9067" y="1616"/>
                      <a:pt x="8903" y="1675"/>
                      <a:pt x="8845" y="1616"/>
                    </a:cubicBezTo>
                    <a:cubicBezTo>
                      <a:pt x="8786" y="1558"/>
                      <a:pt x="8831" y="1385"/>
                      <a:pt x="8771" y="1331"/>
                    </a:cubicBezTo>
                    <a:cubicBezTo>
                      <a:pt x="7898" y="553"/>
                      <a:pt x="6762" y="59"/>
                      <a:pt x="5514" y="1"/>
                    </a:cubicBezTo>
                    <a:cubicBezTo>
                      <a:pt x="5513" y="1"/>
                      <a:pt x="5512" y="1"/>
                      <a:pt x="5511" y="1"/>
                    </a:cubicBezTo>
                    <a:cubicBezTo>
                      <a:pt x="5429" y="1"/>
                      <a:pt x="5349" y="93"/>
                      <a:pt x="5267" y="93"/>
                    </a:cubicBezTo>
                    <a:cubicBezTo>
                      <a:pt x="5183" y="93"/>
                      <a:pt x="5099" y="1"/>
                      <a:pt x="5017" y="1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7"/>
              <p:cNvSpPr/>
              <p:nvPr/>
            </p:nvSpPr>
            <p:spPr>
              <a:xfrm rot="-4301683">
                <a:off x="7283254" y="3489373"/>
                <a:ext cx="397327" cy="397402"/>
              </a:xfrm>
              <a:custGeom>
                <a:avLst/>
                <a:gdLst/>
                <a:ahLst/>
                <a:cxnLst/>
                <a:rect l="l" t="t" r="r" b="b"/>
                <a:pathLst>
                  <a:path w="10531" h="10533" extrusionOk="0">
                    <a:moveTo>
                      <a:pt x="5265" y="0"/>
                    </a:moveTo>
                    <a:cubicBezTo>
                      <a:pt x="5182" y="0"/>
                      <a:pt x="5101" y="2"/>
                      <a:pt x="5018" y="5"/>
                    </a:cubicBezTo>
                    <a:lnTo>
                      <a:pt x="5018" y="4590"/>
                    </a:lnTo>
                    <a:lnTo>
                      <a:pt x="1762" y="1333"/>
                    </a:lnTo>
                    <a:cubicBezTo>
                      <a:pt x="1638" y="1443"/>
                      <a:pt x="1520" y="1560"/>
                      <a:pt x="1407" y="1681"/>
                    </a:cubicBezTo>
                    <a:lnTo>
                      <a:pt x="4666" y="4940"/>
                    </a:lnTo>
                    <a:lnTo>
                      <a:pt x="9" y="4940"/>
                    </a:lnTo>
                    <a:cubicBezTo>
                      <a:pt x="2" y="5047"/>
                      <a:pt x="0" y="5157"/>
                      <a:pt x="0" y="5265"/>
                    </a:cubicBezTo>
                    <a:cubicBezTo>
                      <a:pt x="0" y="5323"/>
                      <a:pt x="0" y="5380"/>
                      <a:pt x="2" y="5436"/>
                    </a:cubicBezTo>
                    <a:lnTo>
                      <a:pt x="4666" y="5436"/>
                    </a:lnTo>
                    <a:lnTo>
                      <a:pt x="1333" y="8771"/>
                    </a:lnTo>
                    <a:cubicBezTo>
                      <a:pt x="1443" y="8892"/>
                      <a:pt x="1560" y="9013"/>
                      <a:pt x="1681" y="9123"/>
                    </a:cubicBezTo>
                    <a:lnTo>
                      <a:pt x="5018" y="5788"/>
                    </a:lnTo>
                    <a:lnTo>
                      <a:pt x="5018" y="10526"/>
                    </a:lnTo>
                    <a:cubicBezTo>
                      <a:pt x="5099" y="10530"/>
                      <a:pt x="5182" y="10532"/>
                      <a:pt x="5265" y="10532"/>
                    </a:cubicBezTo>
                    <a:cubicBezTo>
                      <a:pt x="5348" y="10532"/>
                      <a:pt x="5431" y="10530"/>
                      <a:pt x="5514" y="10526"/>
                    </a:cubicBezTo>
                    <a:lnTo>
                      <a:pt x="5514" y="5788"/>
                    </a:lnTo>
                    <a:lnTo>
                      <a:pt x="8849" y="9123"/>
                    </a:lnTo>
                    <a:cubicBezTo>
                      <a:pt x="8970" y="9011"/>
                      <a:pt x="9087" y="8892"/>
                      <a:pt x="9197" y="8768"/>
                    </a:cubicBezTo>
                    <a:lnTo>
                      <a:pt x="5864" y="5436"/>
                    </a:lnTo>
                    <a:lnTo>
                      <a:pt x="10528" y="5436"/>
                    </a:lnTo>
                    <a:cubicBezTo>
                      <a:pt x="10530" y="5380"/>
                      <a:pt x="10530" y="5323"/>
                      <a:pt x="10530" y="5265"/>
                    </a:cubicBezTo>
                    <a:cubicBezTo>
                      <a:pt x="10530" y="5157"/>
                      <a:pt x="10528" y="5047"/>
                      <a:pt x="10521" y="4940"/>
                    </a:cubicBezTo>
                    <a:lnTo>
                      <a:pt x="5864" y="4940"/>
                    </a:lnTo>
                    <a:lnTo>
                      <a:pt x="9123" y="1681"/>
                    </a:lnTo>
                    <a:cubicBezTo>
                      <a:pt x="9011" y="1560"/>
                      <a:pt x="8892" y="1445"/>
                      <a:pt x="8768" y="1333"/>
                    </a:cubicBezTo>
                    <a:lnTo>
                      <a:pt x="5514" y="4590"/>
                    </a:lnTo>
                    <a:lnTo>
                      <a:pt x="5514" y="5"/>
                    </a:lnTo>
                    <a:cubicBezTo>
                      <a:pt x="5431" y="2"/>
                      <a:pt x="5348" y="0"/>
                      <a:pt x="5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17"/>
              <p:cNvSpPr/>
              <p:nvPr/>
            </p:nvSpPr>
            <p:spPr>
              <a:xfrm rot="-4301683">
                <a:off x="7341395" y="3547549"/>
                <a:ext cx="281007" cy="281083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450" extrusionOk="0">
                    <a:moveTo>
                      <a:pt x="3724" y="1"/>
                    </a:moveTo>
                    <a:cubicBezTo>
                      <a:pt x="1668" y="1"/>
                      <a:pt x="1" y="1668"/>
                      <a:pt x="1" y="3724"/>
                    </a:cubicBezTo>
                    <a:cubicBezTo>
                      <a:pt x="1" y="5782"/>
                      <a:pt x="1668" y="7450"/>
                      <a:pt x="3724" y="7450"/>
                    </a:cubicBezTo>
                    <a:cubicBezTo>
                      <a:pt x="5782" y="7450"/>
                      <a:pt x="7447" y="5782"/>
                      <a:pt x="7447" y="3724"/>
                    </a:cubicBezTo>
                    <a:cubicBezTo>
                      <a:pt x="7447" y="1668"/>
                      <a:pt x="5782" y="1"/>
                      <a:pt x="3724" y="1"/>
                    </a:cubicBezTo>
                    <a:close/>
                  </a:path>
                </a:pathLst>
              </a:custGeom>
              <a:solidFill>
                <a:srgbClr val="FFDB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17"/>
              <p:cNvSpPr/>
              <p:nvPr/>
            </p:nvSpPr>
            <p:spPr>
              <a:xfrm rot="-4301683">
                <a:off x="7393644" y="3606622"/>
                <a:ext cx="176007" cy="163292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4328" extrusionOk="0">
                    <a:moveTo>
                      <a:pt x="2328" y="1"/>
                    </a:moveTo>
                    <a:cubicBezTo>
                      <a:pt x="1292" y="1"/>
                      <a:pt x="377" y="749"/>
                      <a:pt x="200" y="1805"/>
                    </a:cubicBezTo>
                    <a:cubicBezTo>
                      <a:pt x="1" y="2983"/>
                      <a:pt x="795" y="4098"/>
                      <a:pt x="1973" y="4298"/>
                    </a:cubicBezTo>
                    <a:cubicBezTo>
                      <a:pt x="2094" y="4318"/>
                      <a:pt x="2215" y="4328"/>
                      <a:pt x="2334" y="4328"/>
                    </a:cubicBezTo>
                    <a:cubicBezTo>
                      <a:pt x="3371" y="4328"/>
                      <a:pt x="4288" y="3580"/>
                      <a:pt x="4467" y="2523"/>
                    </a:cubicBezTo>
                    <a:cubicBezTo>
                      <a:pt x="4664" y="1344"/>
                      <a:pt x="3870" y="229"/>
                      <a:pt x="2692" y="32"/>
                    </a:cubicBezTo>
                    <a:cubicBezTo>
                      <a:pt x="2569" y="11"/>
                      <a:pt x="2448" y="1"/>
                      <a:pt x="2328" y="1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2" name="Google Shape;592;p17"/>
            <p:cNvGrpSpPr/>
            <p:nvPr/>
          </p:nvGrpSpPr>
          <p:grpSpPr>
            <a:xfrm>
              <a:off x="280794" y="3735239"/>
              <a:ext cx="395218" cy="455167"/>
              <a:chOff x="7379456" y="2943676"/>
              <a:chExt cx="395218" cy="455167"/>
            </a:xfrm>
          </p:grpSpPr>
          <p:sp>
            <p:nvSpPr>
              <p:cNvPr id="593" name="Google Shape;593;p17"/>
              <p:cNvSpPr/>
              <p:nvPr/>
            </p:nvSpPr>
            <p:spPr>
              <a:xfrm rot="-4301683">
                <a:off x="7385212" y="3026587"/>
                <a:ext cx="383706" cy="289345"/>
              </a:xfrm>
              <a:custGeom>
                <a:avLst/>
                <a:gdLst/>
                <a:ahLst/>
                <a:cxnLst/>
                <a:rect l="l" t="t" r="r" b="b"/>
                <a:pathLst>
                  <a:path w="10170" h="7669" extrusionOk="0">
                    <a:moveTo>
                      <a:pt x="8749" y="0"/>
                    </a:moveTo>
                    <a:cubicBezTo>
                      <a:pt x="8702" y="0"/>
                      <a:pt x="8656" y="13"/>
                      <a:pt x="8614" y="39"/>
                    </a:cubicBezTo>
                    <a:lnTo>
                      <a:pt x="6875" y="1146"/>
                    </a:lnTo>
                    <a:lnTo>
                      <a:pt x="6787" y="1503"/>
                    </a:lnTo>
                    <a:lnTo>
                      <a:pt x="6455" y="1413"/>
                    </a:lnTo>
                    <a:lnTo>
                      <a:pt x="4594" y="2600"/>
                    </a:lnTo>
                    <a:lnTo>
                      <a:pt x="4498" y="2908"/>
                    </a:lnTo>
                    <a:lnTo>
                      <a:pt x="4175" y="2865"/>
                    </a:lnTo>
                    <a:lnTo>
                      <a:pt x="2307" y="4054"/>
                    </a:lnTo>
                    <a:lnTo>
                      <a:pt x="2265" y="4400"/>
                    </a:lnTo>
                    <a:lnTo>
                      <a:pt x="1892" y="4319"/>
                    </a:lnTo>
                    <a:lnTo>
                      <a:pt x="153" y="5426"/>
                    </a:lnTo>
                    <a:cubicBezTo>
                      <a:pt x="36" y="5500"/>
                      <a:pt x="0" y="5657"/>
                      <a:pt x="77" y="5774"/>
                    </a:cubicBezTo>
                    <a:lnTo>
                      <a:pt x="1210" y="7553"/>
                    </a:lnTo>
                    <a:cubicBezTo>
                      <a:pt x="1258" y="7628"/>
                      <a:pt x="1338" y="7669"/>
                      <a:pt x="1421" y="7669"/>
                    </a:cubicBezTo>
                    <a:cubicBezTo>
                      <a:pt x="1467" y="7669"/>
                      <a:pt x="1514" y="7656"/>
                      <a:pt x="1556" y="7630"/>
                    </a:cubicBezTo>
                    <a:lnTo>
                      <a:pt x="3295" y="6523"/>
                    </a:lnTo>
                    <a:lnTo>
                      <a:pt x="3378" y="6283"/>
                    </a:lnTo>
                    <a:lnTo>
                      <a:pt x="3715" y="6256"/>
                    </a:lnTo>
                    <a:lnTo>
                      <a:pt x="5577" y="5069"/>
                    </a:lnTo>
                    <a:lnTo>
                      <a:pt x="5660" y="4755"/>
                    </a:lnTo>
                    <a:lnTo>
                      <a:pt x="5995" y="4804"/>
                    </a:lnTo>
                    <a:lnTo>
                      <a:pt x="7860" y="3617"/>
                    </a:lnTo>
                    <a:lnTo>
                      <a:pt x="7941" y="3289"/>
                    </a:lnTo>
                    <a:lnTo>
                      <a:pt x="8277" y="3350"/>
                    </a:lnTo>
                    <a:lnTo>
                      <a:pt x="10016" y="2243"/>
                    </a:lnTo>
                    <a:cubicBezTo>
                      <a:pt x="10133" y="2169"/>
                      <a:pt x="10169" y="2012"/>
                      <a:pt x="10093" y="1895"/>
                    </a:cubicBezTo>
                    <a:lnTo>
                      <a:pt x="8962" y="116"/>
                    </a:lnTo>
                    <a:cubicBezTo>
                      <a:pt x="8913" y="41"/>
                      <a:pt x="8831" y="0"/>
                      <a:pt x="8749" y="0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7"/>
              <p:cNvSpPr/>
              <p:nvPr/>
            </p:nvSpPr>
            <p:spPr>
              <a:xfrm rot="-4301683">
                <a:off x="7542721" y="3124708"/>
                <a:ext cx="68705" cy="93153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469" extrusionOk="0">
                    <a:moveTo>
                      <a:pt x="418" y="0"/>
                    </a:moveTo>
                    <a:lnTo>
                      <a:pt x="1" y="265"/>
                    </a:lnTo>
                    <a:lnTo>
                      <a:pt x="1403" y="2469"/>
                    </a:lnTo>
                    <a:lnTo>
                      <a:pt x="1821" y="2204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17"/>
              <p:cNvSpPr/>
              <p:nvPr/>
            </p:nvSpPr>
            <p:spPr>
              <a:xfrm rot="-4301683">
                <a:off x="7518573" y="3025860"/>
                <a:ext cx="68780" cy="93191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470" extrusionOk="0">
                    <a:moveTo>
                      <a:pt x="418" y="1"/>
                    </a:moveTo>
                    <a:lnTo>
                      <a:pt x="0" y="268"/>
                    </a:lnTo>
                    <a:lnTo>
                      <a:pt x="1403" y="2469"/>
                    </a:lnTo>
                    <a:lnTo>
                      <a:pt x="1823" y="2202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7"/>
              <p:cNvSpPr/>
              <p:nvPr/>
            </p:nvSpPr>
            <p:spPr>
              <a:xfrm rot="-4301683">
                <a:off x="7567711" y="3223585"/>
                <a:ext cx="68780" cy="93267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472" extrusionOk="0">
                    <a:moveTo>
                      <a:pt x="418" y="0"/>
                    </a:moveTo>
                    <a:lnTo>
                      <a:pt x="0" y="267"/>
                    </a:lnTo>
                    <a:lnTo>
                      <a:pt x="1403" y="2471"/>
                    </a:lnTo>
                    <a:lnTo>
                      <a:pt x="1823" y="2204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7" name="Google Shape;597;p17"/>
            <p:cNvGrpSpPr/>
            <p:nvPr/>
          </p:nvGrpSpPr>
          <p:grpSpPr>
            <a:xfrm>
              <a:off x="7737694" y="-144236"/>
              <a:ext cx="395218" cy="455167"/>
              <a:chOff x="7379456" y="2943676"/>
              <a:chExt cx="395218" cy="455167"/>
            </a:xfrm>
          </p:grpSpPr>
          <p:sp>
            <p:nvSpPr>
              <p:cNvPr id="598" name="Google Shape;598;p17"/>
              <p:cNvSpPr/>
              <p:nvPr/>
            </p:nvSpPr>
            <p:spPr>
              <a:xfrm rot="-4301683">
                <a:off x="7385212" y="3026587"/>
                <a:ext cx="383706" cy="289345"/>
              </a:xfrm>
              <a:custGeom>
                <a:avLst/>
                <a:gdLst/>
                <a:ahLst/>
                <a:cxnLst/>
                <a:rect l="l" t="t" r="r" b="b"/>
                <a:pathLst>
                  <a:path w="10170" h="7669" extrusionOk="0">
                    <a:moveTo>
                      <a:pt x="8749" y="0"/>
                    </a:moveTo>
                    <a:cubicBezTo>
                      <a:pt x="8702" y="0"/>
                      <a:pt x="8656" y="13"/>
                      <a:pt x="8614" y="39"/>
                    </a:cubicBezTo>
                    <a:lnTo>
                      <a:pt x="6875" y="1146"/>
                    </a:lnTo>
                    <a:lnTo>
                      <a:pt x="6787" y="1503"/>
                    </a:lnTo>
                    <a:lnTo>
                      <a:pt x="6455" y="1413"/>
                    </a:lnTo>
                    <a:lnTo>
                      <a:pt x="4594" y="2600"/>
                    </a:lnTo>
                    <a:lnTo>
                      <a:pt x="4498" y="2908"/>
                    </a:lnTo>
                    <a:lnTo>
                      <a:pt x="4175" y="2865"/>
                    </a:lnTo>
                    <a:lnTo>
                      <a:pt x="2307" y="4054"/>
                    </a:lnTo>
                    <a:lnTo>
                      <a:pt x="2265" y="4400"/>
                    </a:lnTo>
                    <a:lnTo>
                      <a:pt x="1892" y="4319"/>
                    </a:lnTo>
                    <a:lnTo>
                      <a:pt x="153" y="5426"/>
                    </a:lnTo>
                    <a:cubicBezTo>
                      <a:pt x="36" y="5500"/>
                      <a:pt x="0" y="5657"/>
                      <a:pt x="77" y="5774"/>
                    </a:cubicBezTo>
                    <a:lnTo>
                      <a:pt x="1210" y="7553"/>
                    </a:lnTo>
                    <a:cubicBezTo>
                      <a:pt x="1258" y="7628"/>
                      <a:pt x="1338" y="7669"/>
                      <a:pt x="1421" y="7669"/>
                    </a:cubicBezTo>
                    <a:cubicBezTo>
                      <a:pt x="1467" y="7669"/>
                      <a:pt x="1514" y="7656"/>
                      <a:pt x="1556" y="7630"/>
                    </a:cubicBezTo>
                    <a:lnTo>
                      <a:pt x="3295" y="6523"/>
                    </a:lnTo>
                    <a:lnTo>
                      <a:pt x="3378" y="6283"/>
                    </a:lnTo>
                    <a:lnTo>
                      <a:pt x="3715" y="6256"/>
                    </a:lnTo>
                    <a:lnTo>
                      <a:pt x="5577" y="5069"/>
                    </a:lnTo>
                    <a:lnTo>
                      <a:pt x="5660" y="4755"/>
                    </a:lnTo>
                    <a:lnTo>
                      <a:pt x="5995" y="4804"/>
                    </a:lnTo>
                    <a:lnTo>
                      <a:pt x="7860" y="3617"/>
                    </a:lnTo>
                    <a:lnTo>
                      <a:pt x="7941" y="3289"/>
                    </a:lnTo>
                    <a:lnTo>
                      <a:pt x="8277" y="3350"/>
                    </a:lnTo>
                    <a:lnTo>
                      <a:pt x="10016" y="2243"/>
                    </a:lnTo>
                    <a:cubicBezTo>
                      <a:pt x="10133" y="2169"/>
                      <a:pt x="10169" y="2012"/>
                      <a:pt x="10093" y="1895"/>
                    </a:cubicBezTo>
                    <a:lnTo>
                      <a:pt x="8962" y="116"/>
                    </a:lnTo>
                    <a:cubicBezTo>
                      <a:pt x="8913" y="41"/>
                      <a:pt x="8831" y="0"/>
                      <a:pt x="8749" y="0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7"/>
              <p:cNvSpPr/>
              <p:nvPr/>
            </p:nvSpPr>
            <p:spPr>
              <a:xfrm rot="-4301683">
                <a:off x="7567711" y="3223585"/>
                <a:ext cx="68780" cy="93267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472" extrusionOk="0">
                    <a:moveTo>
                      <a:pt x="418" y="0"/>
                    </a:moveTo>
                    <a:lnTo>
                      <a:pt x="0" y="267"/>
                    </a:lnTo>
                    <a:lnTo>
                      <a:pt x="1403" y="2471"/>
                    </a:lnTo>
                    <a:lnTo>
                      <a:pt x="1823" y="2204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7"/>
              <p:cNvSpPr/>
              <p:nvPr/>
            </p:nvSpPr>
            <p:spPr>
              <a:xfrm rot="-4301683">
                <a:off x="7542721" y="3124708"/>
                <a:ext cx="68705" cy="93153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469" extrusionOk="0">
                    <a:moveTo>
                      <a:pt x="418" y="0"/>
                    </a:moveTo>
                    <a:lnTo>
                      <a:pt x="1" y="265"/>
                    </a:lnTo>
                    <a:lnTo>
                      <a:pt x="1403" y="2469"/>
                    </a:lnTo>
                    <a:lnTo>
                      <a:pt x="1821" y="2204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7"/>
              <p:cNvSpPr/>
              <p:nvPr/>
            </p:nvSpPr>
            <p:spPr>
              <a:xfrm rot="-4301683">
                <a:off x="7518573" y="3025860"/>
                <a:ext cx="68780" cy="93191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470" extrusionOk="0">
                    <a:moveTo>
                      <a:pt x="418" y="1"/>
                    </a:moveTo>
                    <a:lnTo>
                      <a:pt x="0" y="268"/>
                    </a:lnTo>
                    <a:lnTo>
                      <a:pt x="1403" y="2469"/>
                    </a:lnTo>
                    <a:lnTo>
                      <a:pt x="1823" y="2202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5" r:id="rId5"/>
    <p:sldLayoutId id="2147483658" r:id="rId6"/>
    <p:sldLayoutId id="2147483659" r:id="rId7"/>
    <p:sldLayoutId id="2147483661" r:id="rId8"/>
    <p:sldLayoutId id="2147483663" r:id="rId9"/>
    <p:sldLayoutId id="2147483666" r:id="rId10"/>
    <p:sldLayoutId id="2147483667" r:id="rId11"/>
    <p:sldLayoutId id="2147483669" r:id="rId12"/>
    <p:sldLayoutId id="2147483672" r:id="rId13"/>
    <p:sldLayoutId id="2147483673" r:id="rId14"/>
    <p:sldLayoutId id="2147483677" r:id="rId15"/>
    <p:sldLayoutId id="2147483678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36"/>
          <p:cNvSpPr txBox="1">
            <a:spLocks noGrp="1"/>
          </p:cNvSpPr>
          <p:nvPr>
            <p:ph type="ctrTitle"/>
          </p:nvPr>
        </p:nvSpPr>
        <p:spPr>
          <a:xfrm>
            <a:off x="1113788" y="1389472"/>
            <a:ext cx="6916425" cy="15818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/>
              <a:t>Финансовые ребусы: бюджет</a:t>
            </a:r>
            <a:endParaRPr sz="4800" b="1" dirty="0"/>
          </a:p>
        </p:txBody>
      </p:sp>
      <p:grpSp>
        <p:nvGrpSpPr>
          <p:cNvPr id="1345" name="Google Shape;1345;p36"/>
          <p:cNvGrpSpPr/>
          <p:nvPr/>
        </p:nvGrpSpPr>
        <p:grpSpPr>
          <a:xfrm>
            <a:off x="134188" y="3268728"/>
            <a:ext cx="2142835" cy="2006848"/>
            <a:chOff x="-114475" y="3268728"/>
            <a:chExt cx="2142835" cy="2006848"/>
          </a:xfrm>
        </p:grpSpPr>
        <p:sp>
          <p:nvSpPr>
            <p:cNvPr id="1346" name="Google Shape;1346;p36"/>
            <p:cNvSpPr/>
            <p:nvPr/>
          </p:nvSpPr>
          <p:spPr>
            <a:xfrm>
              <a:off x="666082" y="5182209"/>
              <a:ext cx="122692" cy="93368"/>
            </a:xfrm>
            <a:custGeom>
              <a:avLst/>
              <a:gdLst/>
              <a:ahLst/>
              <a:cxnLst/>
              <a:rect l="l" t="t" r="r" b="b"/>
              <a:pathLst>
                <a:path w="2661" h="2025" extrusionOk="0">
                  <a:moveTo>
                    <a:pt x="664" y="0"/>
                  </a:moveTo>
                  <a:cubicBezTo>
                    <a:pt x="444" y="0"/>
                    <a:pt x="221" y="35"/>
                    <a:pt x="1" y="108"/>
                  </a:cubicBezTo>
                  <a:lnTo>
                    <a:pt x="566" y="1811"/>
                  </a:lnTo>
                  <a:cubicBezTo>
                    <a:pt x="608" y="1941"/>
                    <a:pt x="730" y="2025"/>
                    <a:pt x="860" y="2025"/>
                  </a:cubicBezTo>
                  <a:cubicBezTo>
                    <a:pt x="892" y="2025"/>
                    <a:pt x="925" y="2020"/>
                    <a:pt x="957" y="2009"/>
                  </a:cubicBezTo>
                  <a:lnTo>
                    <a:pt x="2660" y="1443"/>
                  </a:lnTo>
                  <a:cubicBezTo>
                    <a:pt x="2367" y="559"/>
                    <a:pt x="1547" y="0"/>
                    <a:pt x="664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841467" y="3753542"/>
              <a:ext cx="1096160" cy="870141"/>
            </a:xfrm>
            <a:custGeom>
              <a:avLst/>
              <a:gdLst/>
              <a:ahLst/>
              <a:cxnLst/>
              <a:rect l="l" t="t" r="r" b="b"/>
              <a:pathLst>
                <a:path w="23774" h="18872" extrusionOk="0">
                  <a:moveTo>
                    <a:pt x="17069" y="0"/>
                  </a:moveTo>
                  <a:cubicBezTo>
                    <a:pt x="16570" y="0"/>
                    <a:pt x="16151" y="391"/>
                    <a:pt x="16121" y="895"/>
                  </a:cubicBezTo>
                  <a:lnTo>
                    <a:pt x="15856" y="5175"/>
                  </a:lnTo>
                  <a:cubicBezTo>
                    <a:pt x="15726" y="6028"/>
                    <a:pt x="15245" y="8133"/>
                    <a:pt x="13636" y="9435"/>
                  </a:cubicBezTo>
                  <a:cubicBezTo>
                    <a:pt x="12544" y="10319"/>
                    <a:pt x="10723" y="11301"/>
                    <a:pt x="8866" y="11301"/>
                  </a:cubicBezTo>
                  <a:cubicBezTo>
                    <a:pt x="7687" y="11301"/>
                    <a:pt x="6493" y="10905"/>
                    <a:pt x="5463" y="9834"/>
                  </a:cubicBezTo>
                  <a:lnTo>
                    <a:pt x="0" y="15090"/>
                  </a:lnTo>
                  <a:cubicBezTo>
                    <a:pt x="2366" y="17550"/>
                    <a:pt x="5476" y="18872"/>
                    <a:pt x="8842" y="18872"/>
                  </a:cubicBezTo>
                  <a:cubicBezTo>
                    <a:pt x="9166" y="18872"/>
                    <a:pt x="9491" y="18858"/>
                    <a:pt x="9819" y="18834"/>
                  </a:cubicBezTo>
                  <a:cubicBezTo>
                    <a:pt x="12837" y="18609"/>
                    <a:pt x="15887" y="17364"/>
                    <a:pt x="18403" y="15330"/>
                  </a:cubicBezTo>
                  <a:cubicBezTo>
                    <a:pt x="22454" y="12056"/>
                    <a:pt x="23275" y="7242"/>
                    <a:pt x="23439" y="5644"/>
                  </a:cubicBezTo>
                  <a:lnTo>
                    <a:pt x="23742" y="1367"/>
                  </a:lnTo>
                  <a:cubicBezTo>
                    <a:pt x="23774" y="839"/>
                    <a:pt x="23374" y="388"/>
                    <a:pt x="22847" y="354"/>
                  </a:cubicBezTo>
                  <a:cubicBezTo>
                    <a:pt x="22827" y="353"/>
                    <a:pt x="22808" y="353"/>
                    <a:pt x="22789" y="353"/>
                  </a:cubicBezTo>
                  <a:cubicBezTo>
                    <a:pt x="22289" y="353"/>
                    <a:pt x="21867" y="742"/>
                    <a:pt x="21837" y="1250"/>
                  </a:cubicBezTo>
                  <a:cubicBezTo>
                    <a:pt x="21868" y="723"/>
                    <a:pt x="21469" y="269"/>
                    <a:pt x="20941" y="238"/>
                  </a:cubicBezTo>
                  <a:cubicBezTo>
                    <a:pt x="20921" y="236"/>
                    <a:pt x="20900" y="236"/>
                    <a:pt x="20880" y="236"/>
                  </a:cubicBezTo>
                  <a:cubicBezTo>
                    <a:pt x="20381" y="236"/>
                    <a:pt x="19962" y="626"/>
                    <a:pt x="19931" y="1131"/>
                  </a:cubicBezTo>
                  <a:cubicBezTo>
                    <a:pt x="19963" y="606"/>
                    <a:pt x="19563" y="153"/>
                    <a:pt x="19036" y="119"/>
                  </a:cubicBezTo>
                  <a:cubicBezTo>
                    <a:pt x="19017" y="118"/>
                    <a:pt x="18997" y="117"/>
                    <a:pt x="18978" y="117"/>
                  </a:cubicBezTo>
                  <a:cubicBezTo>
                    <a:pt x="18478" y="117"/>
                    <a:pt x="18056" y="506"/>
                    <a:pt x="18026" y="1014"/>
                  </a:cubicBezTo>
                  <a:cubicBezTo>
                    <a:pt x="18057" y="487"/>
                    <a:pt x="17658" y="34"/>
                    <a:pt x="17131" y="2"/>
                  </a:cubicBezTo>
                  <a:cubicBezTo>
                    <a:pt x="17110" y="1"/>
                    <a:pt x="17089" y="0"/>
                    <a:pt x="17069" y="0"/>
                  </a:cubicBezTo>
                  <a:close/>
                </a:path>
              </a:pathLst>
            </a:custGeom>
            <a:solidFill>
              <a:srgbClr val="EAA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1480836" y="3570037"/>
              <a:ext cx="535954" cy="623973"/>
            </a:xfrm>
            <a:custGeom>
              <a:avLst/>
              <a:gdLst/>
              <a:ahLst/>
              <a:cxnLst/>
              <a:rect l="l" t="t" r="r" b="b"/>
              <a:pathLst>
                <a:path w="11624" h="13533" extrusionOk="0">
                  <a:moveTo>
                    <a:pt x="4701" y="1"/>
                  </a:moveTo>
                  <a:cubicBezTo>
                    <a:pt x="4629" y="1"/>
                    <a:pt x="4552" y="28"/>
                    <a:pt x="4484" y="73"/>
                  </a:cubicBezTo>
                  <a:lnTo>
                    <a:pt x="3041" y="845"/>
                  </a:lnTo>
                  <a:lnTo>
                    <a:pt x="1396" y="1947"/>
                  </a:lnTo>
                  <a:lnTo>
                    <a:pt x="220" y="3017"/>
                  </a:lnTo>
                  <a:cubicBezTo>
                    <a:pt x="79" y="3114"/>
                    <a:pt x="0" y="3224"/>
                    <a:pt x="97" y="3365"/>
                  </a:cubicBezTo>
                  <a:lnTo>
                    <a:pt x="817" y="4864"/>
                  </a:lnTo>
                  <a:lnTo>
                    <a:pt x="5638" y="12066"/>
                  </a:lnTo>
                  <a:lnTo>
                    <a:pt x="6657" y="13359"/>
                  </a:lnTo>
                  <a:cubicBezTo>
                    <a:pt x="6724" y="13459"/>
                    <a:pt x="6817" y="13533"/>
                    <a:pt x="6916" y="13533"/>
                  </a:cubicBezTo>
                  <a:cubicBezTo>
                    <a:pt x="6956" y="13533"/>
                    <a:pt x="6998" y="13520"/>
                    <a:pt x="7038" y="13493"/>
                  </a:cubicBezTo>
                  <a:lnTo>
                    <a:pt x="8558" y="12645"/>
                  </a:lnTo>
                  <a:lnTo>
                    <a:pt x="10203" y="11543"/>
                  </a:lnTo>
                  <a:lnTo>
                    <a:pt x="11448" y="10419"/>
                  </a:lnTo>
                  <a:cubicBezTo>
                    <a:pt x="11590" y="10322"/>
                    <a:pt x="11623" y="10288"/>
                    <a:pt x="11527" y="10147"/>
                  </a:cubicBezTo>
                  <a:lnTo>
                    <a:pt x="10782" y="8623"/>
                  </a:lnTo>
                  <a:lnTo>
                    <a:pt x="5963" y="1426"/>
                  </a:lnTo>
                  <a:lnTo>
                    <a:pt x="4902" y="106"/>
                  </a:lnTo>
                  <a:lnTo>
                    <a:pt x="4904" y="106"/>
                  </a:lnTo>
                  <a:cubicBezTo>
                    <a:pt x="4854" y="33"/>
                    <a:pt x="4780" y="1"/>
                    <a:pt x="4701" y="1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1791276" y="3970844"/>
              <a:ext cx="102359" cy="94382"/>
            </a:xfrm>
            <a:custGeom>
              <a:avLst/>
              <a:gdLst/>
              <a:ahLst/>
              <a:cxnLst/>
              <a:rect l="l" t="t" r="r" b="b"/>
              <a:pathLst>
                <a:path w="2220" h="2047" extrusionOk="0">
                  <a:moveTo>
                    <a:pt x="1055" y="507"/>
                  </a:moveTo>
                  <a:cubicBezTo>
                    <a:pt x="1089" y="507"/>
                    <a:pt x="1122" y="509"/>
                    <a:pt x="1156" y="516"/>
                  </a:cubicBezTo>
                  <a:cubicBezTo>
                    <a:pt x="1293" y="543"/>
                    <a:pt x="1410" y="621"/>
                    <a:pt x="1486" y="736"/>
                  </a:cubicBezTo>
                  <a:cubicBezTo>
                    <a:pt x="1645" y="974"/>
                    <a:pt x="1580" y="1295"/>
                    <a:pt x="1344" y="1454"/>
                  </a:cubicBezTo>
                  <a:cubicBezTo>
                    <a:pt x="1258" y="1512"/>
                    <a:pt x="1158" y="1542"/>
                    <a:pt x="1055" y="1542"/>
                  </a:cubicBezTo>
                  <a:cubicBezTo>
                    <a:pt x="1022" y="1542"/>
                    <a:pt x="989" y="1539"/>
                    <a:pt x="956" y="1533"/>
                  </a:cubicBezTo>
                  <a:cubicBezTo>
                    <a:pt x="819" y="1506"/>
                    <a:pt x="703" y="1427"/>
                    <a:pt x="626" y="1313"/>
                  </a:cubicBezTo>
                  <a:cubicBezTo>
                    <a:pt x="548" y="1198"/>
                    <a:pt x="521" y="1059"/>
                    <a:pt x="548" y="924"/>
                  </a:cubicBezTo>
                  <a:cubicBezTo>
                    <a:pt x="575" y="788"/>
                    <a:pt x="653" y="671"/>
                    <a:pt x="768" y="595"/>
                  </a:cubicBezTo>
                  <a:cubicBezTo>
                    <a:pt x="855" y="536"/>
                    <a:pt x="954" y="507"/>
                    <a:pt x="1055" y="507"/>
                  </a:cubicBezTo>
                  <a:close/>
                  <a:moveTo>
                    <a:pt x="1057" y="1"/>
                  </a:moveTo>
                  <a:cubicBezTo>
                    <a:pt x="855" y="1"/>
                    <a:pt x="658" y="60"/>
                    <a:pt x="487" y="175"/>
                  </a:cubicBezTo>
                  <a:cubicBezTo>
                    <a:pt x="260" y="325"/>
                    <a:pt x="106" y="556"/>
                    <a:pt x="52" y="826"/>
                  </a:cubicBezTo>
                  <a:cubicBezTo>
                    <a:pt x="0" y="1093"/>
                    <a:pt x="54" y="1367"/>
                    <a:pt x="207" y="1593"/>
                  </a:cubicBezTo>
                  <a:cubicBezTo>
                    <a:pt x="357" y="1820"/>
                    <a:pt x="588" y="1975"/>
                    <a:pt x="857" y="2029"/>
                  </a:cubicBezTo>
                  <a:cubicBezTo>
                    <a:pt x="925" y="2042"/>
                    <a:pt x="992" y="2047"/>
                    <a:pt x="1057" y="2047"/>
                  </a:cubicBezTo>
                  <a:lnTo>
                    <a:pt x="1059" y="2047"/>
                  </a:lnTo>
                  <a:cubicBezTo>
                    <a:pt x="1259" y="2047"/>
                    <a:pt x="1454" y="1988"/>
                    <a:pt x="1625" y="1874"/>
                  </a:cubicBezTo>
                  <a:cubicBezTo>
                    <a:pt x="2094" y="1560"/>
                    <a:pt x="2220" y="924"/>
                    <a:pt x="1906" y="455"/>
                  </a:cubicBezTo>
                  <a:cubicBezTo>
                    <a:pt x="1755" y="229"/>
                    <a:pt x="1524" y="74"/>
                    <a:pt x="1255" y="20"/>
                  </a:cubicBezTo>
                  <a:cubicBezTo>
                    <a:pt x="1189" y="7"/>
                    <a:pt x="1123" y="1"/>
                    <a:pt x="10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1602836" y="3696692"/>
              <a:ext cx="107338" cy="94428"/>
            </a:xfrm>
            <a:custGeom>
              <a:avLst/>
              <a:gdLst/>
              <a:ahLst/>
              <a:cxnLst/>
              <a:rect l="l" t="t" r="r" b="b"/>
              <a:pathLst>
                <a:path w="2328" h="2048" extrusionOk="0">
                  <a:moveTo>
                    <a:pt x="1161" y="507"/>
                  </a:moveTo>
                  <a:cubicBezTo>
                    <a:pt x="1196" y="507"/>
                    <a:pt x="1230" y="510"/>
                    <a:pt x="1264" y="517"/>
                  </a:cubicBezTo>
                  <a:cubicBezTo>
                    <a:pt x="1401" y="544"/>
                    <a:pt x="1517" y="620"/>
                    <a:pt x="1594" y="737"/>
                  </a:cubicBezTo>
                  <a:cubicBezTo>
                    <a:pt x="1753" y="973"/>
                    <a:pt x="1688" y="1296"/>
                    <a:pt x="1452" y="1455"/>
                  </a:cubicBezTo>
                  <a:cubicBezTo>
                    <a:pt x="1364" y="1513"/>
                    <a:pt x="1264" y="1541"/>
                    <a:pt x="1165" y="1541"/>
                  </a:cubicBezTo>
                  <a:cubicBezTo>
                    <a:pt x="997" y="1541"/>
                    <a:pt x="833" y="1461"/>
                    <a:pt x="734" y="1311"/>
                  </a:cubicBezTo>
                  <a:cubicBezTo>
                    <a:pt x="575" y="1076"/>
                    <a:pt x="638" y="753"/>
                    <a:pt x="876" y="593"/>
                  </a:cubicBezTo>
                  <a:cubicBezTo>
                    <a:pt x="961" y="536"/>
                    <a:pt x="1060" y="507"/>
                    <a:pt x="1161" y="507"/>
                  </a:cubicBezTo>
                  <a:close/>
                  <a:moveTo>
                    <a:pt x="1160" y="1"/>
                  </a:moveTo>
                  <a:cubicBezTo>
                    <a:pt x="960" y="1"/>
                    <a:pt x="764" y="60"/>
                    <a:pt x="595" y="174"/>
                  </a:cubicBezTo>
                  <a:cubicBezTo>
                    <a:pt x="126" y="488"/>
                    <a:pt x="0" y="1125"/>
                    <a:pt x="312" y="1594"/>
                  </a:cubicBezTo>
                  <a:cubicBezTo>
                    <a:pt x="510" y="1888"/>
                    <a:pt x="835" y="2048"/>
                    <a:pt x="1165" y="2048"/>
                  </a:cubicBezTo>
                  <a:cubicBezTo>
                    <a:pt x="1360" y="2048"/>
                    <a:pt x="1558" y="1991"/>
                    <a:pt x="1733" y="1875"/>
                  </a:cubicBezTo>
                  <a:cubicBezTo>
                    <a:pt x="2202" y="1561"/>
                    <a:pt x="2328" y="923"/>
                    <a:pt x="2013" y="454"/>
                  </a:cubicBezTo>
                  <a:cubicBezTo>
                    <a:pt x="1861" y="227"/>
                    <a:pt x="1630" y="73"/>
                    <a:pt x="1363" y="21"/>
                  </a:cubicBezTo>
                  <a:cubicBezTo>
                    <a:pt x="1295" y="7"/>
                    <a:pt x="1227" y="1"/>
                    <a:pt x="1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6"/>
            <p:cNvSpPr/>
            <p:nvPr/>
          </p:nvSpPr>
          <p:spPr>
            <a:xfrm>
              <a:off x="1921437" y="3967616"/>
              <a:ext cx="106923" cy="134680"/>
            </a:xfrm>
            <a:custGeom>
              <a:avLst/>
              <a:gdLst/>
              <a:ahLst/>
              <a:cxnLst/>
              <a:rect l="l" t="t" r="r" b="b"/>
              <a:pathLst>
                <a:path w="2319" h="2921" extrusionOk="0">
                  <a:moveTo>
                    <a:pt x="1226" y="0"/>
                  </a:moveTo>
                  <a:cubicBezTo>
                    <a:pt x="259" y="647"/>
                    <a:pt x="0" y="1955"/>
                    <a:pt x="647" y="2920"/>
                  </a:cubicBezTo>
                  <a:lnTo>
                    <a:pt x="2139" y="1921"/>
                  </a:lnTo>
                  <a:cubicBezTo>
                    <a:pt x="2281" y="1827"/>
                    <a:pt x="2319" y="1634"/>
                    <a:pt x="2224" y="1493"/>
                  </a:cubicBezTo>
                  <a:lnTo>
                    <a:pt x="1226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6"/>
            <p:cNvSpPr/>
            <p:nvPr/>
          </p:nvSpPr>
          <p:spPr>
            <a:xfrm>
              <a:off x="1740743" y="4109948"/>
              <a:ext cx="134680" cy="91569"/>
            </a:xfrm>
            <a:custGeom>
              <a:avLst/>
              <a:gdLst/>
              <a:ahLst/>
              <a:cxnLst/>
              <a:rect l="l" t="t" r="r" b="b"/>
              <a:pathLst>
                <a:path w="2921" h="1986" extrusionOk="0">
                  <a:moveTo>
                    <a:pt x="1169" y="0"/>
                  </a:moveTo>
                  <a:cubicBezTo>
                    <a:pt x="767" y="0"/>
                    <a:pt x="360" y="115"/>
                    <a:pt x="1" y="356"/>
                  </a:cubicBezTo>
                  <a:lnTo>
                    <a:pt x="997" y="1848"/>
                  </a:lnTo>
                  <a:cubicBezTo>
                    <a:pt x="1058" y="1937"/>
                    <a:pt x="1157" y="1985"/>
                    <a:pt x="1257" y="1985"/>
                  </a:cubicBezTo>
                  <a:cubicBezTo>
                    <a:pt x="1316" y="1985"/>
                    <a:pt x="1376" y="1969"/>
                    <a:pt x="1428" y="1934"/>
                  </a:cubicBezTo>
                  <a:lnTo>
                    <a:pt x="2921" y="935"/>
                  </a:lnTo>
                  <a:cubicBezTo>
                    <a:pt x="2514" y="328"/>
                    <a:pt x="1847" y="0"/>
                    <a:pt x="1169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6"/>
            <p:cNvSpPr/>
            <p:nvPr/>
          </p:nvSpPr>
          <p:spPr>
            <a:xfrm>
              <a:off x="1621048" y="3560446"/>
              <a:ext cx="134680" cy="91569"/>
            </a:xfrm>
            <a:custGeom>
              <a:avLst/>
              <a:gdLst/>
              <a:ahLst/>
              <a:cxnLst/>
              <a:rect l="l" t="t" r="r" b="b"/>
              <a:pathLst>
                <a:path w="2921" h="1986" extrusionOk="0">
                  <a:moveTo>
                    <a:pt x="1665" y="1"/>
                  </a:moveTo>
                  <a:cubicBezTo>
                    <a:pt x="1606" y="1"/>
                    <a:pt x="1546" y="18"/>
                    <a:pt x="1493" y="54"/>
                  </a:cubicBezTo>
                  <a:lnTo>
                    <a:pt x="1" y="1052"/>
                  </a:lnTo>
                  <a:lnTo>
                    <a:pt x="1" y="1052"/>
                  </a:lnTo>
                  <a:cubicBezTo>
                    <a:pt x="1" y="1051"/>
                    <a:pt x="1" y="1051"/>
                    <a:pt x="0" y="1050"/>
                  </a:cubicBezTo>
                  <a:lnTo>
                    <a:pt x="0" y="1053"/>
                  </a:lnTo>
                  <a:lnTo>
                    <a:pt x="1" y="1052"/>
                  </a:lnTo>
                  <a:lnTo>
                    <a:pt x="1" y="1052"/>
                  </a:lnTo>
                  <a:cubicBezTo>
                    <a:pt x="407" y="1658"/>
                    <a:pt x="1073" y="1985"/>
                    <a:pt x="1751" y="1985"/>
                  </a:cubicBezTo>
                  <a:cubicBezTo>
                    <a:pt x="2154" y="1985"/>
                    <a:pt x="2561" y="1870"/>
                    <a:pt x="2920" y="1629"/>
                  </a:cubicBezTo>
                  <a:lnTo>
                    <a:pt x="1921" y="139"/>
                  </a:lnTo>
                  <a:cubicBezTo>
                    <a:pt x="1862" y="49"/>
                    <a:pt x="1765" y="1"/>
                    <a:pt x="1665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6"/>
            <p:cNvSpPr/>
            <p:nvPr/>
          </p:nvSpPr>
          <p:spPr>
            <a:xfrm>
              <a:off x="1468110" y="3659761"/>
              <a:ext cx="106923" cy="134588"/>
            </a:xfrm>
            <a:custGeom>
              <a:avLst/>
              <a:gdLst/>
              <a:ahLst/>
              <a:cxnLst/>
              <a:rect l="l" t="t" r="r" b="b"/>
              <a:pathLst>
                <a:path w="2319" h="2919" extrusionOk="0">
                  <a:moveTo>
                    <a:pt x="1672" y="1"/>
                  </a:moveTo>
                  <a:lnTo>
                    <a:pt x="180" y="997"/>
                  </a:lnTo>
                  <a:cubicBezTo>
                    <a:pt x="38" y="1094"/>
                    <a:pt x="0" y="1287"/>
                    <a:pt x="95" y="1428"/>
                  </a:cubicBezTo>
                  <a:lnTo>
                    <a:pt x="1093" y="2918"/>
                  </a:lnTo>
                  <a:cubicBezTo>
                    <a:pt x="2058" y="2272"/>
                    <a:pt x="2319" y="966"/>
                    <a:pt x="1672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1665311" y="3808179"/>
              <a:ext cx="165710" cy="145607"/>
            </a:xfrm>
            <a:custGeom>
              <a:avLst/>
              <a:gdLst/>
              <a:ahLst/>
              <a:cxnLst/>
              <a:rect l="l" t="t" r="r" b="b"/>
              <a:pathLst>
                <a:path w="3594" h="3158" extrusionOk="0">
                  <a:moveTo>
                    <a:pt x="1795" y="1"/>
                  </a:moveTo>
                  <a:cubicBezTo>
                    <a:pt x="1494" y="1"/>
                    <a:pt x="1190" y="87"/>
                    <a:pt x="921" y="267"/>
                  </a:cubicBezTo>
                  <a:cubicBezTo>
                    <a:pt x="196" y="752"/>
                    <a:pt x="1" y="1732"/>
                    <a:pt x="486" y="2457"/>
                  </a:cubicBezTo>
                  <a:cubicBezTo>
                    <a:pt x="790" y="2912"/>
                    <a:pt x="1289" y="3158"/>
                    <a:pt x="1798" y="3158"/>
                  </a:cubicBezTo>
                  <a:cubicBezTo>
                    <a:pt x="2100" y="3158"/>
                    <a:pt x="2406" y="3071"/>
                    <a:pt x="2676" y="2890"/>
                  </a:cubicBezTo>
                  <a:cubicBezTo>
                    <a:pt x="3401" y="2406"/>
                    <a:pt x="3594" y="1425"/>
                    <a:pt x="3109" y="702"/>
                  </a:cubicBezTo>
                  <a:cubicBezTo>
                    <a:pt x="2805" y="247"/>
                    <a:pt x="2304" y="1"/>
                    <a:pt x="1795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1488490" y="3846586"/>
              <a:ext cx="198908" cy="307860"/>
            </a:xfrm>
            <a:custGeom>
              <a:avLst/>
              <a:gdLst/>
              <a:ahLst/>
              <a:cxnLst/>
              <a:rect l="l" t="t" r="r" b="b"/>
              <a:pathLst>
                <a:path w="4314" h="6677" extrusionOk="0">
                  <a:moveTo>
                    <a:pt x="1019" y="1"/>
                  </a:moveTo>
                  <a:cubicBezTo>
                    <a:pt x="912" y="1"/>
                    <a:pt x="804" y="20"/>
                    <a:pt x="698" y="60"/>
                  </a:cubicBezTo>
                  <a:cubicBezTo>
                    <a:pt x="234" y="237"/>
                    <a:pt x="0" y="758"/>
                    <a:pt x="178" y="1223"/>
                  </a:cubicBezTo>
                  <a:lnTo>
                    <a:pt x="2029" y="6095"/>
                  </a:lnTo>
                  <a:cubicBezTo>
                    <a:pt x="2121" y="6335"/>
                    <a:pt x="2303" y="6512"/>
                    <a:pt x="2521" y="6604"/>
                  </a:cubicBezTo>
                  <a:cubicBezTo>
                    <a:pt x="2631" y="6651"/>
                    <a:pt x="2751" y="6676"/>
                    <a:pt x="2873" y="6676"/>
                  </a:cubicBezTo>
                  <a:cubicBezTo>
                    <a:pt x="2979" y="6676"/>
                    <a:pt x="3087" y="6657"/>
                    <a:pt x="3192" y="6618"/>
                  </a:cubicBezTo>
                  <a:cubicBezTo>
                    <a:pt x="3656" y="6440"/>
                    <a:pt x="4314" y="6095"/>
                    <a:pt x="4137" y="5630"/>
                  </a:cubicBezTo>
                  <a:cubicBezTo>
                    <a:pt x="4170" y="5327"/>
                    <a:pt x="4222" y="4486"/>
                    <a:pt x="3728" y="3613"/>
                  </a:cubicBezTo>
                  <a:cubicBezTo>
                    <a:pt x="3347" y="2939"/>
                    <a:pt x="2824" y="2571"/>
                    <a:pt x="2557" y="2410"/>
                  </a:cubicBezTo>
                  <a:cubicBezTo>
                    <a:pt x="2323" y="1802"/>
                    <a:pt x="2092" y="1191"/>
                    <a:pt x="1861" y="583"/>
                  </a:cubicBezTo>
                  <a:cubicBezTo>
                    <a:pt x="1724" y="222"/>
                    <a:pt x="1382" y="1"/>
                    <a:pt x="1019" y="1"/>
                  </a:cubicBezTo>
                  <a:close/>
                </a:path>
              </a:pathLst>
            </a:custGeom>
            <a:solidFill>
              <a:srgbClr val="EAA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1560002" y="3865305"/>
              <a:ext cx="117666" cy="167140"/>
            </a:xfrm>
            <a:custGeom>
              <a:avLst/>
              <a:gdLst/>
              <a:ahLst/>
              <a:cxnLst/>
              <a:rect l="l" t="t" r="r" b="b"/>
              <a:pathLst>
                <a:path w="2552" h="3625" extrusionOk="0">
                  <a:moveTo>
                    <a:pt x="288" y="1"/>
                  </a:moveTo>
                  <a:cubicBezTo>
                    <a:pt x="252" y="1"/>
                    <a:pt x="216" y="8"/>
                    <a:pt x="182" y="24"/>
                  </a:cubicBezTo>
                  <a:cubicBezTo>
                    <a:pt x="56" y="83"/>
                    <a:pt x="0" y="233"/>
                    <a:pt x="59" y="361"/>
                  </a:cubicBezTo>
                  <a:lnTo>
                    <a:pt x="842" y="2042"/>
                  </a:lnTo>
                  <a:cubicBezTo>
                    <a:pt x="864" y="2091"/>
                    <a:pt x="900" y="2132"/>
                    <a:pt x="947" y="2156"/>
                  </a:cubicBezTo>
                  <a:cubicBezTo>
                    <a:pt x="1223" y="2309"/>
                    <a:pt x="1674" y="2749"/>
                    <a:pt x="2038" y="3485"/>
                  </a:cubicBezTo>
                  <a:cubicBezTo>
                    <a:pt x="2083" y="3573"/>
                    <a:pt x="2173" y="3624"/>
                    <a:pt x="2265" y="3624"/>
                  </a:cubicBezTo>
                  <a:cubicBezTo>
                    <a:pt x="2303" y="3624"/>
                    <a:pt x="2341" y="3617"/>
                    <a:pt x="2377" y="3599"/>
                  </a:cubicBezTo>
                  <a:cubicBezTo>
                    <a:pt x="2503" y="3537"/>
                    <a:pt x="2552" y="3386"/>
                    <a:pt x="2491" y="3261"/>
                  </a:cubicBezTo>
                  <a:cubicBezTo>
                    <a:pt x="2027" y="2322"/>
                    <a:pt x="1499" y="1907"/>
                    <a:pt x="1266" y="1759"/>
                  </a:cubicBezTo>
                  <a:lnTo>
                    <a:pt x="516" y="148"/>
                  </a:lnTo>
                  <a:cubicBezTo>
                    <a:pt x="474" y="55"/>
                    <a:pt x="383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-114475" y="4254032"/>
              <a:ext cx="705260" cy="953688"/>
            </a:xfrm>
            <a:custGeom>
              <a:avLst/>
              <a:gdLst/>
              <a:ahLst/>
              <a:cxnLst/>
              <a:rect l="l" t="t" r="r" b="b"/>
              <a:pathLst>
                <a:path w="15296" h="20684" extrusionOk="0">
                  <a:moveTo>
                    <a:pt x="10688" y="0"/>
                  </a:moveTo>
                  <a:cubicBezTo>
                    <a:pt x="7755" y="0"/>
                    <a:pt x="5048" y="1064"/>
                    <a:pt x="3066" y="2996"/>
                  </a:cubicBezTo>
                  <a:cubicBezTo>
                    <a:pt x="1089" y="4924"/>
                    <a:pt x="1" y="7532"/>
                    <a:pt x="1" y="10342"/>
                  </a:cubicBezTo>
                  <a:cubicBezTo>
                    <a:pt x="1" y="12701"/>
                    <a:pt x="878" y="14839"/>
                    <a:pt x="2534" y="16534"/>
                  </a:cubicBezTo>
                  <a:cubicBezTo>
                    <a:pt x="3706" y="17730"/>
                    <a:pt x="5261" y="18695"/>
                    <a:pt x="7160" y="19404"/>
                  </a:cubicBezTo>
                  <a:cubicBezTo>
                    <a:pt x="9956" y="20450"/>
                    <a:pt x="12876" y="20683"/>
                    <a:pt x="13677" y="20683"/>
                  </a:cubicBezTo>
                  <a:lnTo>
                    <a:pt x="13679" y="20683"/>
                  </a:lnTo>
                  <a:lnTo>
                    <a:pt x="13679" y="13105"/>
                  </a:lnTo>
                  <a:lnTo>
                    <a:pt x="13727" y="13105"/>
                  </a:lnTo>
                  <a:cubicBezTo>
                    <a:pt x="13300" y="13091"/>
                    <a:pt x="11361" y="12909"/>
                    <a:pt x="9685" y="12254"/>
                  </a:cubicBezTo>
                  <a:cubicBezTo>
                    <a:pt x="7582" y="11433"/>
                    <a:pt x="7582" y="10640"/>
                    <a:pt x="7582" y="10342"/>
                  </a:cubicBezTo>
                  <a:cubicBezTo>
                    <a:pt x="7582" y="8690"/>
                    <a:pt x="8830" y="7581"/>
                    <a:pt x="10688" y="7581"/>
                  </a:cubicBezTo>
                  <a:cubicBezTo>
                    <a:pt x="11280" y="7581"/>
                    <a:pt x="11844" y="7691"/>
                    <a:pt x="12364" y="7909"/>
                  </a:cubicBezTo>
                  <a:lnTo>
                    <a:pt x="15295" y="918"/>
                  </a:lnTo>
                  <a:cubicBezTo>
                    <a:pt x="13843" y="310"/>
                    <a:pt x="12292" y="0"/>
                    <a:pt x="10688" y="0"/>
                  </a:cubicBezTo>
                  <a:close/>
                </a:path>
              </a:pathLst>
            </a:custGeom>
            <a:solidFill>
              <a:srgbClr val="EAA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99232" y="4211291"/>
              <a:ext cx="1327758" cy="927314"/>
            </a:xfrm>
            <a:custGeom>
              <a:avLst/>
              <a:gdLst/>
              <a:ahLst/>
              <a:cxnLst/>
              <a:rect l="l" t="t" r="r" b="b"/>
              <a:pathLst>
                <a:path w="28797" h="20112" extrusionOk="0">
                  <a:moveTo>
                    <a:pt x="20685" y="0"/>
                  </a:moveTo>
                  <a:lnTo>
                    <a:pt x="9956" y="1197"/>
                  </a:lnTo>
                  <a:cubicBezTo>
                    <a:pt x="9164" y="822"/>
                    <a:pt x="7609" y="208"/>
                    <a:pt x="5571" y="208"/>
                  </a:cubicBezTo>
                  <a:cubicBezTo>
                    <a:pt x="5438" y="208"/>
                    <a:pt x="5302" y="210"/>
                    <a:pt x="5164" y="216"/>
                  </a:cubicBezTo>
                  <a:cubicBezTo>
                    <a:pt x="5115" y="216"/>
                    <a:pt x="5065" y="218"/>
                    <a:pt x="5016" y="223"/>
                  </a:cubicBezTo>
                  <a:cubicBezTo>
                    <a:pt x="4877" y="229"/>
                    <a:pt x="4616" y="452"/>
                    <a:pt x="4480" y="463"/>
                  </a:cubicBezTo>
                  <a:cubicBezTo>
                    <a:pt x="4476" y="463"/>
                    <a:pt x="4472" y="463"/>
                    <a:pt x="4468" y="463"/>
                  </a:cubicBezTo>
                  <a:cubicBezTo>
                    <a:pt x="4360" y="463"/>
                    <a:pt x="4353" y="294"/>
                    <a:pt x="4248" y="294"/>
                  </a:cubicBezTo>
                  <a:cubicBezTo>
                    <a:pt x="4244" y="294"/>
                    <a:pt x="4240" y="294"/>
                    <a:pt x="4235" y="294"/>
                  </a:cubicBezTo>
                  <a:cubicBezTo>
                    <a:pt x="2350" y="544"/>
                    <a:pt x="943" y="1271"/>
                    <a:pt x="180" y="1742"/>
                  </a:cubicBezTo>
                  <a:cubicBezTo>
                    <a:pt x="47" y="1821"/>
                    <a:pt x="0" y="1989"/>
                    <a:pt x="67" y="2126"/>
                  </a:cubicBezTo>
                  <a:lnTo>
                    <a:pt x="828" y="3697"/>
                  </a:lnTo>
                  <a:lnTo>
                    <a:pt x="1124" y="3845"/>
                  </a:lnTo>
                  <a:lnTo>
                    <a:pt x="1062" y="4177"/>
                  </a:lnTo>
                  <a:lnTo>
                    <a:pt x="1971" y="6055"/>
                  </a:lnTo>
                  <a:lnTo>
                    <a:pt x="2262" y="6168"/>
                  </a:lnTo>
                  <a:lnTo>
                    <a:pt x="2204" y="6538"/>
                  </a:lnTo>
                  <a:lnTo>
                    <a:pt x="3115" y="8416"/>
                  </a:lnTo>
                  <a:lnTo>
                    <a:pt x="3364" y="8531"/>
                  </a:lnTo>
                  <a:lnTo>
                    <a:pt x="3348" y="8899"/>
                  </a:lnTo>
                  <a:lnTo>
                    <a:pt x="3791" y="9810"/>
                  </a:lnTo>
                  <a:cubicBezTo>
                    <a:pt x="3843" y="9917"/>
                    <a:pt x="3950" y="9979"/>
                    <a:pt x="4062" y="9979"/>
                  </a:cubicBezTo>
                  <a:cubicBezTo>
                    <a:pt x="4109" y="9979"/>
                    <a:pt x="4157" y="9968"/>
                    <a:pt x="4201" y="9945"/>
                  </a:cubicBezTo>
                  <a:lnTo>
                    <a:pt x="5893" y="9056"/>
                  </a:lnTo>
                  <a:lnTo>
                    <a:pt x="5853" y="9179"/>
                  </a:lnTo>
                  <a:lnTo>
                    <a:pt x="5920" y="9588"/>
                  </a:lnTo>
                  <a:lnTo>
                    <a:pt x="5494" y="10254"/>
                  </a:lnTo>
                  <a:lnTo>
                    <a:pt x="2529" y="19137"/>
                  </a:lnTo>
                  <a:cubicBezTo>
                    <a:pt x="2370" y="19617"/>
                    <a:pt x="2727" y="20111"/>
                    <a:pt x="3232" y="20111"/>
                  </a:cubicBezTo>
                  <a:lnTo>
                    <a:pt x="22943" y="20111"/>
                  </a:lnTo>
                  <a:lnTo>
                    <a:pt x="23414" y="19945"/>
                  </a:lnTo>
                  <a:lnTo>
                    <a:pt x="23661" y="20111"/>
                  </a:lnTo>
                  <a:lnTo>
                    <a:pt x="25977" y="20111"/>
                  </a:lnTo>
                  <a:cubicBezTo>
                    <a:pt x="26482" y="20111"/>
                    <a:pt x="26839" y="19617"/>
                    <a:pt x="26680" y="19137"/>
                  </a:cubicBezTo>
                  <a:lnTo>
                    <a:pt x="26168" y="17602"/>
                  </a:lnTo>
                  <a:lnTo>
                    <a:pt x="25984" y="17524"/>
                  </a:lnTo>
                  <a:lnTo>
                    <a:pt x="25989" y="17066"/>
                  </a:lnTo>
                  <a:lnTo>
                    <a:pt x="25291" y="14976"/>
                  </a:lnTo>
                  <a:lnTo>
                    <a:pt x="25100" y="14804"/>
                  </a:lnTo>
                  <a:lnTo>
                    <a:pt x="25111" y="14440"/>
                  </a:lnTo>
                  <a:lnTo>
                    <a:pt x="24413" y="12348"/>
                  </a:lnTo>
                  <a:lnTo>
                    <a:pt x="24168" y="12173"/>
                  </a:lnTo>
                  <a:lnTo>
                    <a:pt x="24236" y="11812"/>
                  </a:lnTo>
                  <a:lnTo>
                    <a:pt x="23540" y="9727"/>
                  </a:lnTo>
                  <a:lnTo>
                    <a:pt x="23322" y="9606"/>
                  </a:lnTo>
                  <a:lnTo>
                    <a:pt x="23358" y="9186"/>
                  </a:lnTo>
                  <a:lnTo>
                    <a:pt x="23318" y="9063"/>
                  </a:lnTo>
                  <a:lnTo>
                    <a:pt x="23318" y="9063"/>
                  </a:lnTo>
                  <a:cubicBezTo>
                    <a:pt x="23358" y="9076"/>
                    <a:pt x="23399" y="9090"/>
                    <a:pt x="23441" y="9103"/>
                  </a:cubicBezTo>
                  <a:cubicBezTo>
                    <a:pt x="23452" y="9106"/>
                    <a:pt x="23463" y="9108"/>
                    <a:pt x="23475" y="9108"/>
                  </a:cubicBezTo>
                  <a:cubicBezTo>
                    <a:pt x="23561" y="9108"/>
                    <a:pt x="23685" y="9038"/>
                    <a:pt x="23774" y="9038"/>
                  </a:cubicBezTo>
                  <a:cubicBezTo>
                    <a:pt x="23787" y="9038"/>
                    <a:pt x="23798" y="9039"/>
                    <a:pt x="23809" y="9043"/>
                  </a:cubicBezTo>
                  <a:cubicBezTo>
                    <a:pt x="23897" y="9067"/>
                    <a:pt x="23906" y="9240"/>
                    <a:pt x="23996" y="9265"/>
                  </a:cubicBezTo>
                  <a:cubicBezTo>
                    <a:pt x="24447" y="9384"/>
                    <a:pt x="24943" y="9487"/>
                    <a:pt x="25484" y="9556"/>
                  </a:cubicBezTo>
                  <a:cubicBezTo>
                    <a:pt x="25807" y="9599"/>
                    <a:pt x="26116" y="9626"/>
                    <a:pt x="26415" y="9640"/>
                  </a:cubicBezTo>
                  <a:cubicBezTo>
                    <a:pt x="26418" y="9640"/>
                    <a:pt x="26420" y="9640"/>
                    <a:pt x="26423" y="9640"/>
                  </a:cubicBezTo>
                  <a:cubicBezTo>
                    <a:pt x="26560" y="9640"/>
                    <a:pt x="26732" y="9473"/>
                    <a:pt x="26861" y="9473"/>
                  </a:cubicBezTo>
                  <a:cubicBezTo>
                    <a:pt x="26862" y="9473"/>
                    <a:pt x="26863" y="9473"/>
                    <a:pt x="26864" y="9473"/>
                  </a:cubicBezTo>
                  <a:cubicBezTo>
                    <a:pt x="26963" y="9473"/>
                    <a:pt x="27016" y="9653"/>
                    <a:pt x="27113" y="9653"/>
                  </a:cubicBezTo>
                  <a:cubicBezTo>
                    <a:pt x="27598" y="9648"/>
                    <a:pt x="28038" y="9613"/>
                    <a:pt x="28419" y="9565"/>
                  </a:cubicBezTo>
                  <a:cubicBezTo>
                    <a:pt x="28646" y="9536"/>
                    <a:pt x="28796" y="9319"/>
                    <a:pt x="28745" y="9099"/>
                  </a:cubicBezTo>
                  <a:lnTo>
                    <a:pt x="28747" y="9099"/>
                  </a:lnTo>
                  <a:cubicBezTo>
                    <a:pt x="28679" y="8807"/>
                    <a:pt x="28612" y="8515"/>
                    <a:pt x="28545" y="8221"/>
                  </a:cubicBezTo>
                  <a:cubicBezTo>
                    <a:pt x="28527" y="8134"/>
                    <a:pt x="28352" y="8217"/>
                    <a:pt x="28332" y="8129"/>
                  </a:cubicBezTo>
                  <a:cubicBezTo>
                    <a:pt x="28307" y="8021"/>
                    <a:pt x="28437" y="7743"/>
                    <a:pt x="28412" y="7635"/>
                  </a:cubicBezTo>
                  <a:cubicBezTo>
                    <a:pt x="28240" y="6879"/>
                    <a:pt x="28067" y="6123"/>
                    <a:pt x="27894" y="5366"/>
                  </a:cubicBezTo>
                  <a:cubicBezTo>
                    <a:pt x="27874" y="5270"/>
                    <a:pt x="27708" y="5353"/>
                    <a:pt x="27685" y="5256"/>
                  </a:cubicBezTo>
                  <a:cubicBezTo>
                    <a:pt x="27663" y="5158"/>
                    <a:pt x="27784" y="4882"/>
                    <a:pt x="27762" y="4783"/>
                  </a:cubicBezTo>
                  <a:cubicBezTo>
                    <a:pt x="27591" y="4031"/>
                    <a:pt x="27418" y="3279"/>
                    <a:pt x="27248" y="2527"/>
                  </a:cubicBezTo>
                  <a:cubicBezTo>
                    <a:pt x="27225" y="2433"/>
                    <a:pt x="27028" y="2503"/>
                    <a:pt x="27005" y="2409"/>
                  </a:cubicBezTo>
                  <a:cubicBezTo>
                    <a:pt x="26983" y="2305"/>
                    <a:pt x="27135" y="2036"/>
                    <a:pt x="27111" y="1933"/>
                  </a:cubicBezTo>
                  <a:cubicBezTo>
                    <a:pt x="27010" y="1482"/>
                    <a:pt x="26906" y="1028"/>
                    <a:pt x="26803" y="577"/>
                  </a:cubicBezTo>
                  <a:cubicBezTo>
                    <a:pt x="26762" y="400"/>
                    <a:pt x="26605" y="278"/>
                    <a:pt x="26429" y="278"/>
                  </a:cubicBezTo>
                  <a:cubicBezTo>
                    <a:pt x="26404" y="278"/>
                    <a:pt x="26379" y="281"/>
                    <a:pt x="26354" y="285"/>
                  </a:cubicBezTo>
                  <a:cubicBezTo>
                    <a:pt x="26206" y="315"/>
                    <a:pt x="26049" y="344"/>
                    <a:pt x="25883" y="369"/>
                  </a:cubicBezTo>
                  <a:cubicBezTo>
                    <a:pt x="25760" y="389"/>
                    <a:pt x="25477" y="689"/>
                    <a:pt x="25344" y="705"/>
                  </a:cubicBezTo>
                  <a:cubicBezTo>
                    <a:pt x="25340" y="706"/>
                    <a:pt x="25336" y="706"/>
                    <a:pt x="25332" y="706"/>
                  </a:cubicBezTo>
                  <a:cubicBezTo>
                    <a:pt x="25211" y="706"/>
                    <a:pt x="25212" y="467"/>
                    <a:pt x="25081" y="467"/>
                  </a:cubicBezTo>
                  <a:cubicBezTo>
                    <a:pt x="25078" y="467"/>
                    <a:pt x="25074" y="467"/>
                    <a:pt x="25071" y="467"/>
                  </a:cubicBezTo>
                  <a:cubicBezTo>
                    <a:pt x="24756" y="493"/>
                    <a:pt x="24421" y="508"/>
                    <a:pt x="24070" y="508"/>
                  </a:cubicBezTo>
                  <a:cubicBezTo>
                    <a:pt x="24025" y="508"/>
                    <a:pt x="23980" y="508"/>
                    <a:pt x="23935" y="508"/>
                  </a:cubicBezTo>
                  <a:cubicBezTo>
                    <a:pt x="22593" y="490"/>
                    <a:pt x="21480" y="243"/>
                    <a:pt x="20685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271581" y="4219590"/>
              <a:ext cx="707105" cy="707059"/>
            </a:xfrm>
            <a:custGeom>
              <a:avLst/>
              <a:gdLst/>
              <a:ahLst/>
              <a:cxnLst/>
              <a:rect l="l" t="t" r="r" b="b"/>
              <a:pathLst>
                <a:path w="15336" h="15335" extrusionOk="0">
                  <a:moveTo>
                    <a:pt x="15336" y="0"/>
                  </a:moveTo>
                  <a:lnTo>
                    <a:pt x="14533" y="90"/>
                  </a:lnTo>
                  <a:lnTo>
                    <a:pt x="358" y="14264"/>
                  </a:lnTo>
                  <a:lnTo>
                    <a:pt x="1" y="15335"/>
                  </a:lnTo>
                  <a:lnTo>
                    <a:pt x="15336" y="0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352545" y="4239831"/>
              <a:ext cx="444338" cy="444384"/>
            </a:xfrm>
            <a:custGeom>
              <a:avLst/>
              <a:gdLst/>
              <a:ahLst/>
              <a:cxnLst/>
              <a:rect l="l" t="t" r="r" b="b"/>
              <a:pathLst>
                <a:path w="9637" h="9638" extrusionOk="0">
                  <a:moveTo>
                    <a:pt x="9637" y="1"/>
                  </a:moveTo>
                  <a:lnTo>
                    <a:pt x="8833" y="91"/>
                  </a:lnTo>
                  <a:lnTo>
                    <a:pt x="357" y="8567"/>
                  </a:lnTo>
                  <a:lnTo>
                    <a:pt x="0" y="9638"/>
                  </a:lnTo>
                  <a:lnTo>
                    <a:pt x="9637" y="1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242948" y="4260026"/>
              <a:ext cx="372134" cy="361483"/>
            </a:xfrm>
            <a:custGeom>
              <a:avLst/>
              <a:gdLst/>
              <a:ahLst/>
              <a:cxnLst/>
              <a:rect l="l" t="t" r="r" b="b"/>
              <a:pathLst>
                <a:path w="8071" h="7840" extrusionOk="0">
                  <a:moveTo>
                    <a:pt x="8071" y="1"/>
                  </a:moveTo>
                  <a:lnTo>
                    <a:pt x="7267" y="90"/>
                  </a:lnTo>
                  <a:lnTo>
                    <a:pt x="0" y="7359"/>
                  </a:lnTo>
                  <a:lnTo>
                    <a:pt x="234" y="7840"/>
                  </a:lnTo>
                  <a:lnTo>
                    <a:pt x="8071" y="1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6"/>
            <p:cNvSpPr/>
            <p:nvPr/>
          </p:nvSpPr>
          <p:spPr>
            <a:xfrm>
              <a:off x="190156" y="4230425"/>
              <a:ext cx="286789" cy="282316"/>
            </a:xfrm>
            <a:custGeom>
              <a:avLst/>
              <a:gdLst/>
              <a:ahLst/>
              <a:cxnLst/>
              <a:rect l="l" t="t" r="r" b="b"/>
              <a:pathLst>
                <a:path w="6220" h="6123" extrusionOk="0">
                  <a:moveTo>
                    <a:pt x="5641" y="1"/>
                  </a:moveTo>
                  <a:lnTo>
                    <a:pt x="1" y="5640"/>
                  </a:lnTo>
                  <a:lnTo>
                    <a:pt x="234" y="6123"/>
                  </a:lnTo>
                  <a:lnTo>
                    <a:pt x="6220" y="135"/>
                  </a:lnTo>
                  <a:cubicBezTo>
                    <a:pt x="6036" y="88"/>
                    <a:pt x="5843" y="41"/>
                    <a:pt x="5641" y="1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6"/>
            <p:cNvSpPr/>
            <p:nvPr/>
          </p:nvSpPr>
          <p:spPr>
            <a:xfrm>
              <a:off x="137409" y="4221526"/>
              <a:ext cx="193237" cy="182401"/>
            </a:xfrm>
            <a:custGeom>
              <a:avLst/>
              <a:gdLst/>
              <a:ahLst/>
              <a:cxnLst/>
              <a:rect l="l" t="t" r="r" b="b"/>
              <a:pathLst>
                <a:path w="4191" h="3956" extrusionOk="0">
                  <a:moveTo>
                    <a:pt x="4190" y="1"/>
                  </a:moveTo>
                  <a:cubicBezTo>
                    <a:pt x="3919" y="14"/>
                    <a:pt x="3654" y="39"/>
                    <a:pt x="3400" y="75"/>
                  </a:cubicBezTo>
                  <a:lnTo>
                    <a:pt x="0" y="3475"/>
                  </a:lnTo>
                  <a:lnTo>
                    <a:pt x="234" y="3955"/>
                  </a:lnTo>
                  <a:lnTo>
                    <a:pt x="4190" y="1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6"/>
            <p:cNvSpPr/>
            <p:nvPr/>
          </p:nvSpPr>
          <p:spPr>
            <a:xfrm>
              <a:off x="1157071" y="4998104"/>
              <a:ext cx="148743" cy="140490"/>
            </a:xfrm>
            <a:custGeom>
              <a:avLst/>
              <a:gdLst/>
              <a:ahLst/>
              <a:cxnLst/>
              <a:rect l="l" t="t" r="r" b="b"/>
              <a:pathLst>
                <a:path w="3226" h="3047" extrusionOk="0">
                  <a:moveTo>
                    <a:pt x="3046" y="1"/>
                  </a:moveTo>
                  <a:lnTo>
                    <a:pt x="0" y="3046"/>
                  </a:lnTo>
                  <a:lnTo>
                    <a:pt x="716" y="3046"/>
                  </a:lnTo>
                  <a:lnTo>
                    <a:pt x="3225" y="537"/>
                  </a:lnTo>
                  <a:lnTo>
                    <a:pt x="3046" y="1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6"/>
            <p:cNvSpPr/>
            <p:nvPr/>
          </p:nvSpPr>
          <p:spPr>
            <a:xfrm>
              <a:off x="995511" y="4877028"/>
              <a:ext cx="269821" cy="261568"/>
            </a:xfrm>
            <a:custGeom>
              <a:avLst/>
              <a:gdLst/>
              <a:ahLst/>
              <a:cxnLst/>
              <a:rect l="l" t="t" r="r" b="b"/>
              <a:pathLst>
                <a:path w="5852" h="5673" extrusionOk="0">
                  <a:moveTo>
                    <a:pt x="5672" y="1"/>
                  </a:moveTo>
                  <a:lnTo>
                    <a:pt x="1" y="5672"/>
                  </a:lnTo>
                  <a:lnTo>
                    <a:pt x="717" y="5672"/>
                  </a:lnTo>
                  <a:lnTo>
                    <a:pt x="5852" y="537"/>
                  </a:lnTo>
                  <a:lnTo>
                    <a:pt x="5672" y="1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6"/>
            <p:cNvSpPr/>
            <p:nvPr/>
          </p:nvSpPr>
          <p:spPr>
            <a:xfrm>
              <a:off x="833997" y="4755859"/>
              <a:ext cx="390899" cy="382738"/>
            </a:xfrm>
            <a:custGeom>
              <a:avLst/>
              <a:gdLst/>
              <a:ahLst/>
              <a:cxnLst/>
              <a:rect l="l" t="t" r="r" b="b"/>
              <a:pathLst>
                <a:path w="8478" h="8301" extrusionOk="0">
                  <a:moveTo>
                    <a:pt x="8300" y="1"/>
                  </a:moveTo>
                  <a:lnTo>
                    <a:pt x="1" y="8300"/>
                  </a:lnTo>
                  <a:lnTo>
                    <a:pt x="716" y="8300"/>
                  </a:lnTo>
                  <a:lnTo>
                    <a:pt x="8477" y="540"/>
                  </a:lnTo>
                  <a:lnTo>
                    <a:pt x="8300" y="1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6"/>
            <p:cNvSpPr/>
            <p:nvPr/>
          </p:nvSpPr>
          <p:spPr>
            <a:xfrm>
              <a:off x="1316833" y="4563317"/>
              <a:ext cx="98624" cy="93091"/>
            </a:xfrm>
            <a:custGeom>
              <a:avLst/>
              <a:gdLst/>
              <a:ahLst/>
              <a:cxnLst/>
              <a:rect l="l" t="t" r="r" b="b"/>
              <a:pathLst>
                <a:path w="2139" h="2019" extrusionOk="0">
                  <a:moveTo>
                    <a:pt x="2004" y="0"/>
                  </a:moveTo>
                  <a:lnTo>
                    <a:pt x="0" y="2005"/>
                  </a:lnTo>
                  <a:cubicBezTo>
                    <a:pt x="204" y="2014"/>
                    <a:pt x="400" y="2019"/>
                    <a:pt x="590" y="2019"/>
                  </a:cubicBezTo>
                  <a:cubicBezTo>
                    <a:pt x="628" y="2019"/>
                    <a:pt x="665" y="2018"/>
                    <a:pt x="703" y="2018"/>
                  </a:cubicBezTo>
                  <a:lnTo>
                    <a:pt x="2139" y="582"/>
                  </a:lnTo>
                  <a:cubicBezTo>
                    <a:pt x="2094" y="389"/>
                    <a:pt x="2049" y="193"/>
                    <a:pt x="2004" y="0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6"/>
            <p:cNvSpPr/>
            <p:nvPr/>
          </p:nvSpPr>
          <p:spPr>
            <a:xfrm>
              <a:off x="672484" y="4634828"/>
              <a:ext cx="512024" cy="503771"/>
            </a:xfrm>
            <a:custGeom>
              <a:avLst/>
              <a:gdLst/>
              <a:ahLst/>
              <a:cxnLst/>
              <a:rect l="l" t="t" r="r" b="b"/>
              <a:pathLst>
                <a:path w="11105" h="10926" extrusionOk="0">
                  <a:moveTo>
                    <a:pt x="10925" y="0"/>
                  </a:moveTo>
                  <a:lnTo>
                    <a:pt x="0" y="10925"/>
                  </a:lnTo>
                  <a:lnTo>
                    <a:pt x="716" y="10925"/>
                  </a:lnTo>
                  <a:lnTo>
                    <a:pt x="11105" y="537"/>
                  </a:lnTo>
                  <a:lnTo>
                    <a:pt x="10925" y="0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6"/>
            <p:cNvSpPr/>
            <p:nvPr/>
          </p:nvSpPr>
          <p:spPr>
            <a:xfrm>
              <a:off x="1180032" y="4431681"/>
              <a:ext cx="205455" cy="206792"/>
            </a:xfrm>
            <a:custGeom>
              <a:avLst/>
              <a:gdLst/>
              <a:ahLst/>
              <a:cxnLst/>
              <a:rect l="l" t="t" r="r" b="b"/>
              <a:pathLst>
                <a:path w="4456" h="4485" extrusionOk="0">
                  <a:moveTo>
                    <a:pt x="4323" y="1"/>
                  </a:moveTo>
                  <a:lnTo>
                    <a:pt x="0" y="4323"/>
                  </a:lnTo>
                  <a:cubicBezTo>
                    <a:pt x="178" y="4379"/>
                    <a:pt x="362" y="4433"/>
                    <a:pt x="555" y="4485"/>
                  </a:cubicBezTo>
                  <a:lnTo>
                    <a:pt x="4455" y="584"/>
                  </a:lnTo>
                  <a:cubicBezTo>
                    <a:pt x="4410" y="391"/>
                    <a:pt x="4365" y="196"/>
                    <a:pt x="4323" y="1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6"/>
            <p:cNvSpPr/>
            <p:nvPr/>
          </p:nvSpPr>
          <p:spPr>
            <a:xfrm>
              <a:off x="510924" y="4300277"/>
              <a:ext cx="844551" cy="838327"/>
            </a:xfrm>
            <a:custGeom>
              <a:avLst/>
              <a:gdLst/>
              <a:ahLst/>
              <a:cxnLst/>
              <a:rect l="l" t="t" r="r" b="b"/>
              <a:pathLst>
                <a:path w="18317" h="18182" extrusionOk="0">
                  <a:moveTo>
                    <a:pt x="18184" y="1"/>
                  </a:moveTo>
                  <a:lnTo>
                    <a:pt x="1" y="18181"/>
                  </a:lnTo>
                  <a:lnTo>
                    <a:pt x="717" y="18181"/>
                  </a:lnTo>
                  <a:lnTo>
                    <a:pt x="18316" y="582"/>
                  </a:lnTo>
                  <a:cubicBezTo>
                    <a:pt x="18271" y="389"/>
                    <a:pt x="18227" y="194"/>
                    <a:pt x="18184" y="1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6"/>
            <p:cNvSpPr/>
            <p:nvPr/>
          </p:nvSpPr>
          <p:spPr>
            <a:xfrm>
              <a:off x="349410" y="4228258"/>
              <a:ext cx="943267" cy="910346"/>
            </a:xfrm>
            <a:custGeom>
              <a:avLst/>
              <a:gdLst/>
              <a:ahLst/>
              <a:cxnLst/>
              <a:rect l="l" t="t" r="r" b="b"/>
              <a:pathLst>
                <a:path w="20458" h="19744" extrusionOk="0">
                  <a:moveTo>
                    <a:pt x="20457" y="1"/>
                  </a:moveTo>
                  <a:lnTo>
                    <a:pt x="20457" y="1"/>
                  </a:lnTo>
                  <a:cubicBezTo>
                    <a:pt x="20203" y="41"/>
                    <a:pt x="19934" y="75"/>
                    <a:pt x="19647" y="97"/>
                  </a:cubicBezTo>
                  <a:lnTo>
                    <a:pt x="1" y="19743"/>
                  </a:lnTo>
                  <a:lnTo>
                    <a:pt x="714" y="19743"/>
                  </a:lnTo>
                  <a:lnTo>
                    <a:pt x="20457" y="1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6"/>
            <p:cNvSpPr/>
            <p:nvPr/>
          </p:nvSpPr>
          <p:spPr>
            <a:xfrm>
              <a:off x="214777" y="4223832"/>
              <a:ext cx="915741" cy="907949"/>
            </a:xfrm>
            <a:custGeom>
              <a:avLst/>
              <a:gdLst/>
              <a:ahLst/>
              <a:cxnLst/>
              <a:rect l="l" t="t" r="r" b="b"/>
              <a:pathLst>
                <a:path w="19861" h="19692" extrusionOk="0">
                  <a:moveTo>
                    <a:pt x="19257" y="0"/>
                  </a:moveTo>
                  <a:lnTo>
                    <a:pt x="1" y="19256"/>
                  </a:lnTo>
                  <a:cubicBezTo>
                    <a:pt x="39" y="19429"/>
                    <a:pt x="140" y="19583"/>
                    <a:pt x="279" y="19691"/>
                  </a:cubicBezTo>
                  <a:lnTo>
                    <a:pt x="19860" y="110"/>
                  </a:lnTo>
                  <a:cubicBezTo>
                    <a:pt x="19649" y="76"/>
                    <a:pt x="19447" y="40"/>
                    <a:pt x="19257" y="0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6"/>
            <p:cNvSpPr/>
            <p:nvPr/>
          </p:nvSpPr>
          <p:spPr>
            <a:xfrm>
              <a:off x="1102710" y="4442240"/>
              <a:ext cx="77461" cy="176684"/>
            </a:xfrm>
            <a:custGeom>
              <a:avLst/>
              <a:gdLst/>
              <a:ahLst/>
              <a:cxnLst/>
              <a:rect l="l" t="t" r="r" b="b"/>
              <a:pathLst>
                <a:path w="1680" h="3832" extrusionOk="0">
                  <a:moveTo>
                    <a:pt x="286" y="1"/>
                  </a:moveTo>
                  <a:cubicBezTo>
                    <a:pt x="259" y="1"/>
                    <a:pt x="232" y="5"/>
                    <a:pt x="205" y="14"/>
                  </a:cubicBezTo>
                  <a:cubicBezTo>
                    <a:pt x="73" y="57"/>
                    <a:pt x="1" y="200"/>
                    <a:pt x="46" y="333"/>
                  </a:cubicBezTo>
                  <a:lnTo>
                    <a:pt x="1154" y="3659"/>
                  </a:lnTo>
                  <a:cubicBezTo>
                    <a:pt x="1190" y="3764"/>
                    <a:pt x="1289" y="3832"/>
                    <a:pt x="1395" y="3832"/>
                  </a:cubicBezTo>
                  <a:cubicBezTo>
                    <a:pt x="1421" y="3832"/>
                    <a:pt x="1448" y="3827"/>
                    <a:pt x="1475" y="3818"/>
                  </a:cubicBezTo>
                  <a:cubicBezTo>
                    <a:pt x="1608" y="3773"/>
                    <a:pt x="1680" y="3632"/>
                    <a:pt x="1635" y="3499"/>
                  </a:cubicBezTo>
                  <a:lnTo>
                    <a:pt x="526" y="173"/>
                  </a:lnTo>
                  <a:cubicBezTo>
                    <a:pt x="490" y="68"/>
                    <a:pt x="392" y="1"/>
                    <a:pt x="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6"/>
            <p:cNvSpPr/>
            <p:nvPr/>
          </p:nvSpPr>
          <p:spPr>
            <a:xfrm>
              <a:off x="362643" y="4442240"/>
              <a:ext cx="77461" cy="176684"/>
            </a:xfrm>
            <a:custGeom>
              <a:avLst/>
              <a:gdLst/>
              <a:ahLst/>
              <a:cxnLst/>
              <a:rect l="l" t="t" r="r" b="b"/>
              <a:pathLst>
                <a:path w="1680" h="3832" extrusionOk="0">
                  <a:moveTo>
                    <a:pt x="1395" y="1"/>
                  </a:moveTo>
                  <a:cubicBezTo>
                    <a:pt x="1289" y="1"/>
                    <a:pt x="1190" y="68"/>
                    <a:pt x="1154" y="173"/>
                  </a:cubicBezTo>
                  <a:lnTo>
                    <a:pt x="46" y="3499"/>
                  </a:lnTo>
                  <a:cubicBezTo>
                    <a:pt x="1" y="3632"/>
                    <a:pt x="73" y="3775"/>
                    <a:pt x="205" y="3818"/>
                  </a:cubicBezTo>
                  <a:cubicBezTo>
                    <a:pt x="232" y="3827"/>
                    <a:pt x="259" y="3832"/>
                    <a:pt x="286" y="3832"/>
                  </a:cubicBezTo>
                  <a:cubicBezTo>
                    <a:pt x="391" y="3832"/>
                    <a:pt x="490" y="3764"/>
                    <a:pt x="524" y="3659"/>
                  </a:cubicBezTo>
                  <a:lnTo>
                    <a:pt x="1635" y="333"/>
                  </a:lnTo>
                  <a:cubicBezTo>
                    <a:pt x="1680" y="200"/>
                    <a:pt x="1608" y="57"/>
                    <a:pt x="1475" y="14"/>
                  </a:cubicBezTo>
                  <a:cubicBezTo>
                    <a:pt x="1449" y="5"/>
                    <a:pt x="1421" y="1"/>
                    <a:pt x="13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6"/>
            <p:cNvSpPr/>
            <p:nvPr/>
          </p:nvSpPr>
          <p:spPr>
            <a:xfrm>
              <a:off x="249450" y="3384641"/>
              <a:ext cx="1045995" cy="1045995"/>
            </a:xfrm>
            <a:custGeom>
              <a:avLst/>
              <a:gdLst/>
              <a:ahLst/>
              <a:cxnLst/>
              <a:rect l="l" t="t" r="r" b="b"/>
              <a:pathLst>
                <a:path w="22686" h="22686" extrusionOk="0">
                  <a:moveTo>
                    <a:pt x="11343" y="0"/>
                  </a:moveTo>
                  <a:cubicBezTo>
                    <a:pt x="8336" y="0"/>
                    <a:pt x="5450" y="1194"/>
                    <a:pt x="3322" y="3322"/>
                  </a:cubicBezTo>
                  <a:cubicBezTo>
                    <a:pt x="1197" y="5449"/>
                    <a:pt x="1" y="8333"/>
                    <a:pt x="1" y="11343"/>
                  </a:cubicBezTo>
                  <a:cubicBezTo>
                    <a:pt x="1" y="14350"/>
                    <a:pt x="1197" y="17236"/>
                    <a:pt x="3322" y="19364"/>
                  </a:cubicBezTo>
                  <a:cubicBezTo>
                    <a:pt x="5450" y="21489"/>
                    <a:pt x="8336" y="22685"/>
                    <a:pt x="11343" y="22685"/>
                  </a:cubicBezTo>
                  <a:cubicBezTo>
                    <a:pt x="14353" y="22685"/>
                    <a:pt x="17237" y="21489"/>
                    <a:pt x="19364" y="19364"/>
                  </a:cubicBezTo>
                  <a:cubicBezTo>
                    <a:pt x="21492" y="17236"/>
                    <a:pt x="22686" y="14350"/>
                    <a:pt x="22686" y="11343"/>
                  </a:cubicBezTo>
                  <a:cubicBezTo>
                    <a:pt x="22686" y="8333"/>
                    <a:pt x="21492" y="5449"/>
                    <a:pt x="19364" y="3322"/>
                  </a:cubicBezTo>
                  <a:cubicBezTo>
                    <a:pt x="17237" y="1194"/>
                    <a:pt x="14353" y="0"/>
                    <a:pt x="11343" y="0"/>
                  </a:cubicBezTo>
                  <a:close/>
                </a:path>
              </a:pathLst>
            </a:custGeom>
            <a:solidFill>
              <a:srgbClr val="EAA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6"/>
            <p:cNvSpPr/>
            <p:nvPr/>
          </p:nvSpPr>
          <p:spPr>
            <a:xfrm>
              <a:off x="58151" y="3268728"/>
              <a:ext cx="1317891" cy="726608"/>
            </a:xfrm>
            <a:custGeom>
              <a:avLst/>
              <a:gdLst/>
              <a:ahLst/>
              <a:cxnLst/>
              <a:rect l="l" t="t" r="r" b="b"/>
              <a:pathLst>
                <a:path w="28583" h="15759" extrusionOk="0">
                  <a:moveTo>
                    <a:pt x="18866" y="0"/>
                  </a:moveTo>
                  <a:cubicBezTo>
                    <a:pt x="18563" y="0"/>
                    <a:pt x="18255" y="35"/>
                    <a:pt x="17947" y="108"/>
                  </a:cubicBezTo>
                  <a:cubicBezTo>
                    <a:pt x="17072" y="319"/>
                    <a:pt x="16334" y="804"/>
                    <a:pt x="15806" y="1453"/>
                  </a:cubicBezTo>
                  <a:cubicBezTo>
                    <a:pt x="15081" y="755"/>
                    <a:pt x="14103" y="346"/>
                    <a:pt x="13068" y="346"/>
                  </a:cubicBezTo>
                  <a:cubicBezTo>
                    <a:pt x="12764" y="346"/>
                    <a:pt x="12456" y="381"/>
                    <a:pt x="12148" y="454"/>
                  </a:cubicBezTo>
                  <a:cubicBezTo>
                    <a:pt x="10790" y="777"/>
                    <a:pt x="9765" y="1769"/>
                    <a:pt x="9336" y="2994"/>
                  </a:cubicBezTo>
                  <a:cubicBezTo>
                    <a:pt x="8841" y="2775"/>
                    <a:pt x="8298" y="2655"/>
                    <a:pt x="7738" y="2655"/>
                  </a:cubicBezTo>
                  <a:cubicBezTo>
                    <a:pt x="7435" y="2655"/>
                    <a:pt x="7126" y="2690"/>
                    <a:pt x="6818" y="2763"/>
                  </a:cubicBezTo>
                  <a:cubicBezTo>
                    <a:pt x="4697" y="3268"/>
                    <a:pt x="3387" y="5400"/>
                    <a:pt x="3892" y="7521"/>
                  </a:cubicBezTo>
                  <a:cubicBezTo>
                    <a:pt x="3921" y="7642"/>
                    <a:pt x="3957" y="7759"/>
                    <a:pt x="3995" y="7873"/>
                  </a:cubicBezTo>
                  <a:cubicBezTo>
                    <a:pt x="3809" y="7891"/>
                    <a:pt x="3620" y="7921"/>
                    <a:pt x="3432" y="7965"/>
                  </a:cubicBezTo>
                  <a:cubicBezTo>
                    <a:pt x="1311" y="8470"/>
                    <a:pt x="0" y="10602"/>
                    <a:pt x="505" y="12723"/>
                  </a:cubicBezTo>
                  <a:cubicBezTo>
                    <a:pt x="939" y="14538"/>
                    <a:pt x="2558" y="15758"/>
                    <a:pt x="4346" y="15758"/>
                  </a:cubicBezTo>
                  <a:cubicBezTo>
                    <a:pt x="4649" y="15758"/>
                    <a:pt x="4957" y="15723"/>
                    <a:pt x="5265" y="15650"/>
                  </a:cubicBezTo>
                  <a:cubicBezTo>
                    <a:pt x="7386" y="15143"/>
                    <a:pt x="8697" y="13013"/>
                    <a:pt x="8189" y="10892"/>
                  </a:cubicBezTo>
                  <a:cubicBezTo>
                    <a:pt x="8162" y="10771"/>
                    <a:pt x="8127" y="10654"/>
                    <a:pt x="8088" y="10540"/>
                  </a:cubicBezTo>
                  <a:cubicBezTo>
                    <a:pt x="8275" y="10522"/>
                    <a:pt x="8463" y="10492"/>
                    <a:pt x="8652" y="10448"/>
                  </a:cubicBezTo>
                  <a:cubicBezTo>
                    <a:pt x="10009" y="10124"/>
                    <a:pt x="11035" y="9132"/>
                    <a:pt x="11464" y="7907"/>
                  </a:cubicBezTo>
                  <a:cubicBezTo>
                    <a:pt x="11959" y="8127"/>
                    <a:pt x="12502" y="8247"/>
                    <a:pt x="13062" y="8247"/>
                  </a:cubicBezTo>
                  <a:cubicBezTo>
                    <a:pt x="13365" y="8247"/>
                    <a:pt x="13674" y="8212"/>
                    <a:pt x="13982" y="8138"/>
                  </a:cubicBezTo>
                  <a:cubicBezTo>
                    <a:pt x="14857" y="7930"/>
                    <a:pt x="15595" y="7443"/>
                    <a:pt x="16123" y="6796"/>
                  </a:cubicBezTo>
                  <a:cubicBezTo>
                    <a:pt x="16848" y="7492"/>
                    <a:pt x="17825" y="7902"/>
                    <a:pt x="18860" y="7902"/>
                  </a:cubicBezTo>
                  <a:cubicBezTo>
                    <a:pt x="19164" y="7902"/>
                    <a:pt x="19472" y="7866"/>
                    <a:pt x="19781" y="7793"/>
                  </a:cubicBezTo>
                  <a:cubicBezTo>
                    <a:pt x="19967" y="7748"/>
                    <a:pt x="20149" y="7692"/>
                    <a:pt x="20324" y="7622"/>
                  </a:cubicBezTo>
                  <a:cubicBezTo>
                    <a:pt x="20340" y="7741"/>
                    <a:pt x="20362" y="7862"/>
                    <a:pt x="20391" y="7981"/>
                  </a:cubicBezTo>
                  <a:cubicBezTo>
                    <a:pt x="20825" y="9796"/>
                    <a:pt x="22444" y="11017"/>
                    <a:pt x="24229" y="11017"/>
                  </a:cubicBezTo>
                  <a:cubicBezTo>
                    <a:pt x="24533" y="11017"/>
                    <a:pt x="24841" y="10981"/>
                    <a:pt x="25149" y="10908"/>
                  </a:cubicBezTo>
                  <a:cubicBezTo>
                    <a:pt x="27272" y="10403"/>
                    <a:pt x="28583" y="8271"/>
                    <a:pt x="28076" y="6150"/>
                  </a:cubicBezTo>
                  <a:cubicBezTo>
                    <a:pt x="27644" y="4335"/>
                    <a:pt x="26024" y="3114"/>
                    <a:pt x="24238" y="3114"/>
                  </a:cubicBezTo>
                  <a:cubicBezTo>
                    <a:pt x="23935" y="3114"/>
                    <a:pt x="23626" y="3150"/>
                    <a:pt x="23318" y="3223"/>
                  </a:cubicBezTo>
                  <a:cubicBezTo>
                    <a:pt x="23129" y="3268"/>
                    <a:pt x="22948" y="3327"/>
                    <a:pt x="22775" y="3396"/>
                  </a:cubicBezTo>
                  <a:cubicBezTo>
                    <a:pt x="22757" y="3275"/>
                    <a:pt x="22734" y="3156"/>
                    <a:pt x="22705" y="3035"/>
                  </a:cubicBezTo>
                  <a:cubicBezTo>
                    <a:pt x="22273" y="1221"/>
                    <a:pt x="20653" y="0"/>
                    <a:pt x="188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6"/>
            <p:cNvSpPr/>
            <p:nvPr/>
          </p:nvSpPr>
          <p:spPr>
            <a:xfrm>
              <a:off x="888035" y="3734638"/>
              <a:ext cx="158241" cy="68654"/>
            </a:xfrm>
            <a:custGeom>
              <a:avLst/>
              <a:gdLst/>
              <a:ahLst/>
              <a:cxnLst/>
              <a:rect l="l" t="t" r="r" b="b"/>
              <a:pathLst>
                <a:path w="3432" h="1489" extrusionOk="0">
                  <a:moveTo>
                    <a:pt x="1791" y="0"/>
                  </a:moveTo>
                  <a:cubicBezTo>
                    <a:pt x="1760" y="0"/>
                    <a:pt x="1728" y="1"/>
                    <a:pt x="1697" y="1"/>
                  </a:cubicBezTo>
                  <a:cubicBezTo>
                    <a:pt x="754" y="24"/>
                    <a:pt x="0" y="376"/>
                    <a:pt x="9" y="787"/>
                  </a:cubicBezTo>
                  <a:cubicBezTo>
                    <a:pt x="18" y="1180"/>
                    <a:pt x="734" y="1488"/>
                    <a:pt x="1630" y="1488"/>
                  </a:cubicBezTo>
                  <a:cubicBezTo>
                    <a:pt x="1664" y="1488"/>
                    <a:pt x="1698" y="1488"/>
                    <a:pt x="1733" y="1487"/>
                  </a:cubicBezTo>
                  <a:cubicBezTo>
                    <a:pt x="2675" y="1465"/>
                    <a:pt x="3432" y="1115"/>
                    <a:pt x="3420" y="704"/>
                  </a:cubicBezTo>
                  <a:cubicBezTo>
                    <a:pt x="3412" y="307"/>
                    <a:pt x="2691" y="0"/>
                    <a:pt x="17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6"/>
            <p:cNvSpPr/>
            <p:nvPr/>
          </p:nvSpPr>
          <p:spPr>
            <a:xfrm>
              <a:off x="451768" y="3821365"/>
              <a:ext cx="158748" cy="90647"/>
            </a:xfrm>
            <a:custGeom>
              <a:avLst/>
              <a:gdLst/>
              <a:ahLst/>
              <a:cxnLst/>
              <a:rect l="l" t="t" r="r" b="b"/>
              <a:pathLst>
                <a:path w="3443" h="1966" extrusionOk="0">
                  <a:moveTo>
                    <a:pt x="2635" y="0"/>
                  </a:moveTo>
                  <a:cubicBezTo>
                    <a:pt x="2292" y="0"/>
                    <a:pt x="1853" y="104"/>
                    <a:pt x="1410" y="309"/>
                  </a:cubicBezTo>
                  <a:cubicBezTo>
                    <a:pt x="555" y="704"/>
                    <a:pt x="0" y="1325"/>
                    <a:pt x="173" y="1698"/>
                  </a:cubicBezTo>
                  <a:cubicBezTo>
                    <a:pt x="255" y="1877"/>
                    <a:pt x="491" y="1966"/>
                    <a:pt x="809" y="1966"/>
                  </a:cubicBezTo>
                  <a:cubicBezTo>
                    <a:pt x="1151" y="1966"/>
                    <a:pt x="1590" y="1862"/>
                    <a:pt x="2034" y="1657"/>
                  </a:cubicBezTo>
                  <a:cubicBezTo>
                    <a:pt x="2889" y="1262"/>
                    <a:pt x="3443" y="641"/>
                    <a:pt x="3270" y="268"/>
                  </a:cubicBezTo>
                  <a:cubicBezTo>
                    <a:pt x="3188" y="89"/>
                    <a:pt x="2952" y="0"/>
                    <a:pt x="26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6"/>
            <p:cNvSpPr/>
            <p:nvPr/>
          </p:nvSpPr>
          <p:spPr>
            <a:xfrm>
              <a:off x="400451" y="3958072"/>
              <a:ext cx="244739" cy="212556"/>
            </a:xfrm>
            <a:custGeom>
              <a:avLst/>
              <a:gdLst/>
              <a:ahLst/>
              <a:cxnLst/>
              <a:rect l="l" t="t" r="r" b="b"/>
              <a:pathLst>
                <a:path w="5308" h="4610" extrusionOk="0">
                  <a:moveTo>
                    <a:pt x="1519" y="1"/>
                  </a:moveTo>
                  <a:cubicBezTo>
                    <a:pt x="1490" y="16"/>
                    <a:pt x="1461" y="37"/>
                    <a:pt x="1432" y="57"/>
                  </a:cubicBezTo>
                  <a:cubicBezTo>
                    <a:pt x="294" y="833"/>
                    <a:pt x="0" y="2384"/>
                    <a:pt x="774" y="3522"/>
                  </a:cubicBezTo>
                  <a:cubicBezTo>
                    <a:pt x="1258" y="4229"/>
                    <a:pt x="2041" y="4610"/>
                    <a:pt x="2838" y="4610"/>
                  </a:cubicBezTo>
                  <a:cubicBezTo>
                    <a:pt x="3322" y="4610"/>
                    <a:pt x="3810" y="4470"/>
                    <a:pt x="4239" y="4177"/>
                  </a:cubicBezTo>
                  <a:cubicBezTo>
                    <a:pt x="4857" y="3758"/>
                    <a:pt x="5222" y="3109"/>
                    <a:pt x="5308" y="2422"/>
                  </a:cubicBezTo>
                  <a:lnTo>
                    <a:pt x="5308" y="2422"/>
                  </a:lnTo>
                  <a:cubicBezTo>
                    <a:pt x="5173" y="2506"/>
                    <a:pt x="5015" y="2543"/>
                    <a:pt x="4841" y="2543"/>
                  </a:cubicBezTo>
                  <a:cubicBezTo>
                    <a:pt x="3564" y="2543"/>
                    <a:pt x="1454" y="513"/>
                    <a:pt x="15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6"/>
            <p:cNvSpPr/>
            <p:nvPr/>
          </p:nvSpPr>
          <p:spPr>
            <a:xfrm>
              <a:off x="467076" y="3940828"/>
              <a:ext cx="181525" cy="146299"/>
            </a:xfrm>
            <a:custGeom>
              <a:avLst/>
              <a:gdLst/>
              <a:ahLst/>
              <a:cxnLst/>
              <a:rect l="l" t="t" r="r" b="b"/>
              <a:pathLst>
                <a:path w="3937" h="3173" extrusionOk="0">
                  <a:moveTo>
                    <a:pt x="1388" y="1"/>
                  </a:moveTo>
                  <a:cubicBezTo>
                    <a:pt x="938" y="1"/>
                    <a:pt x="483" y="122"/>
                    <a:pt x="77" y="375"/>
                  </a:cubicBezTo>
                  <a:cubicBezTo>
                    <a:pt x="0" y="956"/>
                    <a:pt x="133" y="1564"/>
                    <a:pt x="487" y="2085"/>
                  </a:cubicBezTo>
                  <a:cubicBezTo>
                    <a:pt x="969" y="2791"/>
                    <a:pt x="1752" y="3172"/>
                    <a:pt x="2548" y="3172"/>
                  </a:cubicBezTo>
                  <a:cubicBezTo>
                    <a:pt x="2999" y="3172"/>
                    <a:pt x="3455" y="3050"/>
                    <a:pt x="3863" y="2796"/>
                  </a:cubicBezTo>
                  <a:cubicBezTo>
                    <a:pt x="3937" y="2217"/>
                    <a:pt x="3804" y="1609"/>
                    <a:pt x="3450" y="1088"/>
                  </a:cubicBezTo>
                  <a:cubicBezTo>
                    <a:pt x="2968" y="381"/>
                    <a:pt x="2184" y="1"/>
                    <a:pt x="13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6"/>
            <p:cNvSpPr/>
            <p:nvPr/>
          </p:nvSpPr>
          <p:spPr>
            <a:xfrm>
              <a:off x="923722" y="3836488"/>
              <a:ext cx="244739" cy="212509"/>
            </a:xfrm>
            <a:custGeom>
              <a:avLst/>
              <a:gdLst/>
              <a:ahLst/>
              <a:cxnLst/>
              <a:rect l="l" t="t" r="r" b="b"/>
              <a:pathLst>
                <a:path w="5308" h="4609" extrusionOk="0">
                  <a:moveTo>
                    <a:pt x="1522" y="1"/>
                  </a:moveTo>
                  <a:lnTo>
                    <a:pt x="1522" y="1"/>
                  </a:lnTo>
                  <a:cubicBezTo>
                    <a:pt x="1490" y="14"/>
                    <a:pt x="1464" y="34"/>
                    <a:pt x="1432" y="57"/>
                  </a:cubicBezTo>
                  <a:cubicBezTo>
                    <a:pt x="294" y="831"/>
                    <a:pt x="0" y="2382"/>
                    <a:pt x="777" y="3520"/>
                  </a:cubicBezTo>
                  <a:cubicBezTo>
                    <a:pt x="1258" y="4228"/>
                    <a:pt x="2041" y="4608"/>
                    <a:pt x="2837" y="4608"/>
                  </a:cubicBezTo>
                  <a:cubicBezTo>
                    <a:pt x="3321" y="4608"/>
                    <a:pt x="3810" y="4468"/>
                    <a:pt x="4240" y="4175"/>
                  </a:cubicBezTo>
                  <a:cubicBezTo>
                    <a:pt x="4857" y="3755"/>
                    <a:pt x="5223" y="3107"/>
                    <a:pt x="5308" y="2420"/>
                  </a:cubicBezTo>
                  <a:lnTo>
                    <a:pt x="5308" y="2420"/>
                  </a:lnTo>
                  <a:cubicBezTo>
                    <a:pt x="5173" y="2504"/>
                    <a:pt x="5015" y="2542"/>
                    <a:pt x="4841" y="2542"/>
                  </a:cubicBezTo>
                  <a:cubicBezTo>
                    <a:pt x="3565" y="2542"/>
                    <a:pt x="1455" y="510"/>
                    <a:pt x="15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6"/>
            <p:cNvSpPr/>
            <p:nvPr/>
          </p:nvSpPr>
          <p:spPr>
            <a:xfrm>
              <a:off x="990347" y="3819152"/>
              <a:ext cx="181571" cy="146253"/>
            </a:xfrm>
            <a:custGeom>
              <a:avLst/>
              <a:gdLst/>
              <a:ahLst/>
              <a:cxnLst/>
              <a:rect l="l" t="t" r="r" b="b"/>
              <a:pathLst>
                <a:path w="3938" h="3172" extrusionOk="0">
                  <a:moveTo>
                    <a:pt x="1390" y="1"/>
                  </a:moveTo>
                  <a:cubicBezTo>
                    <a:pt x="939" y="1"/>
                    <a:pt x="484" y="123"/>
                    <a:pt x="77" y="377"/>
                  </a:cubicBezTo>
                  <a:cubicBezTo>
                    <a:pt x="1" y="956"/>
                    <a:pt x="133" y="1564"/>
                    <a:pt x="488" y="2085"/>
                  </a:cubicBezTo>
                  <a:cubicBezTo>
                    <a:pt x="969" y="2791"/>
                    <a:pt x="1752" y="3172"/>
                    <a:pt x="2549" y="3172"/>
                  </a:cubicBezTo>
                  <a:cubicBezTo>
                    <a:pt x="2999" y="3172"/>
                    <a:pt x="3455" y="3050"/>
                    <a:pt x="3863" y="2796"/>
                  </a:cubicBezTo>
                  <a:cubicBezTo>
                    <a:pt x="3937" y="2217"/>
                    <a:pt x="3805" y="1607"/>
                    <a:pt x="3450" y="1088"/>
                  </a:cubicBezTo>
                  <a:cubicBezTo>
                    <a:pt x="2968" y="382"/>
                    <a:pt x="2186" y="1"/>
                    <a:pt x="13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6"/>
            <p:cNvSpPr/>
            <p:nvPr/>
          </p:nvSpPr>
          <p:spPr>
            <a:xfrm>
              <a:off x="754232" y="4029676"/>
              <a:ext cx="117989" cy="93829"/>
            </a:xfrm>
            <a:custGeom>
              <a:avLst/>
              <a:gdLst/>
              <a:ahLst/>
              <a:cxnLst/>
              <a:rect l="l" t="t" r="r" b="b"/>
              <a:pathLst>
                <a:path w="2559" h="2035" extrusionOk="0">
                  <a:moveTo>
                    <a:pt x="1351" y="506"/>
                  </a:moveTo>
                  <a:cubicBezTo>
                    <a:pt x="1643" y="506"/>
                    <a:pt x="1892" y="645"/>
                    <a:pt x="1941" y="856"/>
                  </a:cubicBezTo>
                  <a:cubicBezTo>
                    <a:pt x="2002" y="1118"/>
                    <a:pt x="1737" y="1417"/>
                    <a:pt x="1360" y="1504"/>
                  </a:cubicBezTo>
                  <a:cubicBezTo>
                    <a:pt x="1288" y="1521"/>
                    <a:pt x="1216" y="1529"/>
                    <a:pt x="1147" y="1529"/>
                  </a:cubicBezTo>
                  <a:cubicBezTo>
                    <a:pt x="855" y="1529"/>
                    <a:pt x="603" y="1391"/>
                    <a:pt x="555" y="1179"/>
                  </a:cubicBezTo>
                  <a:cubicBezTo>
                    <a:pt x="528" y="1060"/>
                    <a:pt x="564" y="930"/>
                    <a:pt x="660" y="813"/>
                  </a:cubicBezTo>
                  <a:cubicBezTo>
                    <a:pt x="768" y="679"/>
                    <a:pt x="941" y="575"/>
                    <a:pt x="1136" y="530"/>
                  </a:cubicBezTo>
                  <a:cubicBezTo>
                    <a:pt x="1208" y="515"/>
                    <a:pt x="1282" y="506"/>
                    <a:pt x="1351" y="506"/>
                  </a:cubicBezTo>
                  <a:close/>
                  <a:moveTo>
                    <a:pt x="1351" y="0"/>
                  </a:moveTo>
                  <a:cubicBezTo>
                    <a:pt x="1243" y="0"/>
                    <a:pt x="1131" y="13"/>
                    <a:pt x="1019" y="39"/>
                  </a:cubicBezTo>
                  <a:cubicBezTo>
                    <a:pt x="714" y="109"/>
                    <a:pt x="447" y="272"/>
                    <a:pt x="267" y="495"/>
                  </a:cubicBezTo>
                  <a:cubicBezTo>
                    <a:pt x="74" y="732"/>
                    <a:pt x="0" y="1024"/>
                    <a:pt x="61" y="1293"/>
                  </a:cubicBezTo>
                  <a:cubicBezTo>
                    <a:pt x="166" y="1740"/>
                    <a:pt x="620" y="2034"/>
                    <a:pt x="1145" y="2034"/>
                  </a:cubicBezTo>
                  <a:cubicBezTo>
                    <a:pt x="1253" y="2034"/>
                    <a:pt x="1365" y="2021"/>
                    <a:pt x="1475" y="1996"/>
                  </a:cubicBezTo>
                  <a:cubicBezTo>
                    <a:pt x="2130" y="1843"/>
                    <a:pt x="2559" y="1280"/>
                    <a:pt x="2433" y="741"/>
                  </a:cubicBezTo>
                  <a:cubicBezTo>
                    <a:pt x="2331" y="293"/>
                    <a:pt x="1877" y="0"/>
                    <a:pt x="13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6"/>
            <p:cNvSpPr/>
            <p:nvPr/>
          </p:nvSpPr>
          <p:spPr>
            <a:xfrm>
              <a:off x="704252" y="4054620"/>
              <a:ext cx="233673" cy="146484"/>
            </a:xfrm>
            <a:custGeom>
              <a:avLst/>
              <a:gdLst/>
              <a:ahLst/>
              <a:cxnLst/>
              <a:rect l="l" t="t" r="r" b="b"/>
              <a:pathLst>
                <a:path w="5068" h="3177" extrusionOk="0">
                  <a:moveTo>
                    <a:pt x="4518" y="1"/>
                  </a:moveTo>
                  <a:cubicBezTo>
                    <a:pt x="4500" y="1"/>
                    <a:pt x="4481" y="3"/>
                    <a:pt x="4462" y="7"/>
                  </a:cubicBezTo>
                  <a:cubicBezTo>
                    <a:pt x="4325" y="39"/>
                    <a:pt x="4240" y="176"/>
                    <a:pt x="4271" y="313"/>
                  </a:cubicBezTo>
                  <a:cubicBezTo>
                    <a:pt x="4511" y="1345"/>
                    <a:pt x="3867" y="2382"/>
                    <a:pt x="2835" y="2622"/>
                  </a:cubicBezTo>
                  <a:cubicBezTo>
                    <a:pt x="2690" y="2656"/>
                    <a:pt x="2543" y="2672"/>
                    <a:pt x="2398" y="2672"/>
                  </a:cubicBezTo>
                  <a:cubicBezTo>
                    <a:pt x="2042" y="2672"/>
                    <a:pt x="1691" y="2572"/>
                    <a:pt x="1380" y="2380"/>
                  </a:cubicBezTo>
                  <a:cubicBezTo>
                    <a:pt x="945" y="2108"/>
                    <a:pt x="640" y="1684"/>
                    <a:pt x="523" y="1183"/>
                  </a:cubicBezTo>
                  <a:cubicBezTo>
                    <a:pt x="496" y="1066"/>
                    <a:pt x="393" y="988"/>
                    <a:pt x="278" y="988"/>
                  </a:cubicBezTo>
                  <a:cubicBezTo>
                    <a:pt x="259" y="988"/>
                    <a:pt x="240" y="990"/>
                    <a:pt x="220" y="995"/>
                  </a:cubicBezTo>
                  <a:cubicBezTo>
                    <a:pt x="86" y="1026"/>
                    <a:pt x="0" y="1161"/>
                    <a:pt x="32" y="1298"/>
                  </a:cubicBezTo>
                  <a:cubicBezTo>
                    <a:pt x="292" y="2418"/>
                    <a:pt x="1295" y="3176"/>
                    <a:pt x="2397" y="3176"/>
                  </a:cubicBezTo>
                  <a:cubicBezTo>
                    <a:pt x="2579" y="3176"/>
                    <a:pt x="2763" y="3156"/>
                    <a:pt x="2949" y="3113"/>
                  </a:cubicBezTo>
                  <a:cubicBezTo>
                    <a:pt x="4253" y="2810"/>
                    <a:pt x="5068" y="1502"/>
                    <a:pt x="4765" y="198"/>
                  </a:cubicBezTo>
                  <a:cubicBezTo>
                    <a:pt x="4738" y="80"/>
                    <a:pt x="4633" y="1"/>
                    <a:pt x="45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6"/>
            <p:cNvSpPr/>
            <p:nvPr/>
          </p:nvSpPr>
          <p:spPr>
            <a:xfrm>
              <a:off x="83786" y="3944747"/>
              <a:ext cx="292875" cy="266547"/>
            </a:xfrm>
            <a:custGeom>
              <a:avLst/>
              <a:gdLst/>
              <a:ahLst/>
              <a:cxnLst/>
              <a:rect l="l" t="t" r="r" b="b"/>
              <a:pathLst>
                <a:path w="6352" h="5781" extrusionOk="0">
                  <a:moveTo>
                    <a:pt x="3179" y="1"/>
                  </a:moveTo>
                  <a:cubicBezTo>
                    <a:pt x="2963" y="1"/>
                    <a:pt x="2743" y="25"/>
                    <a:pt x="2523" y="77"/>
                  </a:cubicBezTo>
                  <a:cubicBezTo>
                    <a:pt x="968" y="438"/>
                    <a:pt x="1" y="1991"/>
                    <a:pt x="362" y="3546"/>
                  </a:cubicBezTo>
                  <a:cubicBezTo>
                    <a:pt x="672" y="4879"/>
                    <a:pt x="1860" y="5781"/>
                    <a:pt x="3175" y="5781"/>
                  </a:cubicBezTo>
                  <a:cubicBezTo>
                    <a:pt x="3391" y="5781"/>
                    <a:pt x="3611" y="5756"/>
                    <a:pt x="3832" y="5705"/>
                  </a:cubicBezTo>
                  <a:cubicBezTo>
                    <a:pt x="5385" y="5344"/>
                    <a:pt x="6352" y="3791"/>
                    <a:pt x="5991" y="2238"/>
                  </a:cubicBezTo>
                  <a:cubicBezTo>
                    <a:pt x="5680" y="903"/>
                    <a:pt x="4492" y="1"/>
                    <a:pt x="3179" y="1"/>
                  </a:cubicBezTo>
                  <a:close/>
                </a:path>
              </a:pathLst>
            </a:custGeom>
            <a:solidFill>
              <a:srgbClr val="EAA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6"/>
            <p:cNvSpPr/>
            <p:nvPr/>
          </p:nvSpPr>
          <p:spPr>
            <a:xfrm>
              <a:off x="154561" y="4016443"/>
              <a:ext cx="138599" cy="131683"/>
            </a:xfrm>
            <a:custGeom>
              <a:avLst/>
              <a:gdLst/>
              <a:ahLst/>
              <a:cxnLst/>
              <a:rect l="l" t="t" r="r" b="b"/>
              <a:pathLst>
                <a:path w="3006" h="2856" extrusionOk="0">
                  <a:moveTo>
                    <a:pt x="1334" y="0"/>
                  </a:moveTo>
                  <a:cubicBezTo>
                    <a:pt x="1304" y="0"/>
                    <a:pt x="1273" y="1"/>
                    <a:pt x="1242" y="3"/>
                  </a:cubicBezTo>
                  <a:cubicBezTo>
                    <a:pt x="797" y="25"/>
                    <a:pt x="391" y="218"/>
                    <a:pt x="95" y="546"/>
                  </a:cubicBezTo>
                  <a:cubicBezTo>
                    <a:pt x="1" y="651"/>
                    <a:pt x="10" y="811"/>
                    <a:pt x="113" y="903"/>
                  </a:cubicBezTo>
                  <a:cubicBezTo>
                    <a:pt x="161" y="947"/>
                    <a:pt x="221" y="968"/>
                    <a:pt x="282" y="968"/>
                  </a:cubicBezTo>
                  <a:cubicBezTo>
                    <a:pt x="351" y="968"/>
                    <a:pt x="419" y="940"/>
                    <a:pt x="470" y="885"/>
                  </a:cubicBezTo>
                  <a:cubicBezTo>
                    <a:pt x="676" y="656"/>
                    <a:pt x="959" y="521"/>
                    <a:pt x="1267" y="505"/>
                  </a:cubicBezTo>
                  <a:cubicBezTo>
                    <a:pt x="1287" y="504"/>
                    <a:pt x="1307" y="504"/>
                    <a:pt x="1326" y="504"/>
                  </a:cubicBezTo>
                  <a:cubicBezTo>
                    <a:pt x="1612" y="504"/>
                    <a:pt x="1885" y="609"/>
                    <a:pt x="2099" y="802"/>
                  </a:cubicBezTo>
                  <a:cubicBezTo>
                    <a:pt x="2328" y="1008"/>
                    <a:pt x="2463" y="1293"/>
                    <a:pt x="2478" y="1601"/>
                  </a:cubicBezTo>
                  <a:cubicBezTo>
                    <a:pt x="2494" y="1908"/>
                    <a:pt x="2389" y="2204"/>
                    <a:pt x="2182" y="2433"/>
                  </a:cubicBezTo>
                  <a:cubicBezTo>
                    <a:pt x="2088" y="2537"/>
                    <a:pt x="2097" y="2696"/>
                    <a:pt x="2200" y="2788"/>
                  </a:cubicBezTo>
                  <a:cubicBezTo>
                    <a:pt x="2247" y="2833"/>
                    <a:pt x="2310" y="2855"/>
                    <a:pt x="2368" y="2855"/>
                  </a:cubicBezTo>
                  <a:lnTo>
                    <a:pt x="2371" y="2855"/>
                  </a:lnTo>
                  <a:cubicBezTo>
                    <a:pt x="2438" y="2855"/>
                    <a:pt x="2508" y="2826"/>
                    <a:pt x="2557" y="2770"/>
                  </a:cubicBezTo>
                  <a:cubicBezTo>
                    <a:pt x="2855" y="2442"/>
                    <a:pt x="3006" y="2018"/>
                    <a:pt x="2983" y="1574"/>
                  </a:cubicBezTo>
                  <a:cubicBezTo>
                    <a:pt x="2961" y="1132"/>
                    <a:pt x="2768" y="725"/>
                    <a:pt x="2438" y="427"/>
                  </a:cubicBezTo>
                  <a:cubicBezTo>
                    <a:pt x="2131" y="151"/>
                    <a:pt x="1743" y="0"/>
                    <a:pt x="1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6"/>
            <p:cNvSpPr/>
            <p:nvPr/>
          </p:nvSpPr>
          <p:spPr>
            <a:xfrm>
              <a:off x="1187778" y="3688024"/>
              <a:ext cx="293013" cy="266547"/>
            </a:xfrm>
            <a:custGeom>
              <a:avLst/>
              <a:gdLst/>
              <a:ahLst/>
              <a:cxnLst/>
              <a:rect l="l" t="t" r="r" b="b"/>
              <a:pathLst>
                <a:path w="6355" h="5781" extrusionOk="0">
                  <a:moveTo>
                    <a:pt x="3179" y="1"/>
                  </a:moveTo>
                  <a:cubicBezTo>
                    <a:pt x="2963" y="1"/>
                    <a:pt x="2743" y="25"/>
                    <a:pt x="2523" y="77"/>
                  </a:cubicBezTo>
                  <a:cubicBezTo>
                    <a:pt x="968" y="438"/>
                    <a:pt x="1" y="1991"/>
                    <a:pt x="362" y="3546"/>
                  </a:cubicBezTo>
                  <a:cubicBezTo>
                    <a:pt x="672" y="4879"/>
                    <a:pt x="1860" y="5781"/>
                    <a:pt x="3174" y="5781"/>
                  </a:cubicBezTo>
                  <a:cubicBezTo>
                    <a:pt x="3391" y="5781"/>
                    <a:pt x="3611" y="5756"/>
                    <a:pt x="3832" y="5705"/>
                  </a:cubicBezTo>
                  <a:cubicBezTo>
                    <a:pt x="5387" y="5344"/>
                    <a:pt x="6354" y="3791"/>
                    <a:pt x="5993" y="2238"/>
                  </a:cubicBezTo>
                  <a:cubicBezTo>
                    <a:pt x="5683" y="903"/>
                    <a:pt x="4493" y="1"/>
                    <a:pt x="3179" y="1"/>
                  </a:cubicBezTo>
                  <a:close/>
                </a:path>
              </a:pathLst>
            </a:custGeom>
            <a:solidFill>
              <a:srgbClr val="EAA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6"/>
            <p:cNvSpPr/>
            <p:nvPr/>
          </p:nvSpPr>
          <p:spPr>
            <a:xfrm>
              <a:off x="1275244" y="3751698"/>
              <a:ext cx="115914" cy="148466"/>
            </a:xfrm>
            <a:custGeom>
              <a:avLst/>
              <a:gdLst/>
              <a:ahLst/>
              <a:cxnLst/>
              <a:rect l="l" t="t" r="r" b="b"/>
              <a:pathLst>
                <a:path w="2514" h="3220" extrusionOk="0">
                  <a:moveTo>
                    <a:pt x="1708" y="0"/>
                  </a:moveTo>
                  <a:cubicBezTo>
                    <a:pt x="1485" y="0"/>
                    <a:pt x="1262" y="46"/>
                    <a:pt x="1050" y="136"/>
                  </a:cubicBezTo>
                  <a:cubicBezTo>
                    <a:pt x="644" y="311"/>
                    <a:pt x="330" y="635"/>
                    <a:pt x="164" y="1045"/>
                  </a:cubicBezTo>
                  <a:cubicBezTo>
                    <a:pt x="0" y="1458"/>
                    <a:pt x="7" y="1909"/>
                    <a:pt x="182" y="2316"/>
                  </a:cubicBezTo>
                  <a:cubicBezTo>
                    <a:pt x="357" y="2722"/>
                    <a:pt x="680" y="3038"/>
                    <a:pt x="1093" y="3202"/>
                  </a:cubicBezTo>
                  <a:cubicBezTo>
                    <a:pt x="1122" y="3213"/>
                    <a:pt x="1154" y="3220"/>
                    <a:pt x="1185" y="3220"/>
                  </a:cubicBezTo>
                  <a:cubicBezTo>
                    <a:pt x="1286" y="3220"/>
                    <a:pt x="1380" y="3159"/>
                    <a:pt x="1421" y="3061"/>
                  </a:cubicBezTo>
                  <a:cubicBezTo>
                    <a:pt x="1472" y="2930"/>
                    <a:pt x="1409" y="2785"/>
                    <a:pt x="1279" y="2733"/>
                  </a:cubicBezTo>
                  <a:cubicBezTo>
                    <a:pt x="992" y="2619"/>
                    <a:pt x="768" y="2399"/>
                    <a:pt x="646" y="2116"/>
                  </a:cubicBezTo>
                  <a:cubicBezTo>
                    <a:pt x="525" y="1833"/>
                    <a:pt x="521" y="1519"/>
                    <a:pt x="635" y="1232"/>
                  </a:cubicBezTo>
                  <a:cubicBezTo>
                    <a:pt x="815" y="781"/>
                    <a:pt x="1249" y="505"/>
                    <a:pt x="1708" y="505"/>
                  </a:cubicBezTo>
                  <a:cubicBezTo>
                    <a:pt x="1850" y="505"/>
                    <a:pt x="1994" y="532"/>
                    <a:pt x="2134" y="587"/>
                  </a:cubicBezTo>
                  <a:cubicBezTo>
                    <a:pt x="2165" y="600"/>
                    <a:pt x="2197" y="606"/>
                    <a:pt x="2228" y="606"/>
                  </a:cubicBezTo>
                  <a:cubicBezTo>
                    <a:pt x="2328" y="606"/>
                    <a:pt x="2423" y="545"/>
                    <a:pt x="2462" y="446"/>
                  </a:cubicBezTo>
                  <a:cubicBezTo>
                    <a:pt x="2514" y="318"/>
                    <a:pt x="2451" y="170"/>
                    <a:pt x="2321" y="118"/>
                  </a:cubicBezTo>
                  <a:cubicBezTo>
                    <a:pt x="2123" y="40"/>
                    <a:pt x="1915" y="0"/>
                    <a:pt x="17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6"/>
            <p:cNvSpPr/>
            <p:nvPr/>
          </p:nvSpPr>
          <p:spPr>
            <a:xfrm>
              <a:off x="552974" y="4601677"/>
              <a:ext cx="526317" cy="666761"/>
            </a:xfrm>
            <a:custGeom>
              <a:avLst/>
              <a:gdLst/>
              <a:ahLst/>
              <a:cxnLst/>
              <a:rect l="l" t="t" r="r" b="b"/>
              <a:pathLst>
                <a:path w="11415" h="14461" extrusionOk="0">
                  <a:moveTo>
                    <a:pt x="7212" y="1"/>
                  </a:moveTo>
                  <a:cubicBezTo>
                    <a:pt x="7180" y="1"/>
                    <a:pt x="7147" y="6"/>
                    <a:pt x="7114" y="17"/>
                  </a:cubicBezTo>
                  <a:lnTo>
                    <a:pt x="5411" y="580"/>
                  </a:lnTo>
                  <a:cubicBezTo>
                    <a:pt x="5411" y="580"/>
                    <a:pt x="3883" y="1087"/>
                    <a:pt x="3582" y="1186"/>
                  </a:cubicBezTo>
                  <a:lnTo>
                    <a:pt x="3564" y="1190"/>
                  </a:lnTo>
                  <a:lnTo>
                    <a:pt x="1686" y="1814"/>
                  </a:lnTo>
                  <a:lnTo>
                    <a:pt x="265" y="2533"/>
                  </a:lnTo>
                  <a:cubicBezTo>
                    <a:pt x="103" y="2586"/>
                    <a:pt x="0" y="2672"/>
                    <a:pt x="54" y="2836"/>
                  </a:cubicBezTo>
                  <a:lnTo>
                    <a:pt x="348" y="4474"/>
                  </a:lnTo>
                  <a:lnTo>
                    <a:pt x="3075" y="12699"/>
                  </a:lnTo>
                  <a:lnTo>
                    <a:pt x="3712" y="14216"/>
                  </a:lnTo>
                  <a:cubicBezTo>
                    <a:pt x="3757" y="14351"/>
                    <a:pt x="3846" y="14460"/>
                    <a:pt x="3969" y="14460"/>
                  </a:cubicBezTo>
                  <a:cubicBezTo>
                    <a:pt x="3993" y="14460"/>
                    <a:pt x="4018" y="14456"/>
                    <a:pt x="4044" y="14447"/>
                  </a:cubicBezTo>
                  <a:lnTo>
                    <a:pt x="5734" y="14034"/>
                  </a:lnTo>
                  <a:lnTo>
                    <a:pt x="7559" y="13431"/>
                  </a:lnTo>
                  <a:lnTo>
                    <a:pt x="7579" y="13424"/>
                  </a:lnTo>
                  <a:lnTo>
                    <a:pt x="9460" y="12802"/>
                  </a:lnTo>
                  <a:lnTo>
                    <a:pt x="11163" y="12237"/>
                  </a:lnTo>
                  <a:cubicBezTo>
                    <a:pt x="11327" y="12183"/>
                    <a:pt x="11414" y="12008"/>
                    <a:pt x="11361" y="11846"/>
                  </a:cubicBezTo>
                  <a:lnTo>
                    <a:pt x="10795" y="10143"/>
                  </a:lnTo>
                  <a:lnTo>
                    <a:pt x="8070" y="1920"/>
                  </a:lnTo>
                  <a:cubicBezTo>
                    <a:pt x="8070" y="1915"/>
                    <a:pt x="7505" y="212"/>
                    <a:pt x="7505" y="212"/>
                  </a:cubicBezTo>
                  <a:cubicBezTo>
                    <a:pt x="7462" y="83"/>
                    <a:pt x="7341" y="1"/>
                    <a:pt x="7212" y="1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6"/>
            <p:cNvSpPr/>
            <p:nvPr/>
          </p:nvSpPr>
          <p:spPr>
            <a:xfrm>
              <a:off x="770462" y="5062054"/>
              <a:ext cx="97517" cy="94428"/>
            </a:xfrm>
            <a:custGeom>
              <a:avLst/>
              <a:gdLst/>
              <a:ahLst/>
              <a:cxnLst/>
              <a:rect l="l" t="t" r="r" b="b"/>
              <a:pathLst>
                <a:path w="2115" h="2048" extrusionOk="0">
                  <a:moveTo>
                    <a:pt x="1058" y="506"/>
                  </a:moveTo>
                  <a:cubicBezTo>
                    <a:pt x="1275" y="506"/>
                    <a:pt x="1477" y="643"/>
                    <a:pt x="1549" y="860"/>
                  </a:cubicBezTo>
                  <a:cubicBezTo>
                    <a:pt x="1592" y="990"/>
                    <a:pt x="1583" y="1132"/>
                    <a:pt x="1520" y="1255"/>
                  </a:cubicBezTo>
                  <a:cubicBezTo>
                    <a:pt x="1457" y="1379"/>
                    <a:pt x="1352" y="1471"/>
                    <a:pt x="1221" y="1513"/>
                  </a:cubicBezTo>
                  <a:cubicBezTo>
                    <a:pt x="1167" y="1532"/>
                    <a:pt x="1111" y="1541"/>
                    <a:pt x="1056" y="1541"/>
                  </a:cubicBezTo>
                  <a:cubicBezTo>
                    <a:pt x="976" y="1541"/>
                    <a:pt x="897" y="1522"/>
                    <a:pt x="824" y="1486"/>
                  </a:cubicBezTo>
                  <a:cubicBezTo>
                    <a:pt x="701" y="1424"/>
                    <a:pt x="609" y="1316"/>
                    <a:pt x="566" y="1186"/>
                  </a:cubicBezTo>
                  <a:cubicBezTo>
                    <a:pt x="523" y="1053"/>
                    <a:pt x="532" y="914"/>
                    <a:pt x="595" y="791"/>
                  </a:cubicBezTo>
                  <a:cubicBezTo>
                    <a:pt x="658" y="667"/>
                    <a:pt x="764" y="575"/>
                    <a:pt x="894" y="533"/>
                  </a:cubicBezTo>
                  <a:cubicBezTo>
                    <a:pt x="948" y="515"/>
                    <a:pt x="1004" y="506"/>
                    <a:pt x="1058" y="506"/>
                  </a:cubicBezTo>
                  <a:close/>
                  <a:moveTo>
                    <a:pt x="1058" y="0"/>
                  </a:moveTo>
                  <a:cubicBezTo>
                    <a:pt x="951" y="0"/>
                    <a:pt x="843" y="17"/>
                    <a:pt x="737" y="52"/>
                  </a:cubicBezTo>
                  <a:cubicBezTo>
                    <a:pt x="476" y="138"/>
                    <a:pt x="265" y="319"/>
                    <a:pt x="144" y="564"/>
                  </a:cubicBezTo>
                  <a:cubicBezTo>
                    <a:pt x="21" y="809"/>
                    <a:pt x="1" y="1085"/>
                    <a:pt x="86" y="1345"/>
                  </a:cubicBezTo>
                  <a:cubicBezTo>
                    <a:pt x="173" y="1603"/>
                    <a:pt x="355" y="1814"/>
                    <a:pt x="600" y="1937"/>
                  </a:cubicBezTo>
                  <a:cubicBezTo>
                    <a:pt x="743" y="2009"/>
                    <a:pt x="898" y="2047"/>
                    <a:pt x="1058" y="2047"/>
                  </a:cubicBezTo>
                  <a:lnTo>
                    <a:pt x="1058" y="2045"/>
                  </a:lnTo>
                  <a:cubicBezTo>
                    <a:pt x="1165" y="2045"/>
                    <a:pt x="1273" y="2030"/>
                    <a:pt x="1379" y="1994"/>
                  </a:cubicBezTo>
                  <a:cubicBezTo>
                    <a:pt x="1639" y="1908"/>
                    <a:pt x="1850" y="1727"/>
                    <a:pt x="1971" y="1482"/>
                  </a:cubicBezTo>
                  <a:cubicBezTo>
                    <a:pt x="2094" y="1237"/>
                    <a:pt x="2115" y="961"/>
                    <a:pt x="2029" y="701"/>
                  </a:cubicBezTo>
                  <a:cubicBezTo>
                    <a:pt x="1887" y="271"/>
                    <a:pt x="1486" y="0"/>
                    <a:pt x="10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6"/>
            <p:cNvSpPr/>
            <p:nvPr/>
          </p:nvSpPr>
          <p:spPr>
            <a:xfrm>
              <a:off x="662524" y="4748943"/>
              <a:ext cx="105909" cy="94336"/>
            </a:xfrm>
            <a:custGeom>
              <a:avLst/>
              <a:gdLst/>
              <a:ahLst/>
              <a:cxnLst/>
              <a:rect l="l" t="t" r="r" b="b"/>
              <a:pathLst>
                <a:path w="2297" h="2046" extrusionOk="0">
                  <a:moveTo>
                    <a:pt x="1150" y="506"/>
                  </a:moveTo>
                  <a:cubicBezTo>
                    <a:pt x="1228" y="506"/>
                    <a:pt x="1307" y="524"/>
                    <a:pt x="1381" y="559"/>
                  </a:cubicBezTo>
                  <a:cubicBezTo>
                    <a:pt x="1504" y="622"/>
                    <a:pt x="1596" y="728"/>
                    <a:pt x="1639" y="860"/>
                  </a:cubicBezTo>
                  <a:cubicBezTo>
                    <a:pt x="1729" y="1132"/>
                    <a:pt x="1583" y="1423"/>
                    <a:pt x="1311" y="1513"/>
                  </a:cubicBezTo>
                  <a:cubicBezTo>
                    <a:pt x="1257" y="1531"/>
                    <a:pt x="1202" y="1540"/>
                    <a:pt x="1148" y="1540"/>
                  </a:cubicBezTo>
                  <a:cubicBezTo>
                    <a:pt x="931" y="1540"/>
                    <a:pt x="730" y="1403"/>
                    <a:pt x="658" y="1186"/>
                  </a:cubicBezTo>
                  <a:cubicBezTo>
                    <a:pt x="569" y="914"/>
                    <a:pt x="714" y="620"/>
                    <a:pt x="986" y="530"/>
                  </a:cubicBezTo>
                  <a:cubicBezTo>
                    <a:pt x="1040" y="512"/>
                    <a:pt x="1094" y="506"/>
                    <a:pt x="1150" y="506"/>
                  </a:cubicBezTo>
                  <a:close/>
                  <a:moveTo>
                    <a:pt x="1148" y="0"/>
                  </a:moveTo>
                  <a:cubicBezTo>
                    <a:pt x="1041" y="0"/>
                    <a:pt x="933" y="17"/>
                    <a:pt x="827" y="52"/>
                  </a:cubicBezTo>
                  <a:cubicBezTo>
                    <a:pt x="290" y="230"/>
                    <a:pt x="1" y="809"/>
                    <a:pt x="178" y="1345"/>
                  </a:cubicBezTo>
                  <a:cubicBezTo>
                    <a:pt x="319" y="1774"/>
                    <a:pt x="719" y="2045"/>
                    <a:pt x="1150" y="2045"/>
                  </a:cubicBezTo>
                  <a:cubicBezTo>
                    <a:pt x="1255" y="2045"/>
                    <a:pt x="1363" y="2029"/>
                    <a:pt x="1471" y="1993"/>
                  </a:cubicBezTo>
                  <a:cubicBezTo>
                    <a:pt x="2005" y="1816"/>
                    <a:pt x="2297" y="1237"/>
                    <a:pt x="2119" y="701"/>
                  </a:cubicBezTo>
                  <a:cubicBezTo>
                    <a:pt x="1977" y="271"/>
                    <a:pt x="1576" y="0"/>
                    <a:pt x="11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6"/>
            <p:cNvSpPr/>
            <p:nvPr/>
          </p:nvSpPr>
          <p:spPr>
            <a:xfrm>
              <a:off x="887205" y="5097326"/>
              <a:ext cx="107016" cy="122692"/>
            </a:xfrm>
            <a:custGeom>
              <a:avLst/>
              <a:gdLst/>
              <a:ahLst/>
              <a:cxnLst/>
              <a:rect l="l" t="t" r="r" b="b"/>
              <a:pathLst>
                <a:path w="2321" h="2661" extrusionOk="0">
                  <a:moveTo>
                    <a:pt x="1701" y="1"/>
                  </a:moveTo>
                  <a:cubicBezTo>
                    <a:pt x="597" y="367"/>
                    <a:pt x="0" y="1558"/>
                    <a:pt x="366" y="2660"/>
                  </a:cubicBezTo>
                  <a:lnTo>
                    <a:pt x="2069" y="2097"/>
                  </a:lnTo>
                  <a:cubicBezTo>
                    <a:pt x="2231" y="2043"/>
                    <a:pt x="2321" y="1868"/>
                    <a:pt x="2267" y="1704"/>
                  </a:cubicBezTo>
                  <a:lnTo>
                    <a:pt x="1701" y="1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6"/>
            <p:cNvSpPr/>
            <p:nvPr/>
          </p:nvSpPr>
          <p:spPr>
            <a:xfrm>
              <a:off x="717300" y="4629757"/>
              <a:ext cx="122646" cy="93368"/>
            </a:xfrm>
            <a:custGeom>
              <a:avLst/>
              <a:gdLst/>
              <a:ahLst/>
              <a:cxnLst/>
              <a:rect l="l" t="t" r="r" b="b"/>
              <a:pathLst>
                <a:path w="2660" h="2025" extrusionOk="0">
                  <a:moveTo>
                    <a:pt x="1802" y="0"/>
                  </a:moveTo>
                  <a:cubicBezTo>
                    <a:pt x="1770" y="0"/>
                    <a:pt x="1738" y="5"/>
                    <a:pt x="1706" y="16"/>
                  </a:cubicBezTo>
                  <a:lnTo>
                    <a:pt x="0" y="581"/>
                  </a:lnTo>
                  <a:cubicBezTo>
                    <a:pt x="293" y="1464"/>
                    <a:pt x="1116" y="2024"/>
                    <a:pt x="1998" y="2024"/>
                  </a:cubicBezTo>
                  <a:cubicBezTo>
                    <a:pt x="2217" y="2024"/>
                    <a:pt x="2440" y="1990"/>
                    <a:pt x="2659" y="1917"/>
                  </a:cubicBezTo>
                  <a:lnTo>
                    <a:pt x="2096" y="213"/>
                  </a:lnTo>
                  <a:cubicBezTo>
                    <a:pt x="2053" y="84"/>
                    <a:pt x="1932" y="0"/>
                    <a:pt x="1802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6"/>
            <p:cNvSpPr/>
            <p:nvPr/>
          </p:nvSpPr>
          <p:spPr>
            <a:xfrm>
              <a:off x="540525" y="4685223"/>
              <a:ext cx="106969" cy="122646"/>
            </a:xfrm>
            <a:custGeom>
              <a:avLst/>
              <a:gdLst/>
              <a:ahLst/>
              <a:cxnLst/>
              <a:rect l="l" t="t" r="r" b="b"/>
              <a:pathLst>
                <a:path w="2320" h="2660" extrusionOk="0">
                  <a:moveTo>
                    <a:pt x="1956" y="0"/>
                  </a:moveTo>
                  <a:lnTo>
                    <a:pt x="250" y="566"/>
                  </a:lnTo>
                  <a:cubicBezTo>
                    <a:pt x="88" y="620"/>
                    <a:pt x="1" y="795"/>
                    <a:pt x="55" y="956"/>
                  </a:cubicBezTo>
                  <a:lnTo>
                    <a:pt x="618" y="2660"/>
                  </a:lnTo>
                  <a:cubicBezTo>
                    <a:pt x="1722" y="2296"/>
                    <a:pt x="2319" y="1104"/>
                    <a:pt x="1956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6"/>
            <p:cNvSpPr/>
            <p:nvPr/>
          </p:nvSpPr>
          <p:spPr>
            <a:xfrm>
              <a:off x="685624" y="4879840"/>
              <a:ext cx="163543" cy="145607"/>
            </a:xfrm>
            <a:custGeom>
              <a:avLst/>
              <a:gdLst/>
              <a:ahLst/>
              <a:cxnLst/>
              <a:rect l="l" t="t" r="r" b="b"/>
              <a:pathLst>
                <a:path w="3547" h="3158" extrusionOk="0">
                  <a:moveTo>
                    <a:pt x="1774" y="1"/>
                  </a:moveTo>
                  <a:cubicBezTo>
                    <a:pt x="1609" y="1"/>
                    <a:pt x="1442" y="27"/>
                    <a:pt x="1277" y="81"/>
                  </a:cubicBezTo>
                  <a:cubicBezTo>
                    <a:pt x="449" y="355"/>
                    <a:pt x="0" y="1248"/>
                    <a:pt x="274" y="2077"/>
                  </a:cubicBezTo>
                  <a:cubicBezTo>
                    <a:pt x="493" y="2738"/>
                    <a:pt x="1110" y="3158"/>
                    <a:pt x="1773" y="3158"/>
                  </a:cubicBezTo>
                  <a:cubicBezTo>
                    <a:pt x="1937" y="3158"/>
                    <a:pt x="2104" y="3132"/>
                    <a:pt x="2269" y="3077"/>
                  </a:cubicBezTo>
                  <a:cubicBezTo>
                    <a:pt x="3097" y="2804"/>
                    <a:pt x="3546" y="1910"/>
                    <a:pt x="3270" y="1082"/>
                  </a:cubicBezTo>
                  <a:cubicBezTo>
                    <a:pt x="3051" y="419"/>
                    <a:pt x="2435" y="1"/>
                    <a:pt x="1774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6"/>
            <p:cNvSpPr/>
            <p:nvPr/>
          </p:nvSpPr>
          <p:spPr>
            <a:xfrm>
              <a:off x="800800" y="4627866"/>
              <a:ext cx="208314" cy="566062"/>
            </a:xfrm>
            <a:custGeom>
              <a:avLst/>
              <a:gdLst/>
              <a:ahLst/>
              <a:cxnLst/>
              <a:rect l="l" t="t" r="r" b="b"/>
              <a:pathLst>
                <a:path w="4518" h="12277" extrusionOk="0">
                  <a:moveTo>
                    <a:pt x="285" y="1"/>
                  </a:moveTo>
                  <a:cubicBezTo>
                    <a:pt x="258" y="1"/>
                    <a:pt x="231" y="5"/>
                    <a:pt x="204" y="14"/>
                  </a:cubicBezTo>
                  <a:cubicBezTo>
                    <a:pt x="72" y="59"/>
                    <a:pt x="0" y="203"/>
                    <a:pt x="45" y="335"/>
                  </a:cubicBezTo>
                  <a:lnTo>
                    <a:pt x="3995" y="12104"/>
                  </a:lnTo>
                  <a:cubicBezTo>
                    <a:pt x="4031" y="12210"/>
                    <a:pt x="4130" y="12277"/>
                    <a:pt x="4235" y="12277"/>
                  </a:cubicBezTo>
                  <a:cubicBezTo>
                    <a:pt x="4262" y="12277"/>
                    <a:pt x="4287" y="12272"/>
                    <a:pt x="4314" y="12263"/>
                  </a:cubicBezTo>
                  <a:cubicBezTo>
                    <a:pt x="4446" y="12219"/>
                    <a:pt x="4518" y="12075"/>
                    <a:pt x="4473" y="11942"/>
                  </a:cubicBezTo>
                  <a:lnTo>
                    <a:pt x="525" y="174"/>
                  </a:lnTo>
                  <a:cubicBezTo>
                    <a:pt x="489" y="68"/>
                    <a:pt x="391" y="1"/>
                    <a:pt x="2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6"/>
            <p:cNvSpPr/>
            <p:nvPr/>
          </p:nvSpPr>
          <p:spPr>
            <a:xfrm>
              <a:off x="848982" y="4610207"/>
              <a:ext cx="208360" cy="565923"/>
            </a:xfrm>
            <a:custGeom>
              <a:avLst/>
              <a:gdLst/>
              <a:ahLst/>
              <a:cxnLst/>
              <a:rect l="l" t="t" r="r" b="b"/>
              <a:pathLst>
                <a:path w="4519" h="12274" extrusionOk="0">
                  <a:moveTo>
                    <a:pt x="286" y="0"/>
                  </a:moveTo>
                  <a:cubicBezTo>
                    <a:pt x="259" y="0"/>
                    <a:pt x="232" y="4"/>
                    <a:pt x="205" y="14"/>
                  </a:cubicBezTo>
                  <a:cubicBezTo>
                    <a:pt x="73" y="58"/>
                    <a:pt x="1" y="200"/>
                    <a:pt x="46" y="332"/>
                  </a:cubicBezTo>
                  <a:lnTo>
                    <a:pt x="3996" y="12101"/>
                  </a:lnTo>
                  <a:cubicBezTo>
                    <a:pt x="4032" y="12207"/>
                    <a:pt x="4128" y="12274"/>
                    <a:pt x="4236" y="12274"/>
                  </a:cubicBezTo>
                  <a:cubicBezTo>
                    <a:pt x="4261" y="12274"/>
                    <a:pt x="4287" y="12269"/>
                    <a:pt x="4314" y="12260"/>
                  </a:cubicBezTo>
                  <a:cubicBezTo>
                    <a:pt x="4447" y="12216"/>
                    <a:pt x="4519" y="12074"/>
                    <a:pt x="4474" y="11942"/>
                  </a:cubicBezTo>
                  <a:lnTo>
                    <a:pt x="526" y="173"/>
                  </a:lnTo>
                  <a:cubicBezTo>
                    <a:pt x="490" y="67"/>
                    <a:pt x="392" y="0"/>
                    <a:pt x="2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6"/>
            <p:cNvSpPr/>
            <p:nvPr/>
          </p:nvSpPr>
          <p:spPr>
            <a:xfrm>
              <a:off x="-114475" y="4730823"/>
              <a:ext cx="860781" cy="478227"/>
            </a:xfrm>
            <a:custGeom>
              <a:avLst/>
              <a:gdLst/>
              <a:ahLst/>
              <a:cxnLst/>
              <a:rect l="l" t="t" r="r" b="b"/>
              <a:pathLst>
                <a:path w="18669" h="10372" extrusionOk="0">
                  <a:moveTo>
                    <a:pt x="1" y="1"/>
                  </a:moveTo>
                  <a:cubicBezTo>
                    <a:pt x="1" y="2360"/>
                    <a:pt x="876" y="4501"/>
                    <a:pt x="2534" y="6193"/>
                  </a:cubicBezTo>
                  <a:cubicBezTo>
                    <a:pt x="3706" y="7389"/>
                    <a:pt x="5261" y="8354"/>
                    <a:pt x="7160" y="9063"/>
                  </a:cubicBezTo>
                  <a:cubicBezTo>
                    <a:pt x="9716" y="10019"/>
                    <a:pt x="13426" y="10372"/>
                    <a:pt x="13426" y="10372"/>
                  </a:cubicBezTo>
                  <a:lnTo>
                    <a:pt x="17712" y="10372"/>
                  </a:lnTo>
                  <a:cubicBezTo>
                    <a:pt x="18240" y="10372"/>
                    <a:pt x="18668" y="9943"/>
                    <a:pt x="18668" y="9415"/>
                  </a:cubicBezTo>
                  <a:cubicBezTo>
                    <a:pt x="18668" y="8888"/>
                    <a:pt x="18240" y="8462"/>
                    <a:pt x="17712" y="8462"/>
                  </a:cubicBezTo>
                  <a:cubicBezTo>
                    <a:pt x="18240" y="8462"/>
                    <a:pt x="18668" y="8035"/>
                    <a:pt x="18668" y="7508"/>
                  </a:cubicBezTo>
                  <a:cubicBezTo>
                    <a:pt x="18668" y="6980"/>
                    <a:pt x="18240" y="6554"/>
                    <a:pt x="17712" y="6554"/>
                  </a:cubicBezTo>
                  <a:cubicBezTo>
                    <a:pt x="18240" y="6554"/>
                    <a:pt x="18668" y="6125"/>
                    <a:pt x="18668" y="5598"/>
                  </a:cubicBezTo>
                  <a:cubicBezTo>
                    <a:pt x="18668" y="5071"/>
                    <a:pt x="18240" y="4644"/>
                    <a:pt x="17712" y="4644"/>
                  </a:cubicBezTo>
                  <a:cubicBezTo>
                    <a:pt x="18240" y="4644"/>
                    <a:pt x="18668" y="4216"/>
                    <a:pt x="18668" y="3690"/>
                  </a:cubicBezTo>
                  <a:cubicBezTo>
                    <a:pt x="18668" y="3163"/>
                    <a:pt x="18240" y="2734"/>
                    <a:pt x="17712" y="2734"/>
                  </a:cubicBezTo>
                  <a:lnTo>
                    <a:pt x="13426" y="2734"/>
                  </a:lnTo>
                  <a:cubicBezTo>
                    <a:pt x="12705" y="2683"/>
                    <a:pt x="11103" y="2467"/>
                    <a:pt x="9685" y="1913"/>
                  </a:cubicBezTo>
                  <a:cubicBezTo>
                    <a:pt x="7582" y="1092"/>
                    <a:pt x="7582" y="299"/>
                    <a:pt x="7582" y="1"/>
                  </a:cubicBezTo>
                  <a:close/>
                </a:path>
              </a:pathLst>
            </a:custGeom>
            <a:solidFill>
              <a:srgbClr val="EAA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6"/>
            <p:cNvSpPr/>
            <p:nvPr/>
          </p:nvSpPr>
          <p:spPr>
            <a:xfrm>
              <a:off x="561642" y="5021296"/>
              <a:ext cx="140997" cy="23330"/>
            </a:xfrm>
            <a:custGeom>
              <a:avLst/>
              <a:gdLst/>
              <a:ahLst/>
              <a:cxnLst/>
              <a:rect l="l" t="t" r="r" b="b"/>
              <a:pathLst>
                <a:path w="3058" h="506" extrusionOk="0">
                  <a:moveTo>
                    <a:pt x="252" y="0"/>
                  </a:moveTo>
                  <a:cubicBezTo>
                    <a:pt x="113" y="0"/>
                    <a:pt x="1" y="113"/>
                    <a:pt x="1" y="252"/>
                  </a:cubicBezTo>
                  <a:cubicBezTo>
                    <a:pt x="1" y="393"/>
                    <a:pt x="113" y="505"/>
                    <a:pt x="252" y="505"/>
                  </a:cubicBezTo>
                  <a:lnTo>
                    <a:pt x="2804" y="505"/>
                  </a:lnTo>
                  <a:cubicBezTo>
                    <a:pt x="2945" y="505"/>
                    <a:pt x="3057" y="393"/>
                    <a:pt x="3057" y="252"/>
                  </a:cubicBezTo>
                  <a:cubicBezTo>
                    <a:pt x="3057" y="113"/>
                    <a:pt x="2945" y="0"/>
                    <a:pt x="28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6"/>
            <p:cNvSpPr/>
            <p:nvPr/>
          </p:nvSpPr>
          <p:spPr>
            <a:xfrm>
              <a:off x="561642" y="4933232"/>
              <a:ext cx="140997" cy="23330"/>
            </a:xfrm>
            <a:custGeom>
              <a:avLst/>
              <a:gdLst/>
              <a:ahLst/>
              <a:cxnLst/>
              <a:rect l="l" t="t" r="r" b="b"/>
              <a:pathLst>
                <a:path w="3058" h="506" extrusionOk="0">
                  <a:moveTo>
                    <a:pt x="252" y="1"/>
                  </a:moveTo>
                  <a:cubicBezTo>
                    <a:pt x="113" y="1"/>
                    <a:pt x="1" y="115"/>
                    <a:pt x="1" y="254"/>
                  </a:cubicBezTo>
                  <a:cubicBezTo>
                    <a:pt x="1" y="393"/>
                    <a:pt x="113" y="506"/>
                    <a:pt x="252" y="506"/>
                  </a:cubicBezTo>
                  <a:lnTo>
                    <a:pt x="2804" y="506"/>
                  </a:lnTo>
                  <a:cubicBezTo>
                    <a:pt x="2945" y="506"/>
                    <a:pt x="3057" y="393"/>
                    <a:pt x="3057" y="254"/>
                  </a:cubicBezTo>
                  <a:cubicBezTo>
                    <a:pt x="3057" y="115"/>
                    <a:pt x="2945" y="1"/>
                    <a:pt x="28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6"/>
            <p:cNvSpPr/>
            <p:nvPr/>
          </p:nvSpPr>
          <p:spPr>
            <a:xfrm>
              <a:off x="561642" y="5109268"/>
              <a:ext cx="140997" cy="23423"/>
            </a:xfrm>
            <a:custGeom>
              <a:avLst/>
              <a:gdLst/>
              <a:ahLst/>
              <a:cxnLst/>
              <a:rect l="l" t="t" r="r" b="b"/>
              <a:pathLst>
                <a:path w="3058" h="508" extrusionOk="0">
                  <a:moveTo>
                    <a:pt x="252" y="0"/>
                  </a:moveTo>
                  <a:cubicBezTo>
                    <a:pt x="113" y="0"/>
                    <a:pt x="1" y="115"/>
                    <a:pt x="1" y="254"/>
                  </a:cubicBezTo>
                  <a:cubicBezTo>
                    <a:pt x="1" y="393"/>
                    <a:pt x="113" y="507"/>
                    <a:pt x="252" y="507"/>
                  </a:cubicBezTo>
                  <a:lnTo>
                    <a:pt x="2804" y="507"/>
                  </a:lnTo>
                  <a:cubicBezTo>
                    <a:pt x="2945" y="507"/>
                    <a:pt x="3057" y="393"/>
                    <a:pt x="3057" y="254"/>
                  </a:cubicBezTo>
                  <a:cubicBezTo>
                    <a:pt x="3057" y="115"/>
                    <a:pt x="2945" y="0"/>
                    <a:pt x="28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3" name="Google Shape;1403;p36"/>
          <p:cNvGrpSpPr/>
          <p:nvPr/>
        </p:nvGrpSpPr>
        <p:grpSpPr>
          <a:xfrm>
            <a:off x="7228971" y="3012949"/>
            <a:ext cx="1857841" cy="2056824"/>
            <a:chOff x="7230875" y="2943676"/>
            <a:chExt cx="1956033" cy="2165534"/>
          </a:xfrm>
        </p:grpSpPr>
        <p:sp>
          <p:nvSpPr>
            <p:cNvPr id="1404" name="Google Shape;1404;p36"/>
            <p:cNvSpPr/>
            <p:nvPr/>
          </p:nvSpPr>
          <p:spPr>
            <a:xfrm rot="-4301683">
              <a:off x="7385212" y="3026587"/>
              <a:ext cx="383706" cy="289345"/>
            </a:xfrm>
            <a:custGeom>
              <a:avLst/>
              <a:gdLst/>
              <a:ahLst/>
              <a:cxnLst/>
              <a:rect l="l" t="t" r="r" b="b"/>
              <a:pathLst>
                <a:path w="10170" h="7669" extrusionOk="0">
                  <a:moveTo>
                    <a:pt x="8749" y="0"/>
                  </a:moveTo>
                  <a:cubicBezTo>
                    <a:pt x="8702" y="0"/>
                    <a:pt x="8656" y="13"/>
                    <a:pt x="8614" y="39"/>
                  </a:cubicBezTo>
                  <a:lnTo>
                    <a:pt x="6875" y="1146"/>
                  </a:lnTo>
                  <a:lnTo>
                    <a:pt x="6787" y="1503"/>
                  </a:lnTo>
                  <a:lnTo>
                    <a:pt x="6455" y="1413"/>
                  </a:lnTo>
                  <a:lnTo>
                    <a:pt x="4594" y="2600"/>
                  </a:lnTo>
                  <a:lnTo>
                    <a:pt x="4498" y="2908"/>
                  </a:lnTo>
                  <a:lnTo>
                    <a:pt x="4175" y="2865"/>
                  </a:lnTo>
                  <a:lnTo>
                    <a:pt x="2307" y="4054"/>
                  </a:lnTo>
                  <a:lnTo>
                    <a:pt x="2265" y="4400"/>
                  </a:lnTo>
                  <a:lnTo>
                    <a:pt x="1892" y="4319"/>
                  </a:lnTo>
                  <a:lnTo>
                    <a:pt x="153" y="5426"/>
                  </a:lnTo>
                  <a:cubicBezTo>
                    <a:pt x="36" y="5500"/>
                    <a:pt x="0" y="5657"/>
                    <a:pt x="77" y="5774"/>
                  </a:cubicBezTo>
                  <a:lnTo>
                    <a:pt x="1210" y="7553"/>
                  </a:lnTo>
                  <a:cubicBezTo>
                    <a:pt x="1258" y="7628"/>
                    <a:pt x="1338" y="7669"/>
                    <a:pt x="1421" y="7669"/>
                  </a:cubicBezTo>
                  <a:cubicBezTo>
                    <a:pt x="1467" y="7669"/>
                    <a:pt x="1514" y="7656"/>
                    <a:pt x="1556" y="7630"/>
                  </a:cubicBezTo>
                  <a:lnTo>
                    <a:pt x="3295" y="6523"/>
                  </a:lnTo>
                  <a:lnTo>
                    <a:pt x="3378" y="6283"/>
                  </a:lnTo>
                  <a:lnTo>
                    <a:pt x="3715" y="6256"/>
                  </a:lnTo>
                  <a:lnTo>
                    <a:pt x="5577" y="5069"/>
                  </a:lnTo>
                  <a:lnTo>
                    <a:pt x="5660" y="4755"/>
                  </a:lnTo>
                  <a:lnTo>
                    <a:pt x="5995" y="4804"/>
                  </a:lnTo>
                  <a:lnTo>
                    <a:pt x="7860" y="3617"/>
                  </a:lnTo>
                  <a:lnTo>
                    <a:pt x="7941" y="3289"/>
                  </a:lnTo>
                  <a:lnTo>
                    <a:pt x="8277" y="3350"/>
                  </a:lnTo>
                  <a:lnTo>
                    <a:pt x="10016" y="2243"/>
                  </a:lnTo>
                  <a:cubicBezTo>
                    <a:pt x="10133" y="2169"/>
                    <a:pt x="10169" y="2012"/>
                    <a:pt x="10093" y="1895"/>
                  </a:cubicBezTo>
                  <a:lnTo>
                    <a:pt x="8962" y="116"/>
                  </a:lnTo>
                  <a:cubicBezTo>
                    <a:pt x="8913" y="41"/>
                    <a:pt x="8831" y="0"/>
                    <a:pt x="8749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6"/>
            <p:cNvSpPr/>
            <p:nvPr/>
          </p:nvSpPr>
          <p:spPr>
            <a:xfrm rot="-4301683">
              <a:off x="7542721" y="3124708"/>
              <a:ext cx="68705" cy="93153"/>
            </a:xfrm>
            <a:custGeom>
              <a:avLst/>
              <a:gdLst/>
              <a:ahLst/>
              <a:cxnLst/>
              <a:rect l="l" t="t" r="r" b="b"/>
              <a:pathLst>
                <a:path w="1821" h="2469" extrusionOk="0">
                  <a:moveTo>
                    <a:pt x="418" y="0"/>
                  </a:moveTo>
                  <a:lnTo>
                    <a:pt x="1" y="265"/>
                  </a:lnTo>
                  <a:lnTo>
                    <a:pt x="1403" y="2469"/>
                  </a:lnTo>
                  <a:lnTo>
                    <a:pt x="1821" y="2204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6"/>
            <p:cNvSpPr/>
            <p:nvPr/>
          </p:nvSpPr>
          <p:spPr>
            <a:xfrm rot="-4301683">
              <a:off x="7518573" y="3025860"/>
              <a:ext cx="68780" cy="93191"/>
            </a:xfrm>
            <a:custGeom>
              <a:avLst/>
              <a:gdLst/>
              <a:ahLst/>
              <a:cxnLst/>
              <a:rect l="l" t="t" r="r" b="b"/>
              <a:pathLst>
                <a:path w="1823" h="2470" extrusionOk="0">
                  <a:moveTo>
                    <a:pt x="418" y="1"/>
                  </a:moveTo>
                  <a:lnTo>
                    <a:pt x="0" y="268"/>
                  </a:lnTo>
                  <a:lnTo>
                    <a:pt x="1403" y="2469"/>
                  </a:lnTo>
                  <a:lnTo>
                    <a:pt x="1823" y="2202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6"/>
            <p:cNvSpPr/>
            <p:nvPr/>
          </p:nvSpPr>
          <p:spPr>
            <a:xfrm rot="-4301683">
              <a:off x="7567711" y="3223585"/>
              <a:ext cx="68780" cy="93267"/>
            </a:xfrm>
            <a:custGeom>
              <a:avLst/>
              <a:gdLst/>
              <a:ahLst/>
              <a:cxnLst/>
              <a:rect l="l" t="t" r="r" b="b"/>
              <a:pathLst>
                <a:path w="1823" h="2472" extrusionOk="0">
                  <a:moveTo>
                    <a:pt x="418" y="0"/>
                  </a:moveTo>
                  <a:lnTo>
                    <a:pt x="0" y="267"/>
                  </a:lnTo>
                  <a:lnTo>
                    <a:pt x="1403" y="2471"/>
                  </a:lnTo>
                  <a:lnTo>
                    <a:pt x="1823" y="2204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6"/>
            <p:cNvSpPr/>
            <p:nvPr/>
          </p:nvSpPr>
          <p:spPr>
            <a:xfrm rot="-4301683">
              <a:off x="7283200" y="3489563"/>
              <a:ext cx="397327" cy="396987"/>
            </a:xfrm>
            <a:custGeom>
              <a:avLst/>
              <a:gdLst/>
              <a:ahLst/>
              <a:cxnLst/>
              <a:rect l="l" t="t" r="r" b="b"/>
              <a:pathLst>
                <a:path w="10531" h="10522" extrusionOk="0">
                  <a:moveTo>
                    <a:pt x="5017" y="1"/>
                  </a:moveTo>
                  <a:cubicBezTo>
                    <a:pt x="5016" y="1"/>
                    <a:pt x="5015" y="1"/>
                    <a:pt x="5014" y="1"/>
                  </a:cubicBezTo>
                  <a:cubicBezTo>
                    <a:pt x="3768" y="59"/>
                    <a:pt x="2635" y="553"/>
                    <a:pt x="1762" y="1329"/>
                  </a:cubicBezTo>
                  <a:cubicBezTo>
                    <a:pt x="1697" y="1388"/>
                    <a:pt x="1730" y="1540"/>
                    <a:pt x="1668" y="1601"/>
                  </a:cubicBezTo>
                  <a:cubicBezTo>
                    <a:pt x="1612" y="1657"/>
                    <a:pt x="1461" y="1621"/>
                    <a:pt x="1407" y="1677"/>
                  </a:cubicBezTo>
                  <a:cubicBezTo>
                    <a:pt x="602" y="2543"/>
                    <a:pt x="85" y="3679"/>
                    <a:pt x="9" y="4936"/>
                  </a:cubicBezTo>
                  <a:cubicBezTo>
                    <a:pt x="2" y="5043"/>
                    <a:pt x="142" y="5097"/>
                    <a:pt x="142" y="5207"/>
                  </a:cubicBezTo>
                  <a:cubicBezTo>
                    <a:pt x="142" y="5266"/>
                    <a:pt x="0" y="5376"/>
                    <a:pt x="2" y="5434"/>
                  </a:cubicBezTo>
                  <a:cubicBezTo>
                    <a:pt x="43" y="6711"/>
                    <a:pt x="539" y="7876"/>
                    <a:pt x="1333" y="8767"/>
                  </a:cubicBezTo>
                  <a:cubicBezTo>
                    <a:pt x="1357" y="8792"/>
                    <a:pt x="1414" y="8796"/>
                    <a:pt x="1476" y="8796"/>
                  </a:cubicBezTo>
                  <a:cubicBezTo>
                    <a:pt x="1500" y="8796"/>
                    <a:pt x="1526" y="8795"/>
                    <a:pt x="1550" y="8795"/>
                  </a:cubicBezTo>
                  <a:cubicBezTo>
                    <a:pt x="1611" y="8795"/>
                    <a:pt x="1666" y="8799"/>
                    <a:pt x="1690" y="8823"/>
                  </a:cubicBezTo>
                  <a:cubicBezTo>
                    <a:pt x="1746" y="8881"/>
                    <a:pt x="1620" y="9063"/>
                    <a:pt x="1681" y="9119"/>
                  </a:cubicBezTo>
                  <a:cubicBezTo>
                    <a:pt x="2563" y="9940"/>
                    <a:pt x="3730" y="10461"/>
                    <a:pt x="5016" y="10522"/>
                  </a:cubicBezTo>
                  <a:cubicBezTo>
                    <a:pt x="5018" y="10522"/>
                    <a:pt x="5019" y="10522"/>
                    <a:pt x="5021" y="10522"/>
                  </a:cubicBezTo>
                  <a:cubicBezTo>
                    <a:pt x="5102" y="10522"/>
                    <a:pt x="5184" y="10409"/>
                    <a:pt x="5265" y="10409"/>
                  </a:cubicBezTo>
                  <a:cubicBezTo>
                    <a:pt x="5347" y="10409"/>
                    <a:pt x="5428" y="10522"/>
                    <a:pt x="5507" y="10522"/>
                  </a:cubicBezTo>
                  <a:cubicBezTo>
                    <a:pt x="5509" y="10522"/>
                    <a:pt x="5511" y="10522"/>
                    <a:pt x="5512" y="10522"/>
                  </a:cubicBezTo>
                  <a:cubicBezTo>
                    <a:pt x="6800" y="10463"/>
                    <a:pt x="7967" y="9940"/>
                    <a:pt x="8851" y="9119"/>
                  </a:cubicBezTo>
                  <a:cubicBezTo>
                    <a:pt x="8903" y="9070"/>
                    <a:pt x="8881" y="8921"/>
                    <a:pt x="8932" y="8872"/>
                  </a:cubicBezTo>
                  <a:cubicBezTo>
                    <a:pt x="8997" y="8805"/>
                    <a:pt x="9137" y="8834"/>
                    <a:pt x="9199" y="8764"/>
                  </a:cubicBezTo>
                  <a:cubicBezTo>
                    <a:pt x="9992" y="7873"/>
                    <a:pt x="10488" y="6711"/>
                    <a:pt x="10530" y="5432"/>
                  </a:cubicBezTo>
                  <a:cubicBezTo>
                    <a:pt x="10530" y="5376"/>
                    <a:pt x="10405" y="5268"/>
                    <a:pt x="10405" y="5209"/>
                  </a:cubicBezTo>
                  <a:cubicBezTo>
                    <a:pt x="10405" y="5102"/>
                    <a:pt x="10528" y="5046"/>
                    <a:pt x="10521" y="4938"/>
                  </a:cubicBezTo>
                  <a:cubicBezTo>
                    <a:pt x="10447" y="3681"/>
                    <a:pt x="9929" y="2543"/>
                    <a:pt x="9125" y="1677"/>
                  </a:cubicBezTo>
                  <a:cubicBezTo>
                    <a:pt x="9067" y="1616"/>
                    <a:pt x="8903" y="1675"/>
                    <a:pt x="8845" y="1616"/>
                  </a:cubicBezTo>
                  <a:cubicBezTo>
                    <a:pt x="8786" y="1558"/>
                    <a:pt x="8831" y="1385"/>
                    <a:pt x="8771" y="1331"/>
                  </a:cubicBezTo>
                  <a:cubicBezTo>
                    <a:pt x="7898" y="553"/>
                    <a:pt x="6762" y="59"/>
                    <a:pt x="5514" y="1"/>
                  </a:cubicBezTo>
                  <a:cubicBezTo>
                    <a:pt x="5513" y="1"/>
                    <a:pt x="5512" y="1"/>
                    <a:pt x="5511" y="1"/>
                  </a:cubicBezTo>
                  <a:cubicBezTo>
                    <a:pt x="5429" y="1"/>
                    <a:pt x="5349" y="93"/>
                    <a:pt x="5267" y="93"/>
                  </a:cubicBezTo>
                  <a:cubicBezTo>
                    <a:pt x="5183" y="93"/>
                    <a:pt x="5099" y="1"/>
                    <a:pt x="5017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6"/>
            <p:cNvSpPr/>
            <p:nvPr/>
          </p:nvSpPr>
          <p:spPr>
            <a:xfrm rot="-4301683">
              <a:off x="7283254" y="3489373"/>
              <a:ext cx="397327" cy="397402"/>
            </a:xfrm>
            <a:custGeom>
              <a:avLst/>
              <a:gdLst/>
              <a:ahLst/>
              <a:cxnLst/>
              <a:rect l="l" t="t" r="r" b="b"/>
              <a:pathLst>
                <a:path w="10531" h="10533" extrusionOk="0">
                  <a:moveTo>
                    <a:pt x="5265" y="0"/>
                  </a:moveTo>
                  <a:cubicBezTo>
                    <a:pt x="5182" y="0"/>
                    <a:pt x="5101" y="2"/>
                    <a:pt x="5018" y="5"/>
                  </a:cubicBezTo>
                  <a:lnTo>
                    <a:pt x="5018" y="4590"/>
                  </a:lnTo>
                  <a:lnTo>
                    <a:pt x="1762" y="1333"/>
                  </a:lnTo>
                  <a:cubicBezTo>
                    <a:pt x="1638" y="1443"/>
                    <a:pt x="1520" y="1560"/>
                    <a:pt x="1407" y="1681"/>
                  </a:cubicBezTo>
                  <a:lnTo>
                    <a:pt x="4666" y="4940"/>
                  </a:lnTo>
                  <a:lnTo>
                    <a:pt x="9" y="4940"/>
                  </a:lnTo>
                  <a:cubicBezTo>
                    <a:pt x="2" y="5047"/>
                    <a:pt x="0" y="5157"/>
                    <a:pt x="0" y="5265"/>
                  </a:cubicBezTo>
                  <a:cubicBezTo>
                    <a:pt x="0" y="5323"/>
                    <a:pt x="0" y="5380"/>
                    <a:pt x="2" y="5436"/>
                  </a:cubicBezTo>
                  <a:lnTo>
                    <a:pt x="4666" y="5436"/>
                  </a:lnTo>
                  <a:lnTo>
                    <a:pt x="1333" y="8771"/>
                  </a:lnTo>
                  <a:cubicBezTo>
                    <a:pt x="1443" y="8892"/>
                    <a:pt x="1560" y="9013"/>
                    <a:pt x="1681" y="9123"/>
                  </a:cubicBezTo>
                  <a:lnTo>
                    <a:pt x="5018" y="5788"/>
                  </a:lnTo>
                  <a:lnTo>
                    <a:pt x="5018" y="10526"/>
                  </a:lnTo>
                  <a:cubicBezTo>
                    <a:pt x="5099" y="10530"/>
                    <a:pt x="5182" y="10532"/>
                    <a:pt x="5265" y="10532"/>
                  </a:cubicBezTo>
                  <a:cubicBezTo>
                    <a:pt x="5348" y="10532"/>
                    <a:pt x="5431" y="10530"/>
                    <a:pt x="5514" y="10526"/>
                  </a:cubicBezTo>
                  <a:lnTo>
                    <a:pt x="5514" y="5788"/>
                  </a:lnTo>
                  <a:lnTo>
                    <a:pt x="8849" y="9123"/>
                  </a:lnTo>
                  <a:cubicBezTo>
                    <a:pt x="8970" y="9011"/>
                    <a:pt x="9087" y="8892"/>
                    <a:pt x="9197" y="8768"/>
                  </a:cubicBezTo>
                  <a:lnTo>
                    <a:pt x="5864" y="5436"/>
                  </a:lnTo>
                  <a:lnTo>
                    <a:pt x="10528" y="5436"/>
                  </a:lnTo>
                  <a:cubicBezTo>
                    <a:pt x="10530" y="5380"/>
                    <a:pt x="10530" y="5323"/>
                    <a:pt x="10530" y="5265"/>
                  </a:cubicBezTo>
                  <a:cubicBezTo>
                    <a:pt x="10530" y="5157"/>
                    <a:pt x="10528" y="5047"/>
                    <a:pt x="10521" y="4940"/>
                  </a:cubicBezTo>
                  <a:lnTo>
                    <a:pt x="5864" y="4940"/>
                  </a:lnTo>
                  <a:lnTo>
                    <a:pt x="9123" y="1681"/>
                  </a:lnTo>
                  <a:cubicBezTo>
                    <a:pt x="9011" y="1560"/>
                    <a:pt x="8892" y="1445"/>
                    <a:pt x="8768" y="1333"/>
                  </a:cubicBezTo>
                  <a:lnTo>
                    <a:pt x="5514" y="4590"/>
                  </a:lnTo>
                  <a:lnTo>
                    <a:pt x="5514" y="5"/>
                  </a:lnTo>
                  <a:cubicBezTo>
                    <a:pt x="5431" y="2"/>
                    <a:pt x="5348" y="0"/>
                    <a:pt x="5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6"/>
            <p:cNvSpPr/>
            <p:nvPr/>
          </p:nvSpPr>
          <p:spPr>
            <a:xfrm rot="-4301683">
              <a:off x="7341395" y="3547549"/>
              <a:ext cx="281007" cy="281083"/>
            </a:xfrm>
            <a:custGeom>
              <a:avLst/>
              <a:gdLst/>
              <a:ahLst/>
              <a:cxnLst/>
              <a:rect l="l" t="t" r="r" b="b"/>
              <a:pathLst>
                <a:path w="7448" h="7450" extrusionOk="0">
                  <a:moveTo>
                    <a:pt x="3724" y="1"/>
                  </a:moveTo>
                  <a:cubicBezTo>
                    <a:pt x="1668" y="1"/>
                    <a:pt x="1" y="1668"/>
                    <a:pt x="1" y="3724"/>
                  </a:cubicBezTo>
                  <a:cubicBezTo>
                    <a:pt x="1" y="5782"/>
                    <a:pt x="1668" y="7450"/>
                    <a:pt x="3724" y="7450"/>
                  </a:cubicBezTo>
                  <a:cubicBezTo>
                    <a:pt x="5782" y="7450"/>
                    <a:pt x="7447" y="5782"/>
                    <a:pt x="7447" y="3724"/>
                  </a:cubicBezTo>
                  <a:cubicBezTo>
                    <a:pt x="7447" y="1668"/>
                    <a:pt x="5782" y="1"/>
                    <a:pt x="3724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6"/>
            <p:cNvSpPr/>
            <p:nvPr/>
          </p:nvSpPr>
          <p:spPr>
            <a:xfrm rot="-4301683">
              <a:off x="7393644" y="3606622"/>
              <a:ext cx="176007" cy="163292"/>
            </a:xfrm>
            <a:custGeom>
              <a:avLst/>
              <a:gdLst/>
              <a:ahLst/>
              <a:cxnLst/>
              <a:rect l="l" t="t" r="r" b="b"/>
              <a:pathLst>
                <a:path w="4665" h="4328" extrusionOk="0">
                  <a:moveTo>
                    <a:pt x="2328" y="1"/>
                  </a:moveTo>
                  <a:cubicBezTo>
                    <a:pt x="1292" y="1"/>
                    <a:pt x="377" y="749"/>
                    <a:pt x="200" y="1805"/>
                  </a:cubicBezTo>
                  <a:cubicBezTo>
                    <a:pt x="1" y="2983"/>
                    <a:pt x="795" y="4098"/>
                    <a:pt x="1973" y="4298"/>
                  </a:cubicBezTo>
                  <a:cubicBezTo>
                    <a:pt x="2094" y="4318"/>
                    <a:pt x="2215" y="4328"/>
                    <a:pt x="2334" y="4328"/>
                  </a:cubicBezTo>
                  <a:cubicBezTo>
                    <a:pt x="3371" y="4328"/>
                    <a:pt x="4288" y="3580"/>
                    <a:pt x="4467" y="2523"/>
                  </a:cubicBezTo>
                  <a:cubicBezTo>
                    <a:pt x="4664" y="1344"/>
                    <a:pt x="3870" y="229"/>
                    <a:pt x="2692" y="32"/>
                  </a:cubicBezTo>
                  <a:cubicBezTo>
                    <a:pt x="2569" y="11"/>
                    <a:pt x="2448" y="1"/>
                    <a:pt x="2328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6"/>
            <p:cNvSpPr/>
            <p:nvPr/>
          </p:nvSpPr>
          <p:spPr>
            <a:xfrm rot="-4301683">
              <a:off x="7729808" y="3309947"/>
              <a:ext cx="397327" cy="396987"/>
            </a:xfrm>
            <a:custGeom>
              <a:avLst/>
              <a:gdLst/>
              <a:ahLst/>
              <a:cxnLst/>
              <a:rect l="l" t="t" r="r" b="b"/>
              <a:pathLst>
                <a:path w="10531" h="10522" extrusionOk="0">
                  <a:moveTo>
                    <a:pt x="5020" y="1"/>
                  </a:moveTo>
                  <a:cubicBezTo>
                    <a:pt x="5018" y="1"/>
                    <a:pt x="5016" y="1"/>
                    <a:pt x="5014" y="1"/>
                  </a:cubicBezTo>
                  <a:cubicBezTo>
                    <a:pt x="3769" y="59"/>
                    <a:pt x="2636" y="551"/>
                    <a:pt x="1763" y="1329"/>
                  </a:cubicBezTo>
                  <a:cubicBezTo>
                    <a:pt x="1697" y="1388"/>
                    <a:pt x="1729" y="1538"/>
                    <a:pt x="1668" y="1601"/>
                  </a:cubicBezTo>
                  <a:cubicBezTo>
                    <a:pt x="1612" y="1655"/>
                    <a:pt x="1462" y="1619"/>
                    <a:pt x="1408" y="1675"/>
                  </a:cubicBezTo>
                  <a:cubicBezTo>
                    <a:pt x="602" y="2541"/>
                    <a:pt x="86" y="3679"/>
                    <a:pt x="10" y="4936"/>
                  </a:cubicBezTo>
                  <a:cubicBezTo>
                    <a:pt x="3" y="5044"/>
                    <a:pt x="140" y="5098"/>
                    <a:pt x="140" y="5205"/>
                  </a:cubicBezTo>
                  <a:cubicBezTo>
                    <a:pt x="140" y="5264"/>
                    <a:pt x="1" y="5376"/>
                    <a:pt x="3" y="5432"/>
                  </a:cubicBezTo>
                  <a:cubicBezTo>
                    <a:pt x="43" y="6711"/>
                    <a:pt x="539" y="7874"/>
                    <a:pt x="1334" y="8765"/>
                  </a:cubicBezTo>
                  <a:cubicBezTo>
                    <a:pt x="1358" y="8790"/>
                    <a:pt x="1414" y="8794"/>
                    <a:pt x="1476" y="8794"/>
                  </a:cubicBezTo>
                  <a:cubicBezTo>
                    <a:pt x="1501" y="8794"/>
                    <a:pt x="1526" y="8793"/>
                    <a:pt x="1551" y="8793"/>
                  </a:cubicBezTo>
                  <a:cubicBezTo>
                    <a:pt x="1611" y="8793"/>
                    <a:pt x="1667" y="8797"/>
                    <a:pt x="1691" y="8821"/>
                  </a:cubicBezTo>
                  <a:cubicBezTo>
                    <a:pt x="1747" y="8881"/>
                    <a:pt x="1619" y="9061"/>
                    <a:pt x="1680" y="9117"/>
                  </a:cubicBezTo>
                  <a:cubicBezTo>
                    <a:pt x="2564" y="9938"/>
                    <a:pt x="3731" y="10461"/>
                    <a:pt x="5017" y="10522"/>
                  </a:cubicBezTo>
                  <a:cubicBezTo>
                    <a:pt x="5018" y="10522"/>
                    <a:pt x="5018" y="10522"/>
                    <a:pt x="5019" y="10522"/>
                  </a:cubicBezTo>
                  <a:cubicBezTo>
                    <a:pt x="5101" y="10522"/>
                    <a:pt x="5184" y="10407"/>
                    <a:pt x="5266" y="10407"/>
                  </a:cubicBezTo>
                  <a:cubicBezTo>
                    <a:pt x="5348" y="10407"/>
                    <a:pt x="5430" y="10522"/>
                    <a:pt x="5510" y="10522"/>
                  </a:cubicBezTo>
                  <a:cubicBezTo>
                    <a:pt x="5511" y="10522"/>
                    <a:pt x="5512" y="10522"/>
                    <a:pt x="5513" y="10522"/>
                  </a:cubicBezTo>
                  <a:cubicBezTo>
                    <a:pt x="6801" y="10461"/>
                    <a:pt x="7966" y="9941"/>
                    <a:pt x="8850" y="9119"/>
                  </a:cubicBezTo>
                  <a:cubicBezTo>
                    <a:pt x="8904" y="9070"/>
                    <a:pt x="8881" y="8922"/>
                    <a:pt x="8933" y="8870"/>
                  </a:cubicBezTo>
                  <a:cubicBezTo>
                    <a:pt x="8998" y="8805"/>
                    <a:pt x="9137" y="8834"/>
                    <a:pt x="9198" y="8762"/>
                  </a:cubicBezTo>
                  <a:cubicBezTo>
                    <a:pt x="9992" y="7871"/>
                    <a:pt x="10488" y="6709"/>
                    <a:pt x="10529" y="5432"/>
                  </a:cubicBezTo>
                  <a:cubicBezTo>
                    <a:pt x="10531" y="5374"/>
                    <a:pt x="10405" y="5266"/>
                    <a:pt x="10405" y="5210"/>
                  </a:cubicBezTo>
                  <a:cubicBezTo>
                    <a:pt x="10405" y="5100"/>
                    <a:pt x="10529" y="5044"/>
                    <a:pt x="10522" y="4938"/>
                  </a:cubicBezTo>
                  <a:cubicBezTo>
                    <a:pt x="10446" y="3681"/>
                    <a:pt x="9929" y="2544"/>
                    <a:pt x="9124" y="1677"/>
                  </a:cubicBezTo>
                  <a:cubicBezTo>
                    <a:pt x="9068" y="1617"/>
                    <a:pt x="8904" y="1675"/>
                    <a:pt x="8845" y="1617"/>
                  </a:cubicBezTo>
                  <a:cubicBezTo>
                    <a:pt x="8785" y="1558"/>
                    <a:pt x="8832" y="1386"/>
                    <a:pt x="8769" y="1329"/>
                  </a:cubicBezTo>
                  <a:cubicBezTo>
                    <a:pt x="7896" y="551"/>
                    <a:pt x="6763" y="59"/>
                    <a:pt x="5515" y="1"/>
                  </a:cubicBezTo>
                  <a:cubicBezTo>
                    <a:pt x="5513" y="1"/>
                    <a:pt x="5511" y="1"/>
                    <a:pt x="5509" y="1"/>
                  </a:cubicBezTo>
                  <a:cubicBezTo>
                    <a:pt x="5428" y="1"/>
                    <a:pt x="5349" y="93"/>
                    <a:pt x="5268" y="93"/>
                  </a:cubicBezTo>
                  <a:cubicBezTo>
                    <a:pt x="5185" y="93"/>
                    <a:pt x="5101" y="1"/>
                    <a:pt x="5020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6"/>
            <p:cNvSpPr/>
            <p:nvPr/>
          </p:nvSpPr>
          <p:spPr>
            <a:xfrm rot="-4301683">
              <a:off x="7729740" y="3309769"/>
              <a:ext cx="397402" cy="397402"/>
            </a:xfrm>
            <a:custGeom>
              <a:avLst/>
              <a:gdLst/>
              <a:ahLst/>
              <a:cxnLst/>
              <a:rect l="l" t="t" r="r" b="b"/>
              <a:pathLst>
                <a:path w="10533" h="10533" extrusionOk="0">
                  <a:moveTo>
                    <a:pt x="5268" y="0"/>
                  </a:moveTo>
                  <a:cubicBezTo>
                    <a:pt x="5185" y="0"/>
                    <a:pt x="5102" y="2"/>
                    <a:pt x="5021" y="7"/>
                  </a:cubicBezTo>
                  <a:lnTo>
                    <a:pt x="5021" y="4592"/>
                  </a:lnTo>
                  <a:lnTo>
                    <a:pt x="1765" y="1335"/>
                  </a:lnTo>
                  <a:cubicBezTo>
                    <a:pt x="1641" y="1445"/>
                    <a:pt x="1522" y="1562"/>
                    <a:pt x="1410" y="1683"/>
                  </a:cubicBezTo>
                  <a:lnTo>
                    <a:pt x="4669" y="4942"/>
                  </a:lnTo>
                  <a:lnTo>
                    <a:pt x="12" y="4942"/>
                  </a:lnTo>
                  <a:cubicBezTo>
                    <a:pt x="5" y="5050"/>
                    <a:pt x="1" y="5157"/>
                    <a:pt x="1" y="5267"/>
                  </a:cubicBezTo>
                  <a:cubicBezTo>
                    <a:pt x="1" y="5323"/>
                    <a:pt x="3" y="5382"/>
                    <a:pt x="5" y="5438"/>
                  </a:cubicBezTo>
                  <a:lnTo>
                    <a:pt x="4669" y="5438"/>
                  </a:lnTo>
                  <a:lnTo>
                    <a:pt x="1336" y="8771"/>
                  </a:lnTo>
                  <a:cubicBezTo>
                    <a:pt x="1446" y="8894"/>
                    <a:pt x="1563" y="9013"/>
                    <a:pt x="1684" y="9125"/>
                  </a:cubicBezTo>
                  <a:lnTo>
                    <a:pt x="5021" y="5788"/>
                  </a:lnTo>
                  <a:lnTo>
                    <a:pt x="5021" y="10526"/>
                  </a:lnTo>
                  <a:cubicBezTo>
                    <a:pt x="5102" y="10530"/>
                    <a:pt x="5185" y="10532"/>
                    <a:pt x="5268" y="10532"/>
                  </a:cubicBezTo>
                  <a:cubicBezTo>
                    <a:pt x="5351" y="10532"/>
                    <a:pt x="5434" y="10530"/>
                    <a:pt x="5517" y="10526"/>
                  </a:cubicBezTo>
                  <a:lnTo>
                    <a:pt x="5517" y="5788"/>
                  </a:lnTo>
                  <a:lnTo>
                    <a:pt x="8852" y="9125"/>
                  </a:lnTo>
                  <a:cubicBezTo>
                    <a:pt x="8973" y="9013"/>
                    <a:pt x="9088" y="8894"/>
                    <a:pt x="9200" y="8771"/>
                  </a:cubicBezTo>
                  <a:lnTo>
                    <a:pt x="5867" y="5438"/>
                  </a:lnTo>
                  <a:lnTo>
                    <a:pt x="10531" y="5438"/>
                  </a:lnTo>
                  <a:cubicBezTo>
                    <a:pt x="10533" y="5382"/>
                    <a:pt x="10533" y="5323"/>
                    <a:pt x="10533" y="5267"/>
                  </a:cubicBezTo>
                  <a:cubicBezTo>
                    <a:pt x="10533" y="5157"/>
                    <a:pt x="10531" y="5050"/>
                    <a:pt x="10524" y="4942"/>
                  </a:cubicBezTo>
                  <a:lnTo>
                    <a:pt x="5867" y="4942"/>
                  </a:lnTo>
                  <a:lnTo>
                    <a:pt x="9126" y="1683"/>
                  </a:lnTo>
                  <a:cubicBezTo>
                    <a:pt x="9013" y="1562"/>
                    <a:pt x="8895" y="1445"/>
                    <a:pt x="8771" y="1335"/>
                  </a:cubicBezTo>
                  <a:lnTo>
                    <a:pt x="5517" y="4592"/>
                  </a:lnTo>
                  <a:lnTo>
                    <a:pt x="5517" y="7"/>
                  </a:lnTo>
                  <a:cubicBezTo>
                    <a:pt x="5434" y="2"/>
                    <a:pt x="5351" y="0"/>
                    <a:pt x="5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6"/>
            <p:cNvSpPr/>
            <p:nvPr/>
          </p:nvSpPr>
          <p:spPr>
            <a:xfrm rot="-4301683">
              <a:off x="7773337" y="3368268"/>
              <a:ext cx="309002" cy="281083"/>
            </a:xfrm>
            <a:custGeom>
              <a:avLst/>
              <a:gdLst/>
              <a:ahLst/>
              <a:cxnLst/>
              <a:rect l="l" t="t" r="r" b="b"/>
              <a:pathLst>
                <a:path w="8190" h="7450" extrusionOk="0">
                  <a:moveTo>
                    <a:pt x="4089" y="1"/>
                  </a:moveTo>
                  <a:cubicBezTo>
                    <a:pt x="2401" y="1"/>
                    <a:pt x="872" y="1159"/>
                    <a:pt x="470" y="2874"/>
                  </a:cubicBezTo>
                  <a:cubicBezTo>
                    <a:pt x="1" y="4876"/>
                    <a:pt x="1242" y="6880"/>
                    <a:pt x="3244" y="7349"/>
                  </a:cubicBezTo>
                  <a:cubicBezTo>
                    <a:pt x="3530" y="7417"/>
                    <a:pt x="3817" y="7449"/>
                    <a:pt x="4100" y="7449"/>
                  </a:cubicBezTo>
                  <a:cubicBezTo>
                    <a:pt x="5789" y="7449"/>
                    <a:pt x="7317" y="6291"/>
                    <a:pt x="7721" y="4575"/>
                  </a:cubicBezTo>
                  <a:cubicBezTo>
                    <a:pt x="8190" y="2574"/>
                    <a:pt x="6947" y="570"/>
                    <a:pt x="4945" y="100"/>
                  </a:cubicBezTo>
                  <a:cubicBezTo>
                    <a:pt x="4658" y="33"/>
                    <a:pt x="4372" y="1"/>
                    <a:pt x="4089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6"/>
            <p:cNvSpPr/>
            <p:nvPr/>
          </p:nvSpPr>
          <p:spPr>
            <a:xfrm rot="-4301683">
              <a:off x="7839282" y="3426456"/>
              <a:ext cx="179553" cy="163254"/>
            </a:xfrm>
            <a:custGeom>
              <a:avLst/>
              <a:gdLst/>
              <a:ahLst/>
              <a:cxnLst/>
              <a:rect l="l" t="t" r="r" b="b"/>
              <a:pathLst>
                <a:path w="4759" h="4327" extrusionOk="0">
                  <a:moveTo>
                    <a:pt x="2378" y="0"/>
                  </a:moveTo>
                  <a:cubicBezTo>
                    <a:pt x="1397" y="0"/>
                    <a:pt x="509" y="672"/>
                    <a:pt x="274" y="1668"/>
                  </a:cubicBezTo>
                  <a:cubicBezTo>
                    <a:pt x="0" y="2832"/>
                    <a:pt x="721" y="3997"/>
                    <a:pt x="1883" y="4269"/>
                  </a:cubicBezTo>
                  <a:cubicBezTo>
                    <a:pt x="2050" y="4308"/>
                    <a:pt x="2217" y="4327"/>
                    <a:pt x="2382" y="4327"/>
                  </a:cubicBezTo>
                  <a:cubicBezTo>
                    <a:pt x="3363" y="4327"/>
                    <a:pt x="4250" y="3655"/>
                    <a:pt x="4484" y="2660"/>
                  </a:cubicBezTo>
                  <a:cubicBezTo>
                    <a:pt x="4758" y="1497"/>
                    <a:pt x="4038" y="332"/>
                    <a:pt x="2875" y="59"/>
                  </a:cubicBezTo>
                  <a:cubicBezTo>
                    <a:pt x="2709" y="19"/>
                    <a:pt x="2542" y="0"/>
                    <a:pt x="2378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6"/>
            <p:cNvSpPr/>
            <p:nvPr/>
          </p:nvSpPr>
          <p:spPr>
            <a:xfrm rot="-4301683">
              <a:off x="7868475" y="3042941"/>
              <a:ext cx="397327" cy="396987"/>
            </a:xfrm>
            <a:custGeom>
              <a:avLst/>
              <a:gdLst/>
              <a:ahLst/>
              <a:cxnLst/>
              <a:rect l="l" t="t" r="r" b="b"/>
              <a:pathLst>
                <a:path w="10531" h="10522" extrusionOk="0">
                  <a:moveTo>
                    <a:pt x="5020" y="0"/>
                  </a:moveTo>
                  <a:cubicBezTo>
                    <a:pt x="5018" y="0"/>
                    <a:pt x="5016" y="1"/>
                    <a:pt x="5014" y="1"/>
                  </a:cubicBezTo>
                  <a:cubicBezTo>
                    <a:pt x="3769" y="59"/>
                    <a:pt x="2635" y="550"/>
                    <a:pt x="1762" y="1329"/>
                  </a:cubicBezTo>
                  <a:cubicBezTo>
                    <a:pt x="1697" y="1388"/>
                    <a:pt x="1731" y="1540"/>
                    <a:pt x="1668" y="1601"/>
                  </a:cubicBezTo>
                  <a:cubicBezTo>
                    <a:pt x="1612" y="1655"/>
                    <a:pt x="1462" y="1619"/>
                    <a:pt x="1408" y="1677"/>
                  </a:cubicBezTo>
                  <a:cubicBezTo>
                    <a:pt x="602" y="2543"/>
                    <a:pt x="86" y="3679"/>
                    <a:pt x="10" y="4936"/>
                  </a:cubicBezTo>
                  <a:cubicBezTo>
                    <a:pt x="3" y="5043"/>
                    <a:pt x="142" y="5097"/>
                    <a:pt x="142" y="5207"/>
                  </a:cubicBezTo>
                  <a:cubicBezTo>
                    <a:pt x="142" y="5263"/>
                    <a:pt x="1" y="5376"/>
                    <a:pt x="3" y="5434"/>
                  </a:cubicBezTo>
                  <a:cubicBezTo>
                    <a:pt x="43" y="6711"/>
                    <a:pt x="539" y="7873"/>
                    <a:pt x="1334" y="8764"/>
                  </a:cubicBezTo>
                  <a:cubicBezTo>
                    <a:pt x="1357" y="8791"/>
                    <a:pt x="1414" y="8795"/>
                    <a:pt x="1477" y="8795"/>
                  </a:cubicBezTo>
                  <a:cubicBezTo>
                    <a:pt x="1501" y="8795"/>
                    <a:pt x="1526" y="8794"/>
                    <a:pt x="1550" y="8794"/>
                  </a:cubicBezTo>
                  <a:cubicBezTo>
                    <a:pt x="1611" y="8794"/>
                    <a:pt x="1666" y="8798"/>
                    <a:pt x="1691" y="8823"/>
                  </a:cubicBezTo>
                  <a:cubicBezTo>
                    <a:pt x="1747" y="8881"/>
                    <a:pt x="1621" y="9063"/>
                    <a:pt x="1679" y="9119"/>
                  </a:cubicBezTo>
                  <a:cubicBezTo>
                    <a:pt x="2564" y="9940"/>
                    <a:pt x="3731" y="10461"/>
                    <a:pt x="5017" y="10522"/>
                  </a:cubicBezTo>
                  <a:cubicBezTo>
                    <a:pt x="5018" y="10522"/>
                    <a:pt x="5020" y="10522"/>
                    <a:pt x="5021" y="10522"/>
                  </a:cubicBezTo>
                  <a:cubicBezTo>
                    <a:pt x="5103" y="10522"/>
                    <a:pt x="5184" y="10409"/>
                    <a:pt x="5266" y="10409"/>
                  </a:cubicBezTo>
                  <a:cubicBezTo>
                    <a:pt x="5347" y="10409"/>
                    <a:pt x="5429" y="10522"/>
                    <a:pt x="5508" y="10522"/>
                  </a:cubicBezTo>
                  <a:cubicBezTo>
                    <a:pt x="5510" y="10522"/>
                    <a:pt x="5511" y="10522"/>
                    <a:pt x="5513" y="10522"/>
                  </a:cubicBezTo>
                  <a:cubicBezTo>
                    <a:pt x="6801" y="10461"/>
                    <a:pt x="7968" y="9940"/>
                    <a:pt x="8850" y="9119"/>
                  </a:cubicBezTo>
                  <a:cubicBezTo>
                    <a:pt x="8904" y="9070"/>
                    <a:pt x="8881" y="8922"/>
                    <a:pt x="8933" y="8870"/>
                  </a:cubicBezTo>
                  <a:cubicBezTo>
                    <a:pt x="8998" y="8805"/>
                    <a:pt x="9137" y="8834"/>
                    <a:pt x="9198" y="8764"/>
                  </a:cubicBezTo>
                  <a:cubicBezTo>
                    <a:pt x="9992" y="7873"/>
                    <a:pt x="10488" y="6709"/>
                    <a:pt x="10528" y="5432"/>
                  </a:cubicBezTo>
                  <a:cubicBezTo>
                    <a:pt x="10531" y="5376"/>
                    <a:pt x="10405" y="5268"/>
                    <a:pt x="10405" y="5210"/>
                  </a:cubicBezTo>
                  <a:cubicBezTo>
                    <a:pt x="10405" y="5102"/>
                    <a:pt x="10528" y="5043"/>
                    <a:pt x="10522" y="4938"/>
                  </a:cubicBezTo>
                  <a:cubicBezTo>
                    <a:pt x="10445" y="3681"/>
                    <a:pt x="9929" y="2543"/>
                    <a:pt x="9124" y="1677"/>
                  </a:cubicBezTo>
                  <a:cubicBezTo>
                    <a:pt x="9067" y="1616"/>
                    <a:pt x="8904" y="1675"/>
                    <a:pt x="8845" y="1616"/>
                  </a:cubicBezTo>
                  <a:cubicBezTo>
                    <a:pt x="8787" y="1558"/>
                    <a:pt x="8832" y="1385"/>
                    <a:pt x="8771" y="1329"/>
                  </a:cubicBezTo>
                  <a:cubicBezTo>
                    <a:pt x="7896" y="550"/>
                    <a:pt x="6763" y="59"/>
                    <a:pt x="5515" y="1"/>
                  </a:cubicBezTo>
                  <a:cubicBezTo>
                    <a:pt x="5513" y="1"/>
                    <a:pt x="5511" y="0"/>
                    <a:pt x="5509" y="0"/>
                  </a:cubicBezTo>
                  <a:cubicBezTo>
                    <a:pt x="5428" y="0"/>
                    <a:pt x="5349" y="93"/>
                    <a:pt x="5268" y="93"/>
                  </a:cubicBezTo>
                  <a:cubicBezTo>
                    <a:pt x="5185" y="93"/>
                    <a:pt x="5101" y="0"/>
                    <a:pt x="5020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6"/>
            <p:cNvSpPr/>
            <p:nvPr/>
          </p:nvSpPr>
          <p:spPr>
            <a:xfrm rot="-4301683">
              <a:off x="7868389" y="3042738"/>
              <a:ext cx="397402" cy="397440"/>
            </a:xfrm>
            <a:custGeom>
              <a:avLst/>
              <a:gdLst/>
              <a:ahLst/>
              <a:cxnLst/>
              <a:rect l="l" t="t" r="r" b="b"/>
              <a:pathLst>
                <a:path w="10533" h="10534" extrusionOk="0">
                  <a:moveTo>
                    <a:pt x="5268" y="1"/>
                  </a:moveTo>
                  <a:cubicBezTo>
                    <a:pt x="5185" y="1"/>
                    <a:pt x="5102" y="3"/>
                    <a:pt x="5021" y="8"/>
                  </a:cubicBezTo>
                  <a:lnTo>
                    <a:pt x="5021" y="4593"/>
                  </a:lnTo>
                  <a:lnTo>
                    <a:pt x="1764" y="1336"/>
                  </a:lnTo>
                  <a:cubicBezTo>
                    <a:pt x="1641" y="1446"/>
                    <a:pt x="1522" y="1563"/>
                    <a:pt x="1410" y="1684"/>
                  </a:cubicBezTo>
                  <a:lnTo>
                    <a:pt x="4668" y="4943"/>
                  </a:lnTo>
                  <a:lnTo>
                    <a:pt x="12" y="4943"/>
                  </a:lnTo>
                  <a:cubicBezTo>
                    <a:pt x="5" y="5050"/>
                    <a:pt x="0" y="5160"/>
                    <a:pt x="0" y="5268"/>
                  </a:cubicBezTo>
                  <a:cubicBezTo>
                    <a:pt x="0" y="5326"/>
                    <a:pt x="3" y="5383"/>
                    <a:pt x="5" y="5439"/>
                  </a:cubicBezTo>
                  <a:lnTo>
                    <a:pt x="4668" y="5439"/>
                  </a:lnTo>
                  <a:lnTo>
                    <a:pt x="1336" y="8774"/>
                  </a:lnTo>
                  <a:cubicBezTo>
                    <a:pt x="1446" y="8895"/>
                    <a:pt x="1562" y="9014"/>
                    <a:pt x="1684" y="9126"/>
                  </a:cubicBezTo>
                  <a:lnTo>
                    <a:pt x="5021" y="5791"/>
                  </a:lnTo>
                  <a:lnTo>
                    <a:pt x="5021" y="10529"/>
                  </a:lnTo>
                  <a:cubicBezTo>
                    <a:pt x="5102" y="10531"/>
                    <a:pt x="5185" y="10533"/>
                    <a:pt x="5268" y="10533"/>
                  </a:cubicBezTo>
                  <a:cubicBezTo>
                    <a:pt x="5351" y="10533"/>
                    <a:pt x="5434" y="10531"/>
                    <a:pt x="5517" y="10529"/>
                  </a:cubicBezTo>
                  <a:lnTo>
                    <a:pt x="5517" y="5791"/>
                  </a:lnTo>
                  <a:lnTo>
                    <a:pt x="8852" y="9126"/>
                  </a:lnTo>
                  <a:cubicBezTo>
                    <a:pt x="8973" y="9014"/>
                    <a:pt x="9087" y="8895"/>
                    <a:pt x="9200" y="8771"/>
                  </a:cubicBezTo>
                  <a:lnTo>
                    <a:pt x="5867" y="5439"/>
                  </a:lnTo>
                  <a:lnTo>
                    <a:pt x="10530" y="5439"/>
                  </a:lnTo>
                  <a:cubicBezTo>
                    <a:pt x="10533" y="5383"/>
                    <a:pt x="10533" y="5326"/>
                    <a:pt x="10533" y="5268"/>
                  </a:cubicBezTo>
                  <a:cubicBezTo>
                    <a:pt x="10533" y="5160"/>
                    <a:pt x="10530" y="5050"/>
                    <a:pt x="10524" y="4943"/>
                  </a:cubicBezTo>
                  <a:lnTo>
                    <a:pt x="5867" y="4943"/>
                  </a:lnTo>
                  <a:lnTo>
                    <a:pt x="9126" y="1684"/>
                  </a:lnTo>
                  <a:cubicBezTo>
                    <a:pt x="9013" y="1563"/>
                    <a:pt x="8894" y="1446"/>
                    <a:pt x="8771" y="1336"/>
                  </a:cubicBezTo>
                  <a:lnTo>
                    <a:pt x="5517" y="4593"/>
                  </a:lnTo>
                  <a:lnTo>
                    <a:pt x="5517" y="8"/>
                  </a:lnTo>
                  <a:cubicBezTo>
                    <a:pt x="5434" y="3"/>
                    <a:pt x="5351" y="1"/>
                    <a:pt x="5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6"/>
            <p:cNvSpPr/>
            <p:nvPr/>
          </p:nvSpPr>
          <p:spPr>
            <a:xfrm rot="-4301683">
              <a:off x="7916221" y="3100478"/>
              <a:ext cx="303154" cy="281083"/>
            </a:xfrm>
            <a:custGeom>
              <a:avLst/>
              <a:gdLst/>
              <a:ahLst/>
              <a:cxnLst/>
              <a:rect l="l" t="t" r="r" b="b"/>
              <a:pathLst>
                <a:path w="8035" h="7450" extrusionOk="0">
                  <a:moveTo>
                    <a:pt x="4015" y="0"/>
                  </a:moveTo>
                  <a:cubicBezTo>
                    <a:pt x="2234" y="0"/>
                    <a:pt x="660" y="1282"/>
                    <a:pt x="348" y="3097"/>
                  </a:cubicBezTo>
                  <a:cubicBezTo>
                    <a:pt x="0" y="5124"/>
                    <a:pt x="1362" y="7049"/>
                    <a:pt x="3391" y="7395"/>
                  </a:cubicBezTo>
                  <a:cubicBezTo>
                    <a:pt x="3604" y="7432"/>
                    <a:pt x="3816" y="7449"/>
                    <a:pt x="4025" y="7449"/>
                  </a:cubicBezTo>
                  <a:cubicBezTo>
                    <a:pt x="5805" y="7449"/>
                    <a:pt x="7378" y="6168"/>
                    <a:pt x="7689" y="4354"/>
                  </a:cubicBezTo>
                  <a:cubicBezTo>
                    <a:pt x="8035" y="2325"/>
                    <a:pt x="6675" y="402"/>
                    <a:pt x="4646" y="54"/>
                  </a:cubicBezTo>
                  <a:cubicBezTo>
                    <a:pt x="4434" y="18"/>
                    <a:pt x="4223" y="0"/>
                    <a:pt x="4015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6"/>
            <p:cNvSpPr/>
            <p:nvPr/>
          </p:nvSpPr>
          <p:spPr>
            <a:xfrm rot="-4301683">
              <a:off x="7985509" y="3159779"/>
              <a:ext cx="163292" cy="163292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2164" y="1"/>
                  </a:moveTo>
                  <a:cubicBezTo>
                    <a:pt x="970" y="1"/>
                    <a:pt x="0" y="970"/>
                    <a:pt x="0" y="2164"/>
                  </a:cubicBezTo>
                  <a:cubicBezTo>
                    <a:pt x="0" y="3358"/>
                    <a:pt x="970" y="4328"/>
                    <a:pt x="2164" y="4328"/>
                  </a:cubicBezTo>
                  <a:cubicBezTo>
                    <a:pt x="3358" y="4328"/>
                    <a:pt x="4327" y="3358"/>
                    <a:pt x="4327" y="2164"/>
                  </a:cubicBezTo>
                  <a:cubicBezTo>
                    <a:pt x="4327" y="970"/>
                    <a:pt x="3358" y="1"/>
                    <a:pt x="2164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6"/>
            <p:cNvSpPr/>
            <p:nvPr/>
          </p:nvSpPr>
          <p:spPr>
            <a:xfrm rot="-4301683">
              <a:off x="7940194" y="3256468"/>
              <a:ext cx="102586" cy="275084"/>
            </a:xfrm>
            <a:custGeom>
              <a:avLst/>
              <a:gdLst/>
              <a:ahLst/>
              <a:cxnLst/>
              <a:rect l="l" t="t" r="r" b="b"/>
              <a:pathLst>
                <a:path w="2719" h="7291" extrusionOk="0">
                  <a:moveTo>
                    <a:pt x="2439" y="0"/>
                  </a:moveTo>
                  <a:cubicBezTo>
                    <a:pt x="2382" y="0"/>
                    <a:pt x="2325" y="20"/>
                    <a:pt x="2278" y="60"/>
                  </a:cubicBezTo>
                  <a:cubicBezTo>
                    <a:pt x="1751" y="507"/>
                    <a:pt x="813" y="1490"/>
                    <a:pt x="456" y="3031"/>
                  </a:cubicBezTo>
                  <a:cubicBezTo>
                    <a:pt x="0" y="5002"/>
                    <a:pt x="777" y="6582"/>
                    <a:pt x="1134" y="7172"/>
                  </a:cubicBezTo>
                  <a:cubicBezTo>
                    <a:pt x="1181" y="7248"/>
                    <a:pt x="1262" y="7291"/>
                    <a:pt x="1347" y="7291"/>
                  </a:cubicBezTo>
                  <a:cubicBezTo>
                    <a:pt x="1390" y="7291"/>
                    <a:pt x="1434" y="7280"/>
                    <a:pt x="1475" y="7255"/>
                  </a:cubicBezTo>
                  <a:cubicBezTo>
                    <a:pt x="1592" y="7185"/>
                    <a:pt x="1630" y="7033"/>
                    <a:pt x="1558" y="6914"/>
                  </a:cubicBezTo>
                  <a:cubicBezTo>
                    <a:pt x="1235" y="6378"/>
                    <a:pt x="523" y="4934"/>
                    <a:pt x="938" y="3144"/>
                  </a:cubicBezTo>
                  <a:cubicBezTo>
                    <a:pt x="1264" y="1741"/>
                    <a:pt x="2119" y="845"/>
                    <a:pt x="2599" y="437"/>
                  </a:cubicBezTo>
                  <a:cubicBezTo>
                    <a:pt x="2705" y="349"/>
                    <a:pt x="2718" y="192"/>
                    <a:pt x="2628" y="89"/>
                  </a:cubicBezTo>
                  <a:cubicBezTo>
                    <a:pt x="2579" y="31"/>
                    <a:pt x="2509" y="0"/>
                    <a:pt x="24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6"/>
            <p:cNvSpPr/>
            <p:nvPr/>
          </p:nvSpPr>
          <p:spPr>
            <a:xfrm rot="-4301683">
              <a:off x="8195813" y="3946405"/>
              <a:ext cx="989638" cy="718063"/>
            </a:xfrm>
            <a:custGeom>
              <a:avLst/>
              <a:gdLst/>
              <a:ahLst/>
              <a:cxnLst/>
              <a:rect l="l" t="t" r="r" b="b"/>
              <a:pathLst>
                <a:path w="26230" h="19032" extrusionOk="0">
                  <a:moveTo>
                    <a:pt x="20237" y="0"/>
                  </a:moveTo>
                  <a:lnTo>
                    <a:pt x="20239" y="1"/>
                  </a:lnTo>
                  <a:lnTo>
                    <a:pt x="20239" y="1"/>
                  </a:lnTo>
                  <a:lnTo>
                    <a:pt x="20239" y="0"/>
                  </a:lnTo>
                  <a:close/>
                  <a:moveTo>
                    <a:pt x="20239" y="1"/>
                  </a:moveTo>
                  <a:lnTo>
                    <a:pt x="19402" y="2027"/>
                  </a:lnTo>
                  <a:lnTo>
                    <a:pt x="19368" y="2509"/>
                  </a:lnTo>
                  <a:lnTo>
                    <a:pt x="19157" y="2621"/>
                  </a:lnTo>
                  <a:lnTo>
                    <a:pt x="18038" y="5335"/>
                  </a:lnTo>
                  <a:lnTo>
                    <a:pt x="18020" y="5867"/>
                  </a:lnTo>
                  <a:lnTo>
                    <a:pt x="17791" y="5934"/>
                  </a:lnTo>
                  <a:lnTo>
                    <a:pt x="17658" y="6250"/>
                  </a:lnTo>
                  <a:cubicBezTo>
                    <a:pt x="17349" y="7002"/>
                    <a:pt x="16954" y="7687"/>
                    <a:pt x="16489" y="8302"/>
                  </a:cubicBezTo>
                  <a:cubicBezTo>
                    <a:pt x="16426" y="8385"/>
                    <a:pt x="16491" y="8625"/>
                    <a:pt x="16426" y="8706"/>
                  </a:cubicBezTo>
                  <a:cubicBezTo>
                    <a:pt x="16414" y="8720"/>
                    <a:pt x="16394" y="8725"/>
                    <a:pt x="16370" y="8725"/>
                  </a:cubicBezTo>
                  <a:cubicBezTo>
                    <a:pt x="16321" y="8725"/>
                    <a:pt x="16255" y="8704"/>
                    <a:pt x="16206" y="8704"/>
                  </a:cubicBezTo>
                  <a:cubicBezTo>
                    <a:pt x="16182" y="8704"/>
                    <a:pt x="16162" y="8709"/>
                    <a:pt x="16150" y="8724"/>
                  </a:cubicBezTo>
                  <a:cubicBezTo>
                    <a:pt x="15634" y="9327"/>
                    <a:pt x="15048" y="9850"/>
                    <a:pt x="14413" y="10292"/>
                  </a:cubicBezTo>
                  <a:cubicBezTo>
                    <a:pt x="14339" y="10342"/>
                    <a:pt x="14382" y="10591"/>
                    <a:pt x="14308" y="10640"/>
                  </a:cubicBezTo>
                  <a:cubicBezTo>
                    <a:pt x="14300" y="10645"/>
                    <a:pt x="14290" y="10647"/>
                    <a:pt x="14280" y="10647"/>
                  </a:cubicBezTo>
                  <a:cubicBezTo>
                    <a:pt x="14211" y="10647"/>
                    <a:pt x="14090" y="10557"/>
                    <a:pt x="14022" y="10557"/>
                  </a:cubicBezTo>
                  <a:cubicBezTo>
                    <a:pt x="14012" y="10557"/>
                    <a:pt x="14003" y="10559"/>
                    <a:pt x="13996" y="10564"/>
                  </a:cubicBezTo>
                  <a:cubicBezTo>
                    <a:pt x="13349" y="10961"/>
                    <a:pt x="12658" y="11278"/>
                    <a:pt x="11938" y="11504"/>
                  </a:cubicBezTo>
                  <a:cubicBezTo>
                    <a:pt x="11859" y="11529"/>
                    <a:pt x="11812" y="11675"/>
                    <a:pt x="11731" y="11697"/>
                  </a:cubicBezTo>
                  <a:cubicBezTo>
                    <a:pt x="11722" y="11700"/>
                    <a:pt x="11712" y="11701"/>
                    <a:pt x="11701" y="11701"/>
                  </a:cubicBezTo>
                  <a:cubicBezTo>
                    <a:pt x="11630" y="11701"/>
                    <a:pt x="11543" y="11642"/>
                    <a:pt x="11471" y="11642"/>
                  </a:cubicBezTo>
                  <a:cubicBezTo>
                    <a:pt x="11462" y="11642"/>
                    <a:pt x="11453" y="11643"/>
                    <a:pt x="11444" y="11646"/>
                  </a:cubicBezTo>
                  <a:cubicBezTo>
                    <a:pt x="10693" y="11837"/>
                    <a:pt x="9918" y="11936"/>
                    <a:pt x="9138" y="11936"/>
                  </a:cubicBezTo>
                  <a:cubicBezTo>
                    <a:pt x="9104" y="11936"/>
                    <a:pt x="9070" y="11935"/>
                    <a:pt x="9036" y="11935"/>
                  </a:cubicBezTo>
                  <a:cubicBezTo>
                    <a:pt x="9035" y="11935"/>
                    <a:pt x="9034" y="11935"/>
                    <a:pt x="9034" y="11935"/>
                  </a:cubicBezTo>
                  <a:cubicBezTo>
                    <a:pt x="8947" y="11935"/>
                    <a:pt x="8887" y="12068"/>
                    <a:pt x="8798" y="12068"/>
                  </a:cubicBezTo>
                  <a:cubicBezTo>
                    <a:pt x="8796" y="12068"/>
                    <a:pt x="8795" y="12068"/>
                    <a:pt x="8793" y="12067"/>
                  </a:cubicBezTo>
                  <a:cubicBezTo>
                    <a:pt x="8690" y="12063"/>
                    <a:pt x="8558" y="11917"/>
                    <a:pt x="8455" y="11908"/>
                  </a:cubicBezTo>
                  <a:cubicBezTo>
                    <a:pt x="7458" y="11832"/>
                    <a:pt x="6459" y="11592"/>
                    <a:pt x="5503" y="11172"/>
                  </a:cubicBezTo>
                  <a:cubicBezTo>
                    <a:pt x="5485" y="11164"/>
                    <a:pt x="5468" y="11161"/>
                    <a:pt x="5452" y="11161"/>
                  </a:cubicBezTo>
                  <a:cubicBezTo>
                    <a:pt x="5377" y="11161"/>
                    <a:pt x="5314" y="11226"/>
                    <a:pt x="5239" y="11226"/>
                  </a:cubicBezTo>
                  <a:cubicBezTo>
                    <a:pt x="5221" y="11226"/>
                    <a:pt x="5202" y="11222"/>
                    <a:pt x="5182" y="11212"/>
                  </a:cubicBezTo>
                  <a:cubicBezTo>
                    <a:pt x="5043" y="11145"/>
                    <a:pt x="4873" y="10869"/>
                    <a:pt x="4736" y="10793"/>
                  </a:cubicBezTo>
                  <a:cubicBezTo>
                    <a:pt x="4484" y="10654"/>
                    <a:pt x="4238" y="10503"/>
                    <a:pt x="3995" y="10337"/>
                  </a:cubicBezTo>
                  <a:lnTo>
                    <a:pt x="216" y="12258"/>
                  </a:lnTo>
                  <a:lnTo>
                    <a:pt x="0" y="16199"/>
                  </a:lnTo>
                  <a:cubicBezTo>
                    <a:pt x="633" y="16630"/>
                    <a:pt x="1289" y="17012"/>
                    <a:pt x="1962" y="17346"/>
                  </a:cubicBezTo>
                  <a:cubicBezTo>
                    <a:pt x="1994" y="17362"/>
                    <a:pt x="2024" y="17368"/>
                    <a:pt x="2052" y="17368"/>
                  </a:cubicBezTo>
                  <a:cubicBezTo>
                    <a:pt x="2115" y="17368"/>
                    <a:pt x="2171" y="17340"/>
                    <a:pt x="2234" y="17340"/>
                  </a:cubicBezTo>
                  <a:cubicBezTo>
                    <a:pt x="2261" y="17340"/>
                    <a:pt x="2290" y="17345"/>
                    <a:pt x="2321" y="17359"/>
                  </a:cubicBezTo>
                  <a:cubicBezTo>
                    <a:pt x="2435" y="17413"/>
                    <a:pt x="2595" y="17642"/>
                    <a:pt x="2709" y="17692"/>
                  </a:cubicBezTo>
                  <a:cubicBezTo>
                    <a:pt x="3708" y="18125"/>
                    <a:pt x="4743" y="18455"/>
                    <a:pt x="5797" y="18679"/>
                  </a:cubicBezTo>
                  <a:cubicBezTo>
                    <a:pt x="5811" y="18682"/>
                    <a:pt x="5824" y="18683"/>
                    <a:pt x="5836" y="18683"/>
                  </a:cubicBezTo>
                  <a:cubicBezTo>
                    <a:pt x="5923" y="18683"/>
                    <a:pt x="5979" y="18618"/>
                    <a:pt x="6067" y="18618"/>
                  </a:cubicBezTo>
                  <a:cubicBezTo>
                    <a:pt x="6078" y="18618"/>
                    <a:pt x="6089" y="18619"/>
                    <a:pt x="6100" y="18621"/>
                  </a:cubicBezTo>
                  <a:cubicBezTo>
                    <a:pt x="6188" y="18636"/>
                    <a:pt x="6338" y="18785"/>
                    <a:pt x="6424" y="18800"/>
                  </a:cubicBezTo>
                  <a:cubicBezTo>
                    <a:pt x="7312" y="18951"/>
                    <a:pt x="8214" y="19029"/>
                    <a:pt x="9119" y="19031"/>
                  </a:cubicBezTo>
                  <a:cubicBezTo>
                    <a:pt x="9204" y="19031"/>
                    <a:pt x="9256" y="18901"/>
                    <a:pt x="9341" y="18899"/>
                  </a:cubicBezTo>
                  <a:cubicBezTo>
                    <a:pt x="9436" y="18899"/>
                    <a:pt x="9565" y="19023"/>
                    <a:pt x="9664" y="19023"/>
                  </a:cubicBezTo>
                  <a:cubicBezTo>
                    <a:pt x="9665" y="19023"/>
                    <a:pt x="9667" y="19022"/>
                    <a:pt x="9669" y="19022"/>
                  </a:cubicBezTo>
                  <a:cubicBezTo>
                    <a:pt x="10479" y="18995"/>
                    <a:pt x="11291" y="18910"/>
                    <a:pt x="12097" y="18760"/>
                  </a:cubicBezTo>
                  <a:cubicBezTo>
                    <a:pt x="12196" y="18742"/>
                    <a:pt x="12223" y="18609"/>
                    <a:pt x="12321" y="18589"/>
                  </a:cubicBezTo>
                  <a:cubicBezTo>
                    <a:pt x="12326" y="18588"/>
                    <a:pt x="12331" y="18588"/>
                    <a:pt x="12336" y="18588"/>
                  </a:cubicBezTo>
                  <a:cubicBezTo>
                    <a:pt x="12403" y="18588"/>
                    <a:pt x="12517" y="18661"/>
                    <a:pt x="12587" y="18661"/>
                  </a:cubicBezTo>
                  <a:cubicBezTo>
                    <a:pt x="12593" y="18661"/>
                    <a:pt x="12599" y="18660"/>
                    <a:pt x="12604" y="18659"/>
                  </a:cubicBezTo>
                  <a:cubicBezTo>
                    <a:pt x="13015" y="18569"/>
                    <a:pt x="13423" y="18464"/>
                    <a:pt x="13832" y="18342"/>
                  </a:cubicBezTo>
                  <a:cubicBezTo>
                    <a:pt x="14168" y="18241"/>
                    <a:pt x="14501" y="18131"/>
                    <a:pt x="14826" y="18010"/>
                  </a:cubicBezTo>
                  <a:cubicBezTo>
                    <a:pt x="14902" y="17981"/>
                    <a:pt x="14929" y="17811"/>
                    <a:pt x="15006" y="17781"/>
                  </a:cubicBezTo>
                  <a:cubicBezTo>
                    <a:pt x="15016" y="17777"/>
                    <a:pt x="15027" y="17776"/>
                    <a:pt x="15039" y="17776"/>
                  </a:cubicBezTo>
                  <a:cubicBezTo>
                    <a:pt x="15107" y="17776"/>
                    <a:pt x="15197" y="17834"/>
                    <a:pt x="15265" y="17834"/>
                  </a:cubicBezTo>
                  <a:cubicBezTo>
                    <a:pt x="15276" y="17834"/>
                    <a:pt x="15287" y="17832"/>
                    <a:pt x="15297" y="17828"/>
                  </a:cubicBezTo>
                  <a:cubicBezTo>
                    <a:pt x="16002" y="17543"/>
                    <a:pt x="16680" y="17211"/>
                    <a:pt x="17328" y="16837"/>
                  </a:cubicBezTo>
                  <a:cubicBezTo>
                    <a:pt x="17407" y="16792"/>
                    <a:pt x="17407" y="16617"/>
                    <a:pt x="17483" y="16572"/>
                  </a:cubicBezTo>
                  <a:cubicBezTo>
                    <a:pt x="17496" y="16564"/>
                    <a:pt x="17511" y="16561"/>
                    <a:pt x="17528" y="16561"/>
                  </a:cubicBezTo>
                  <a:cubicBezTo>
                    <a:pt x="17583" y="16561"/>
                    <a:pt x="17655" y="16591"/>
                    <a:pt x="17710" y="16591"/>
                  </a:cubicBezTo>
                  <a:cubicBezTo>
                    <a:pt x="17727" y="16591"/>
                    <a:pt x="17742" y="16588"/>
                    <a:pt x="17755" y="16581"/>
                  </a:cubicBezTo>
                  <a:cubicBezTo>
                    <a:pt x="18406" y="16179"/>
                    <a:pt x="19025" y="15732"/>
                    <a:pt x="19609" y="15243"/>
                  </a:cubicBezTo>
                  <a:cubicBezTo>
                    <a:pt x="19680" y="15185"/>
                    <a:pt x="19662" y="14954"/>
                    <a:pt x="19732" y="14893"/>
                  </a:cubicBezTo>
                  <a:cubicBezTo>
                    <a:pt x="19742" y="14884"/>
                    <a:pt x="19756" y="14881"/>
                    <a:pt x="19771" y="14881"/>
                  </a:cubicBezTo>
                  <a:cubicBezTo>
                    <a:pt x="19825" y="14881"/>
                    <a:pt x="19902" y="14924"/>
                    <a:pt x="19955" y="14924"/>
                  </a:cubicBezTo>
                  <a:cubicBezTo>
                    <a:pt x="19971" y="14924"/>
                    <a:pt x="19984" y="14921"/>
                    <a:pt x="19995" y="14911"/>
                  </a:cubicBezTo>
                  <a:cubicBezTo>
                    <a:pt x="20587" y="14384"/>
                    <a:pt x="21141" y="13814"/>
                    <a:pt x="21651" y="13203"/>
                  </a:cubicBezTo>
                  <a:cubicBezTo>
                    <a:pt x="21714" y="13129"/>
                    <a:pt x="21617" y="12893"/>
                    <a:pt x="21678" y="12819"/>
                  </a:cubicBezTo>
                  <a:cubicBezTo>
                    <a:pt x="21693" y="12801"/>
                    <a:pt x="21720" y="12795"/>
                    <a:pt x="21753" y="12795"/>
                  </a:cubicBezTo>
                  <a:cubicBezTo>
                    <a:pt x="21803" y="12795"/>
                    <a:pt x="21865" y="12808"/>
                    <a:pt x="21914" y="12808"/>
                  </a:cubicBezTo>
                  <a:cubicBezTo>
                    <a:pt x="21947" y="12808"/>
                    <a:pt x="21975" y="12802"/>
                    <a:pt x="21990" y="12783"/>
                  </a:cubicBezTo>
                  <a:cubicBezTo>
                    <a:pt x="22517" y="12108"/>
                    <a:pt x="22993" y="11390"/>
                    <a:pt x="23413" y="10629"/>
                  </a:cubicBezTo>
                  <a:cubicBezTo>
                    <a:pt x="23455" y="10553"/>
                    <a:pt x="23437" y="10315"/>
                    <a:pt x="23480" y="10238"/>
                  </a:cubicBezTo>
                  <a:cubicBezTo>
                    <a:pt x="23532" y="10137"/>
                    <a:pt x="23641" y="10198"/>
                    <a:pt x="23693" y="10097"/>
                  </a:cubicBezTo>
                  <a:cubicBezTo>
                    <a:pt x="23879" y="9727"/>
                    <a:pt x="24054" y="9345"/>
                    <a:pt x="24216" y="8957"/>
                  </a:cubicBezTo>
                  <a:lnTo>
                    <a:pt x="24842" y="7438"/>
                  </a:lnTo>
                  <a:lnTo>
                    <a:pt x="24883" y="6962"/>
                  </a:lnTo>
                  <a:lnTo>
                    <a:pt x="25089" y="6841"/>
                  </a:lnTo>
                  <a:lnTo>
                    <a:pt x="26229" y="4082"/>
                  </a:lnTo>
                  <a:lnTo>
                    <a:pt x="24207" y="844"/>
                  </a:lnTo>
                  <a:lnTo>
                    <a:pt x="20239" y="1"/>
                  </a:ln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6"/>
            <p:cNvSpPr/>
            <p:nvPr/>
          </p:nvSpPr>
          <p:spPr>
            <a:xfrm rot="-4301683">
              <a:off x="8710879" y="4703320"/>
              <a:ext cx="97492" cy="179629"/>
            </a:xfrm>
            <a:custGeom>
              <a:avLst/>
              <a:gdLst/>
              <a:ahLst/>
              <a:cxnLst/>
              <a:rect l="l" t="t" r="r" b="b"/>
              <a:pathLst>
                <a:path w="2584" h="4761" extrusionOk="0">
                  <a:moveTo>
                    <a:pt x="52" y="1"/>
                  </a:moveTo>
                  <a:lnTo>
                    <a:pt x="0" y="959"/>
                  </a:lnTo>
                  <a:lnTo>
                    <a:pt x="1836" y="4413"/>
                  </a:lnTo>
                  <a:cubicBezTo>
                    <a:pt x="2083" y="4536"/>
                    <a:pt x="2332" y="4653"/>
                    <a:pt x="2583" y="4761"/>
                  </a:cubicBezTo>
                  <a:lnTo>
                    <a:pt x="52" y="1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6"/>
            <p:cNvSpPr/>
            <p:nvPr/>
          </p:nvSpPr>
          <p:spPr>
            <a:xfrm rot="-4301683">
              <a:off x="8695680" y="4546431"/>
              <a:ext cx="169706" cy="288100"/>
            </a:xfrm>
            <a:custGeom>
              <a:avLst/>
              <a:gdLst/>
              <a:ahLst/>
              <a:cxnLst/>
              <a:rect l="l" t="t" r="r" b="b"/>
              <a:pathLst>
                <a:path w="4498" h="7636" extrusionOk="0">
                  <a:moveTo>
                    <a:pt x="442" y="0"/>
                  </a:moveTo>
                  <a:lnTo>
                    <a:pt x="0" y="225"/>
                  </a:lnTo>
                  <a:lnTo>
                    <a:pt x="3871" y="7514"/>
                  </a:lnTo>
                  <a:cubicBezTo>
                    <a:pt x="4080" y="7559"/>
                    <a:pt x="4289" y="7599"/>
                    <a:pt x="4498" y="7635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6"/>
            <p:cNvSpPr/>
            <p:nvPr/>
          </p:nvSpPr>
          <p:spPr>
            <a:xfrm rot="-4301683">
              <a:off x="8720790" y="4425767"/>
              <a:ext cx="186156" cy="310889"/>
            </a:xfrm>
            <a:custGeom>
              <a:avLst/>
              <a:gdLst/>
              <a:ahLst/>
              <a:cxnLst/>
              <a:rect l="l" t="t" r="r" b="b"/>
              <a:pathLst>
                <a:path w="4934" h="8240" extrusionOk="0">
                  <a:moveTo>
                    <a:pt x="1" y="1"/>
                  </a:moveTo>
                  <a:lnTo>
                    <a:pt x="4377" y="8239"/>
                  </a:lnTo>
                  <a:cubicBezTo>
                    <a:pt x="4563" y="8239"/>
                    <a:pt x="4747" y="8237"/>
                    <a:pt x="4934" y="8230"/>
                  </a:cubicBezTo>
                  <a:lnTo>
                    <a:pt x="762" y="378"/>
                  </a:lnTo>
                  <a:cubicBezTo>
                    <a:pt x="506" y="266"/>
                    <a:pt x="250" y="140"/>
                    <a:pt x="1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6"/>
            <p:cNvSpPr/>
            <p:nvPr/>
          </p:nvSpPr>
          <p:spPr>
            <a:xfrm rot="-4301683">
              <a:off x="8790119" y="4337763"/>
              <a:ext cx="156614" cy="258521"/>
            </a:xfrm>
            <a:custGeom>
              <a:avLst/>
              <a:gdLst/>
              <a:ahLst/>
              <a:cxnLst/>
              <a:rect l="l" t="t" r="r" b="b"/>
              <a:pathLst>
                <a:path w="4151" h="6852" extrusionOk="0">
                  <a:moveTo>
                    <a:pt x="1" y="0"/>
                  </a:moveTo>
                  <a:lnTo>
                    <a:pt x="3641" y="6852"/>
                  </a:lnTo>
                  <a:cubicBezTo>
                    <a:pt x="3811" y="6823"/>
                    <a:pt x="3980" y="6789"/>
                    <a:pt x="4150" y="6751"/>
                  </a:cubicBezTo>
                  <a:lnTo>
                    <a:pt x="577" y="27"/>
                  </a:lnTo>
                  <a:cubicBezTo>
                    <a:pt x="384" y="25"/>
                    <a:pt x="194" y="16"/>
                    <a:pt x="1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6"/>
            <p:cNvSpPr/>
            <p:nvPr/>
          </p:nvSpPr>
          <p:spPr>
            <a:xfrm rot="-4301683">
              <a:off x="8808804" y="4235885"/>
              <a:ext cx="145258" cy="245429"/>
            </a:xfrm>
            <a:custGeom>
              <a:avLst/>
              <a:gdLst/>
              <a:ahLst/>
              <a:cxnLst/>
              <a:rect l="l" t="t" r="r" b="b"/>
              <a:pathLst>
                <a:path w="3850" h="6505" extrusionOk="0">
                  <a:moveTo>
                    <a:pt x="490" y="0"/>
                  </a:moveTo>
                  <a:cubicBezTo>
                    <a:pt x="328" y="52"/>
                    <a:pt x="165" y="97"/>
                    <a:pt x="1" y="140"/>
                  </a:cubicBezTo>
                  <a:lnTo>
                    <a:pt x="3383" y="6504"/>
                  </a:lnTo>
                  <a:cubicBezTo>
                    <a:pt x="3540" y="6448"/>
                    <a:pt x="3695" y="6388"/>
                    <a:pt x="3850" y="6325"/>
                  </a:cubicBezTo>
                  <a:lnTo>
                    <a:pt x="490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6"/>
            <p:cNvSpPr/>
            <p:nvPr/>
          </p:nvSpPr>
          <p:spPr>
            <a:xfrm rot="-4301683">
              <a:off x="8797471" y="4131106"/>
              <a:ext cx="141862" cy="246938"/>
            </a:xfrm>
            <a:custGeom>
              <a:avLst/>
              <a:gdLst/>
              <a:ahLst/>
              <a:cxnLst/>
              <a:rect l="l" t="t" r="r" b="b"/>
              <a:pathLst>
                <a:path w="3760" h="6545" extrusionOk="0">
                  <a:moveTo>
                    <a:pt x="416" y="0"/>
                  </a:moveTo>
                  <a:cubicBezTo>
                    <a:pt x="281" y="95"/>
                    <a:pt x="140" y="187"/>
                    <a:pt x="1" y="272"/>
                  </a:cubicBezTo>
                  <a:lnTo>
                    <a:pt x="3333" y="6545"/>
                  </a:lnTo>
                  <a:cubicBezTo>
                    <a:pt x="3477" y="6461"/>
                    <a:pt x="3618" y="6376"/>
                    <a:pt x="3760" y="6289"/>
                  </a:cubicBezTo>
                  <a:lnTo>
                    <a:pt x="416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6"/>
            <p:cNvSpPr/>
            <p:nvPr/>
          </p:nvSpPr>
          <p:spPr>
            <a:xfrm rot="-4301683">
              <a:off x="8757689" y="4023856"/>
              <a:ext cx="145258" cy="261765"/>
            </a:xfrm>
            <a:custGeom>
              <a:avLst/>
              <a:gdLst/>
              <a:ahLst/>
              <a:cxnLst/>
              <a:rect l="l" t="t" r="r" b="b"/>
              <a:pathLst>
                <a:path w="3850" h="6938" extrusionOk="0">
                  <a:moveTo>
                    <a:pt x="340" y="0"/>
                  </a:moveTo>
                  <a:cubicBezTo>
                    <a:pt x="230" y="144"/>
                    <a:pt x="117" y="285"/>
                    <a:pt x="1" y="420"/>
                  </a:cubicBezTo>
                  <a:lnTo>
                    <a:pt x="3464" y="6937"/>
                  </a:lnTo>
                  <a:cubicBezTo>
                    <a:pt x="3594" y="6829"/>
                    <a:pt x="3722" y="6719"/>
                    <a:pt x="3850" y="6607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6"/>
            <p:cNvSpPr/>
            <p:nvPr/>
          </p:nvSpPr>
          <p:spPr>
            <a:xfrm rot="-4301683">
              <a:off x="8682981" y="3911501"/>
              <a:ext cx="158463" cy="296740"/>
            </a:xfrm>
            <a:custGeom>
              <a:avLst/>
              <a:gdLst/>
              <a:ahLst/>
              <a:cxnLst/>
              <a:rect l="l" t="t" r="r" b="b"/>
              <a:pathLst>
                <a:path w="4200" h="7865" extrusionOk="0">
                  <a:moveTo>
                    <a:pt x="245" y="0"/>
                  </a:moveTo>
                  <a:lnTo>
                    <a:pt x="1" y="595"/>
                  </a:lnTo>
                  <a:lnTo>
                    <a:pt x="3861" y="7864"/>
                  </a:lnTo>
                  <a:cubicBezTo>
                    <a:pt x="3978" y="7725"/>
                    <a:pt x="4090" y="7586"/>
                    <a:pt x="4200" y="7444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6"/>
            <p:cNvSpPr/>
            <p:nvPr/>
          </p:nvSpPr>
          <p:spPr>
            <a:xfrm rot="-4301683">
              <a:off x="8589460" y="3807697"/>
              <a:ext cx="171064" cy="324698"/>
            </a:xfrm>
            <a:custGeom>
              <a:avLst/>
              <a:gdLst/>
              <a:ahLst/>
              <a:cxnLst/>
              <a:rect l="l" t="t" r="r" b="b"/>
              <a:pathLst>
                <a:path w="4534" h="8606" extrusionOk="0">
                  <a:moveTo>
                    <a:pt x="245" y="1"/>
                  </a:moveTo>
                  <a:lnTo>
                    <a:pt x="0" y="595"/>
                  </a:lnTo>
                  <a:lnTo>
                    <a:pt x="4256" y="8605"/>
                  </a:lnTo>
                  <a:cubicBezTo>
                    <a:pt x="4352" y="8428"/>
                    <a:pt x="4444" y="8253"/>
                    <a:pt x="4534" y="8073"/>
                  </a:cubicBezTo>
                  <a:lnTo>
                    <a:pt x="245" y="1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6"/>
            <p:cNvSpPr/>
            <p:nvPr/>
          </p:nvSpPr>
          <p:spPr>
            <a:xfrm rot="-4301683">
              <a:off x="8525764" y="3745090"/>
              <a:ext cx="155218" cy="274707"/>
            </a:xfrm>
            <a:custGeom>
              <a:avLst/>
              <a:gdLst/>
              <a:ahLst/>
              <a:cxnLst/>
              <a:rect l="l" t="t" r="r" b="b"/>
              <a:pathLst>
                <a:path w="4114" h="7281" extrusionOk="0">
                  <a:moveTo>
                    <a:pt x="0" y="0"/>
                  </a:moveTo>
                  <a:lnTo>
                    <a:pt x="3867" y="7281"/>
                  </a:lnTo>
                  <a:lnTo>
                    <a:pt x="4114" y="6686"/>
                  </a:lnTo>
                  <a:lnTo>
                    <a:pt x="633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6"/>
            <p:cNvSpPr/>
            <p:nvPr/>
          </p:nvSpPr>
          <p:spPr>
            <a:xfrm rot="-4301683">
              <a:off x="7982400" y="4129375"/>
              <a:ext cx="557940" cy="1088186"/>
            </a:xfrm>
            <a:custGeom>
              <a:avLst/>
              <a:gdLst/>
              <a:ahLst/>
              <a:cxnLst/>
              <a:rect l="l" t="t" r="r" b="b"/>
              <a:pathLst>
                <a:path w="14788" h="28842" extrusionOk="0">
                  <a:moveTo>
                    <a:pt x="8798" y="0"/>
                  </a:moveTo>
                  <a:lnTo>
                    <a:pt x="8225" y="548"/>
                  </a:lnTo>
                  <a:lnTo>
                    <a:pt x="8106" y="1221"/>
                  </a:lnTo>
                  <a:lnTo>
                    <a:pt x="7429" y="1315"/>
                  </a:lnTo>
                  <a:lnTo>
                    <a:pt x="5799" y="2882"/>
                  </a:lnTo>
                  <a:lnTo>
                    <a:pt x="5714" y="3445"/>
                  </a:lnTo>
                  <a:lnTo>
                    <a:pt x="5202" y="3456"/>
                  </a:lnTo>
                  <a:lnTo>
                    <a:pt x="4996" y="3656"/>
                  </a:lnTo>
                  <a:cubicBezTo>
                    <a:pt x="4482" y="4150"/>
                    <a:pt x="4006" y="4673"/>
                    <a:pt x="3566" y="5218"/>
                  </a:cubicBezTo>
                  <a:cubicBezTo>
                    <a:pt x="3445" y="5371"/>
                    <a:pt x="3582" y="5741"/>
                    <a:pt x="3465" y="5896"/>
                  </a:cubicBezTo>
                  <a:cubicBezTo>
                    <a:pt x="3436" y="5936"/>
                    <a:pt x="3367" y="5943"/>
                    <a:pt x="3291" y="5943"/>
                  </a:cubicBezTo>
                  <a:cubicBezTo>
                    <a:pt x="3248" y="5943"/>
                    <a:pt x="3203" y="5941"/>
                    <a:pt x="3161" y="5941"/>
                  </a:cubicBezTo>
                  <a:cubicBezTo>
                    <a:pt x="3084" y="5941"/>
                    <a:pt x="3014" y="5949"/>
                    <a:pt x="2985" y="5990"/>
                  </a:cubicBezTo>
                  <a:cubicBezTo>
                    <a:pt x="2624" y="6500"/>
                    <a:pt x="2294" y="7027"/>
                    <a:pt x="1998" y="7568"/>
                  </a:cubicBezTo>
                  <a:cubicBezTo>
                    <a:pt x="1888" y="7770"/>
                    <a:pt x="2054" y="8156"/>
                    <a:pt x="1950" y="8360"/>
                  </a:cubicBezTo>
                  <a:cubicBezTo>
                    <a:pt x="1854" y="8560"/>
                    <a:pt x="1486" y="8578"/>
                    <a:pt x="1396" y="8780"/>
                  </a:cubicBezTo>
                  <a:cubicBezTo>
                    <a:pt x="644" y="10472"/>
                    <a:pt x="186" y="12290"/>
                    <a:pt x="47" y="14157"/>
                  </a:cubicBezTo>
                  <a:cubicBezTo>
                    <a:pt x="27" y="14408"/>
                    <a:pt x="267" y="14583"/>
                    <a:pt x="261" y="14835"/>
                  </a:cubicBezTo>
                  <a:cubicBezTo>
                    <a:pt x="256" y="15014"/>
                    <a:pt x="0" y="15270"/>
                    <a:pt x="2" y="15450"/>
                  </a:cubicBezTo>
                  <a:cubicBezTo>
                    <a:pt x="5" y="15883"/>
                    <a:pt x="23" y="16316"/>
                    <a:pt x="61" y="16754"/>
                  </a:cubicBezTo>
                  <a:cubicBezTo>
                    <a:pt x="110" y="17339"/>
                    <a:pt x="189" y="17916"/>
                    <a:pt x="299" y="18486"/>
                  </a:cubicBezTo>
                  <a:cubicBezTo>
                    <a:pt x="348" y="18747"/>
                    <a:pt x="678" y="18845"/>
                    <a:pt x="741" y="19103"/>
                  </a:cubicBezTo>
                  <a:cubicBezTo>
                    <a:pt x="783" y="19276"/>
                    <a:pt x="557" y="19611"/>
                    <a:pt x="604" y="19783"/>
                  </a:cubicBezTo>
                  <a:cubicBezTo>
                    <a:pt x="1100" y="21563"/>
                    <a:pt x="1892" y="23233"/>
                    <a:pt x="2942" y="24732"/>
                  </a:cubicBezTo>
                  <a:cubicBezTo>
                    <a:pt x="3079" y="24927"/>
                    <a:pt x="3281" y="24988"/>
                    <a:pt x="3427" y="25179"/>
                  </a:cubicBezTo>
                  <a:cubicBezTo>
                    <a:pt x="3544" y="25329"/>
                    <a:pt x="3602" y="25609"/>
                    <a:pt x="3723" y="25755"/>
                  </a:cubicBezTo>
                  <a:cubicBezTo>
                    <a:pt x="4071" y="26177"/>
                    <a:pt x="4442" y="26581"/>
                    <a:pt x="4834" y="26967"/>
                  </a:cubicBezTo>
                  <a:cubicBezTo>
                    <a:pt x="5016" y="27144"/>
                    <a:pt x="5391" y="27106"/>
                    <a:pt x="5582" y="27277"/>
                  </a:cubicBezTo>
                  <a:cubicBezTo>
                    <a:pt x="5728" y="27407"/>
                    <a:pt x="5685" y="27750"/>
                    <a:pt x="5835" y="27876"/>
                  </a:cubicBezTo>
                  <a:cubicBezTo>
                    <a:pt x="6244" y="28215"/>
                    <a:pt x="6670" y="28538"/>
                    <a:pt x="7114" y="28841"/>
                  </a:cubicBezTo>
                  <a:lnTo>
                    <a:pt x="11109" y="22979"/>
                  </a:lnTo>
                  <a:cubicBezTo>
                    <a:pt x="10892" y="22831"/>
                    <a:pt x="10683" y="22674"/>
                    <a:pt x="10481" y="22512"/>
                  </a:cubicBezTo>
                  <a:cubicBezTo>
                    <a:pt x="10460" y="22495"/>
                    <a:pt x="10432" y="22490"/>
                    <a:pt x="10398" y="22490"/>
                  </a:cubicBezTo>
                  <a:cubicBezTo>
                    <a:pt x="10319" y="22490"/>
                    <a:pt x="10215" y="22523"/>
                    <a:pt x="10136" y="22523"/>
                  </a:cubicBezTo>
                  <a:cubicBezTo>
                    <a:pt x="10102" y="22523"/>
                    <a:pt x="10073" y="22517"/>
                    <a:pt x="10052" y="22499"/>
                  </a:cubicBezTo>
                  <a:cubicBezTo>
                    <a:pt x="9949" y="22407"/>
                    <a:pt x="10007" y="22102"/>
                    <a:pt x="9906" y="22005"/>
                  </a:cubicBezTo>
                  <a:cubicBezTo>
                    <a:pt x="8474" y="20632"/>
                    <a:pt x="7579" y="18879"/>
                    <a:pt x="7245" y="17034"/>
                  </a:cubicBezTo>
                  <a:cubicBezTo>
                    <a:pt x="7211" y="16848"/>
                    <a:pt x="7002" y="16653"/>
                    <a:pt x="6980" y="16462"/>
                  </a:cubicBezTo>
                  <a:cubicBezTo>
                    <a:pt x="6953" y="16235"/>
                    <a:pt x="7114" y="16013"/>
                    <a:pt x="7105" y="15784"/>
                  </a:cubicBezTo>
                  <a:cubicBezTo>
                    <a:pt x="7025" y="13937"/>
                    <a:pt x="7496" y="12063"/>
                    <a:pt x="8542" y="10436"/>
                  </a:cubicBezTo>
                  <a:cubicBezTo>
                    <a:pt x="8587" y="10366"/>
                    <a:pt x="8517" y="10133"/>
                    <a:pt x="8564" y="10066"/>
                  </a:cubicBezTo>
                  <a:cubicBezTo>
                    <a:pt x="8625" y="9976"/>
                    <a:pt x="8656" y="9841"/>
                    <a:pt x="8719" y="9754"/>
                  </a:cubicBezTo>
                  <a:cubicBezTo>
                    <a:pt x="8863" y="9559"/>
                    <a:pt x="9163" y="9576"/>
                    <a:pt x="9325" y="9388"/>
                  </a:cubicBezTo>
                  <a:cubicBezTo>
                    <a:pt x="9509" y="9175"/>
                    <a:pt x="9707" y="8968"/>
                    <a:pt x="9913" y="8769"/>
                  </a:cubicBezTo>
                  <a:lnTo>
                    <a:pt x="10541" y="8165"/>
                  </a:lnTo>
                  <a:lnTo>
                    <a:pt x="10757" y="7442"/>
                  </a:lnTo>
                  <a:lnTo>
                    <a:pt x="11345" y="7391"/>
                  </a:lnTo>
                  <a:lnTo>
                    <a:pt x="14788" y="4080"/>
                  </a:lnTo>
                  <a:lnTo>
                    <a:pt x="12967" y="622"/>
                  </a:lnTo>
                  <a:lnTo>
                    <a:pt x="8798" y="0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6"/>
            <p:cNvSpPr/>
            <p:nvPr/>
          </p:nvSpPr>
          <p:spPr>
            <a:xfrm rot="-4301683">
              <a:off x="7954568" y="4770674"/>
              <a:ext cx="40672" cy="49652"/>
            </a:xfrm>
            <a:custGeom>
              <a:avLst/>
              <a:gdLst/>
              <a:ahLst/>
              <a:cxnLst/>
              <a:rect l="l" t="t" r="r" b="b"/>
              <a:pathLst>
                <a:path w="1078" h="1316" extrusionOk="0">
                  <a:moveTo>
                    <a:pt x="595" y="0"/>
                  </a:moveTo>
                  <a:cubicBezTo>
                    <a:pt x="380" y="393"/>
                    <a:pt x="182" y="795"/>
                    <a:pt x="1" y="1205"/>
                  </a:cubicBezTo>
                  <a:cubicBezTo>
                    <a:pt x="107" y="1274"/>
                    <a:pt x="234" y="1315"/>
                    <a:pt x="370" y="1315"/>
                  </a:cubicBezTo>
                  <a:cubicBezTo>
                    <a:pt x="389" y="1315"/>
                    <a:pt x="408" y="1315"/>
                    <a:pt x="427" y="1313"/>
                  </a:cubicBezTo>
                  <a:cubicBezTo>
                    <a:pt x="800" y="1284"/>
                    <a:pt x="1078" y="958"/>
                    <a:pt x="1049" y="586"/>
                  </a:cubicBezTo>
                  <a:cubicBezTo>
                    <a:pt x="1024" y="310"/>
                    <a:pt x="842" y="85"/>
                    <a:pt x="595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6"/>
            <p:cNvSpPr/>
            <p:nvPr/>
          </p:nvSpPr>
          <p:spPr>
            <a:xfrm rot="-4301683">
              <a:off x="7771305" y="4465688"/>
              <a:ext cx="51840" cy="50746"/>
            </a:xfrm>
            <a:custGeom>
              <a:avLst/>
              <a:gdLst/>
              <a:ahLst/>
              <a:cxnLst/>
              <a:rect l="l" t="t" r="r" b="b"/>
              <a:pathLst>
                <a:path w="1374" h="1345" extrusionOk="0">
                  <a:moveTo>
                    <a:pt x="790" y="0"/>
                  </a:moveTo>
                  <a:lnTo>
                    <a:pt x="0" y="763"/>
                  </a:lnTo>
                  <a:cubicBezTo>
                    <a:pt x="45" y="1095"/>
                    <a:pt x="332" y="1344"/>
                    <a:pt x="667" y="1344"/>
                  </a:cubicBezTo>
                  <a:cubicBezTo>
                    <a:pt x="686" y="1344"/>
                    <a:pt x="704" y="1344"/>
                    <a:pt x="723" y="1342"/>
                  </a:cubicBezTo>
                  <a:cubicBezTo>
                    <a:pt x="1095" y="1313"/>
                    <a:pt x="1374" y="985"/>
                    <a:pt x="1342" y="613"/>
                  </a:cubicBezTo>
                  <a:cubicBezTo>
                    <a:pt x="1318" y="301"/>
                    <a:pt x="1086" y="56"/>
                    <a:pt x="790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6"/>
            <p:cNvSpPr/>
            <p:nvPr/>
          </p:nvSpPr>
          <p:spPr>
            <a:xfrm rot="-4301683">
              <a:off x="7867656" y="4409676"/>
              <a:ext cx="53198" cy="51085"/>
            </a:xfrm>
            <a:custGeom>
              <a:avLst/>
              <a:gdLst/>
              <a:ahLst/>
              <a:cxnLst/>
              <a:rect l="l" t="t" r="r" b="b"/>
              <a:pathLst>
                <a:path w="1410" h="1354" extrusionOk="0">
                  <a:moveTo>
                    <a:pt x="708" y="1"/>
                  </a:moveTo>
                  <a:cubicBezTo>
                    <a:pt x="689" y="1"/>
                    <a:pt x="670" y="1"/>
                    <a:pt x="651" y="3"/>
                  </a:cubicBezTo>
                  <a:cubicBezTo>
                    <a:pt x="278" y="32"/>
                    <a:pt x="0" y="358"/>
                    <a:pt x="29" y="732"/>
                  </a:cubicBezTo>
                  <a:cubicBezTo>
                    <a:pt x="57" y="1085"/>
                    <a:pt x="355" y="1354"/>
                    <a:pt x="705" y="1354"/>
                  </a:cubicBezTo>
                  <a:cubicBezTo>
                    <a:pt x="723" y="1354"/>
                    <a:pt x="741" y="1353"/>
                    <a:pt x="759" y="1352"/>
                  </a:cubicBezTo>
                  <a:cubicBezTo>
                    <a:pt x="1131" y="1323"/>
                    <a:pt x="1409" y="995"/>
                    <a:pt x="1380" y="622"/>
                  </a:cubicBezTo>
                  <a:cubicBezTo>
                    <a:pt x="1350" y="269"/>
                    <a:pt x="1056" y="1"/>
                    <a:pt x="708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6"/>
            <p:cNvSpPr/>
            <p:nvPr/>
          </p:nvSpPr>
          <p:spPr>
            <a:xfrm rot="-4301683">
              <a:off x="7828336" y="4572927"/>
              <a:ext cx="52255" cy="51199"/>
            </a:xfrm>
            <a:custGeom>
              <a:avLst/>
              <a:gdLst/>
              <a:ahLst/>
              <a:cxnLst/>
              <a:rect l="l" t="t" r="r" b="b"/>
              <a:pathLst>
                <a:path w="1385" h="1357" extrusionOk="0">
                  <a:moveTo>
                    <a:pt x="684" y="0"/>
                  </a:moveTo>
                  <a:cubicBezTo>
                    <a:pt x="665" y="0"/>
                    <a:pt x="646" y="1"/>
                    <a:pt x="626" y="3"/>
                  </a:cubicBezTo>
                  <a:cubicBezTo>
                    <a:pt x="615" y="5"/>
                    <a:pt x="606" y="5"/>
                    <a:pt x="597" y="7"/>
                  </a:cubicBezTo>
                  <a:lnTo>
                    <a:pt x="14" y="568"/>
                  </a:lnTo>
                  <a:cubicBezTo>
                    <a:pt x="5" y="622"/>
                    <a:pt x="0" y="676"/>
                    <a:pt x="7" y="732"/>
                  </a:cubicBezTo>
                  <a:cubicBezTo>
                    <a:pt x="35" y="1087"/>
                    <a:pt x="331" y="1356"/>
                    <a:pt x="680" y="1356"/>
                  </a:cubicBezTo>
                  <a:cubicBezTo>
                    <a:pt x="698" y="1356"/>
                    <a:pt x="716" y="1355"/>
                    <a:pt x="734" y="1354"/>
                  </a:cubicBezTo>
                  <a:cubicBezTo>
                    <a:pt x="1107" y="1323"/>
                    <a:pt x="1385" y="997"/>
                    <a:pt x="1356" y="622"/>
                  </a:cubicBezTo>
                  <a:cubicBezTo>
                    <a:pt x="1326" y="269"/>
                    <a:pt x="1032" y="0"/>
                    <a:pt x="684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6"/>
            <p:cNvSpPr/>
            <p:nvPr/>
          </p:nvSpPr>
          <p:spPr>
            <a:xfrm rot="-4301683">
              <a:off x="8025804" y="4449072"/>
              <a:ext cx="51840" cy="50670"/>
            </a:xfrm>
            <a:custGeom>
              <a:avLst/>
              <a:gdLst/>
              <a:ahLst/>
              <a:cxnLst/>
              <a:rect l="l" t="t" r="r" b="b"/>
              <a:pathLst>
                <a:path w="1374" h="1343" extrusionOk="0">
                  <a:moveTo>
                    <a:pt x="707" y="0"/>
                  </a:moveTo>
                  <a:cubicBezTo>
                    <a:pt x="689" y="0"/>
                    <a:pt x="670" y="1"/>
                    <a:pt x="651" y="2"/>
                  </a:cubicBezTo>
                  <a:cubicBezTo>
                    <a:pt x="279" y="34"/>
                    <a:pt x="0" y="359"/>
                    <a:pt x="32" y="732"/>
                  </a:cubicBezTo>
                  <a:cubicBezTo>
                    <a:pt x="57" y="1041"/>
                    <a:pt x="285" y="1286"/>
                    <a:pt x="577" y="1342"/>
                  </a:cubicBezTo>
                  <a:lnTo>
                    <a:pt x="1374" y="575"/>
                  </a:lnTo>
                  <a:cubicBezTo>
                    <a:pt x="1325" y="245"/>
                    <a:pt x="1040" y="0"/>
                    <a:pt x="707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6"/>
            <p:cNvSpPr/>
            <p:nvPr/>
          </p:nvSpPr>
          <p:spPr>
            <a:xfrm rot="-4301683">
              <a:off x="7985631" y="4611915"/>
              <a:ext cx="53198" cy="51123"/>
            </a:xfrm>
            <a:custGeom>
              <a:avLst/>
              <a:gdLst/>
              <a:ahLst/>
              <a:cxnLst/>
              <a:rect l="l" t="t" r="r" b="b"/>
              <a:pathLst>
                <a:path w="1410" h="1355" extrusionOk="0">
                  <a:moveTo>
                    <a:pt x="708" y="1"/>
                  </a:moveTo>
                  <a:cubicBezTo>
                    <a:pt x="689" y="1"/>
                    <a:pt x="670" y="2"/>
                    <a:pt x="651" y="3"/>
                  </a:cubicBezTo>
                  <a:cubicBezTo>
                    <a:pt x="276" y="33"/>
                    <a:pt x="0" y="358"/>
                    <a:pt x="29" y="731"/>
                  </a:cubicBezTo>
                  <a:cubicBezTo>
                    <a:pt x="57" y="1085"/>
                    <a:pt x="355" y="1354"/>
                    <a:pt x="705" y="1354"/>
                  </a:cubicBezTo>
                  <a:cubicBezTo>
                    <a:pt x="723" y="1354"/>
                    <a:pt x="741" y="1354"/>
                    <a:pt x="759" y="1352"/>
                  </a:cubicBezTo>
                  <a:cubicBezTo>
                    <a:pt x="1131" y="1323"/>
                    <a:pt x="1409" y="995"/>
                    <a:pt x="1378" y="623"/>
                  </a:cubicBezTo>
                  <a:cubicBezTo>
                    <a:pt x="1350" y="269"/>
                    <a:pt x="1056" y="1"/>
                    <a:pt x="708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6"/>
            <p:cNvSpPr/>
            <p:nvPr/>
          </p:nvSpPr>
          <p:spPr>
            <a:xfrm rot="-4301683">
              <a:off x="7886038" y="4680059"/>
              <a:ext cx="51840" cy="51161"/>
            </a:xfrm>
            <a:custGeom>
              <a:avLst/>
              <a:gdLst/>
              <a:ahLst/>
              <a:cxnLst/>
              <a:rect l="l" t="t" r="r" b="b"/>
              <a:pathLst>
                <a:path w="1374" h="1356" extrusionOk="0">
                  <a:moveTo>
                    <a:pt x="669" y="0"/>
                  </a:moveTo>
                  <a:cubicBezTo>
                    <a:pt x="651" y="0"/>
                    <a:pt x="633" y="1"/>
                    <a:pt x="615" y="2"/>
                  </a:cubicBezTo>
                  <a:cubicBezTo>
                    <a:pt x="602" y="5"/>
                    <a:pt x="586" y="7"/>
                    <a:pt x="573" y="9"/>
                  </a:cubicBezTo>
                  <a:cubicBezTo>
                    <a:pt x="373" y="256"/>
                    <a:pt x="182" y="507"/>
                    <a:pt x="1" y="765"/>
                  </a:cubicBezTo>
                  <a:cubicBezTo>
                    <a:pt x="43" y="1104"/>
                    <a:pt x="330" y="1356"/>
                    <a:pt x="668" y="1356"/>
                  </a:cubicBezTo>
                  <a:cubicBezTo>
                    <a:pt x="686" y="1356"/>
                    <a:pt x="705" y="1355"/>
                    <a:pt x="723" y="1353"/>
                  </a:cubicBezTo>
                  <a:cubicBezTo>
                    <a:pt x="1098" y="1322"/>
                    <a:pt x="1374" y="997"/>
                    <a:pt x="1345" y="624"/>
                  </a:cubicBezTo>
                  <a:cubicBezTo>
                    <a:pt x="1315" y="269"/>
                    <a:pt x="1019" y="0"/>
                    <a:pt x="669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6"/>
            <p:cNvSpPr/>
            <p:nvPr/>
          </p:nvSpPr>
          <p:spPr>
            <a:xfrm rot="-4301683">
              <a:off x="7928095" y="4504708"/>
              <a:ext cx="53198" cy="51085"/>
            </a:xfrm>
            <a:custGeom>
              <a:avLst/>
              <a:gdLst/>
              <a:ahLst/>
              <a:cxnLst/>
              <a:rect l="l" t="t" r="r" b="b"/>
              <a:pathLst>
                <a:path w="1410" h="1354" extrusionOk="0">
                  <a:moveTo>
                    <a:pt x="705" y="1"/>
                  </a:moveTo>
                  <a:cubicBezTo>
                    <a:pt x="687" y="1"/>
                    <a:pt x="669" y="1"/>
                    <a:pt x="651" y="3"/>
                  </a:cubicBezTo>
                  <a:cubicBezTo>
                    <a:pt x="279" y="32"/>
                    <a:pt x="1" y="359"/>
                    <a:pt x="32" y="732"/>
                  </a:cubicBezTo>
                  <a:cubicBezTo>
                    <a:pt x="60" y="1085"/>
                    <a:pt x="354" y="1354"/>
                    <a:pt x="702" y="1354"/>
                  </a:cubicBezTo>
                  <a:cubicBezTo>
                    <a:pt x="721" y="1354"/>
                    <a:pt x="740" y="1353"/>
                    <a:pt x="759" y="1351"/>
                  </a:cubicBezTo>
                  <a:cubicBezTo>
                    <a:pt x="1134" y="1322"/>
                    <a:pt x="1410" y="997"/>
                    <a:pt x="1381" y="624"/>
                  </a:cubicBezTo>
                  <a:cubicBezTo>
                    <a:pt x="1353" y="270"/>
                    <a:pt x="1055" y="1"/>
                    <a:pt x="705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6"/>
            <p:cNvSpPr/>
            <p:nvPr/>
          </p:nvSpPr>
          <p:spPr>
            <a:xfrm rot="-4301683">
              <a:off x="8087421" y="4546861"/>
              <a:ext cx="46784" cy="49350"/>
            </a:xfrm>
            <a:custGeom>
              <a:avLst/>
              <a:gdLst/>
              <a:ahLst/>
              <a:cxnLst/>
              <a:rect l="l" t="t" r="r" b="b"/>
              <a:pathLst>
                <a:path w="1240" h="1308" extrusionOk="0">
                  <a:moveTo>
                    <a:pt x="710" y="1"/>
                  </a:moveTo>
                  <a:cubicBezTo>
                    <a:pt x="690" y="1"/>
                    <a:pt x="671" y="1"/>
                    <a:pt x="651" y="3"/>
                  </a:cubicBezTo>
                  <a:cubicBezTo>
                    <a:pt x="279" y="32"/>
                    <a:pt x="0" y="358"/>
                    <a:pt x="29" y="730"/>
                  </a:cubicBezTo>
                  <a:cubicBezTo>
                    <a:pt x="52" y="997"/>
                    <a:pt x="225" y="1215"/>
                    <a:pt x="456" y="1307"/>
                  </a:cubicBezTo>
                  <a:cubicBezTo>
                    <a:pt x="501" y="1237"/>
                    <a:pt x="546" y="1168"/>
                    <a:pt x="593" y="1101"/>
                  </a:cubicBezTo>
                  <a:cubicBezTo>
                    <a:pt x="788" y="813"/>
                    <a:pt x="1003" y="531"/>
                    <a:pt x="1239" y="261"/>
                  </a:cubicBezTo>
                  <a:cubicBezTo>
                    <a:pt x="1116" y="101"/>
                    <a:pt x="922" y="1"/>
                    <a:pt x="710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6"/>
            <p:cNvSpPr/>
            <p:nvPr/>
          </p:nvSpPr>
          <p:spPr>
            <a:xfrm rot="-4301683">
              <a:off x="8043078" y="4719231"/>
              <a:ext cx="53198" cy="51123"/>
            </a:xfrm>
            <a:custGeom>
              <a:avLst/>
              <a:gdLst/>
              <a:ahLst/>
              <a:cxnLst/>
              <a:rect l="l" t="t" r="r" b="b"/>
              <a:pathLst>
                <a:path w="1410" h="1355" extrusionOk="0">
                  <a:moveTo>
                    <a:pt x="705" y="1"/>
                  </a:moveTo>
                  <a:cubicBezTo>
                    <a:pt x="687" y="1"/>
                    <a:pt x="669" y="1"/>
                    <a:pt x="651" y="3"/>
                  </a:cubicBezTo>
                  <a:cubicBezTo>
                    <a:pt x="279" y="32"/>
                    <a:pt x="0" y="360"/>
                    <a:pt x="29" y="732"/>
                  </a:cubicBezTo>
                  <a:cubicBezTo>
                    <a:pt x="59" y="1086"/>
                    <a:pt x="353" y="1354"/>
                    <a:pt x="701" y="1354"/>
                  </a:cubicBezTo>
                  <a:cubicBezTo>
                    <a:pt x="720" y="1354"/>
                    <a:pt x="740" y="1353"/>
                    <a:pt x="759" y="1352"/>
                  </a:cubicBezTo>
                  <a:cubicBezTo>
                    <a:pt x="1131" y="1323"/>
                    <a:pt x="1410" y="997"/>
                    <a:pt x="1380" y="622"/>
                  </a:cubicBezTo>
                  <a:cubicBezTo>
                    <a:pt x="1351" y="268"/>
                    <a:pt x="1055" y="1"/>
                    <a:pt x="705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6"/>
            <p:cNvSpPr/>
            <p:nvPr/>
          </p:nvSpPr>
          <p:spPr>
            <a:xfrm rot="-4301683">
              <a:off x="7965071" y="4353271"/>
              <a:ext cx="53236" cy="51085"/>
            </a:xfrm>
            <a:custGeom>
              <a:avLst/>
              <a:gdLst/>
              <a:ahLst/>
              <a:cxnLst/>
              <a:rect l="l" t="t" r="r" b="b"/>
              <a:pathLst>
                <a:path w="1411" h="1354" extrusionOk="0">
                  <a:moveTo>
                    <a:pt x="709" y="0"/>
                  </a:moveTo>
                  <a:cubicBezTo>
                    <a:pt x="690" y="0"/>
                    <a:pt x="671" y="1"/>
                    <a:pt x="652" y="3"/>
                  </a:cubicBezTo>
                  <a:cubicBezTo>
                    <a:pt x="279" y="32"/>
                    <a:pt x="1" y="357"/>
                    <a:pt x="30" y="732"/>
                  </a:cubicBezTo>
                  <a:cubicBezTo>
                    <a:pt x="60" y="1087"/>
                    <a:pt x="356" y="1354"/>
                    <a:pt x="705" y="1354"/>
                  </a:cubicBezTo>
                  <a:cubicBezTo>
                    <a:pt x="723" y="1354"/>
                    <a:pt x="741" y="1353"/>
                    <a:pt x="759" y="1352"/>
                  </a:cubicBezTo>
                  <a:cubicBezTo>
                    <a:pt x="1132" y="1322"/>
                    <a:pt x="1410" y="995"/>
                    <a:pt x="1381" y="622"/>
                  </a:cubicBezTo>
                  <a:cubicBezTo>
                    <a:pt x="1351" y="269"/>
                    <a:pt x="1057" y="0"/>
                    <a:pt x="709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6"/>
            <p:cNvSpPr/>
            <p:nvPr/>
          </p:nvSpPr>
          <p:spPr>
            <a:xfrm rot="-4301683">
              <a:off x="8103271" y="4814149"/>
              <a:ext cx="53236" cy="51161"/>
            </a:xfrm>
            <a:custGeom>
              <a:avLst/>
              <a:gdLst/>
              <a:ahLst/>
              <a:cxnLst/>
              <a:rect l="l" t="t" r="r" b="b"/>
              <a:pathLst>
                <a:path w="1411" h="1356" extrusionOk="0">
                  <a:moveTo>
                    <a:pt x="705" y="1"/>
                  </a:moveTo>
                  <a:cubicBezTo>
                    <a:pt x="687" y="1"/>
                    <a:pt x="670" y="1"/>
                    <a:pt x="652" y="3"/>
                  </a:cubicBezTo>
                  <a:cubicBezTo>
                    <a:pt x="279" y="34"/>
                    <a:pt x="1" y="360"/>
                    <a:pt x="32" y="732"/>
                  </a:cubicBezTo>
                  <a:cubicBezTo>
                    <a:pt x="60" y="1087"/>
                    <a:pt x="356" y="1356"/>
                    <a:pt x="708" y="1356"/>
                  </a:cubicBezTo>
                  <a:cubicBezTo>
                    <a:pt x="726" y="1356"/>
                    <a:pt x="744" y="1355"/>
                    <a:pt x="762" y="1354"/>
                  </a:cubicBezTo>
                  <a:cubicBezTo>
                    <a:pt x="1134" y="1322"/>
                    <a:pt x="1410" y="997"/>
                    <a:pt x="1381" y="624"/>
                  </a:cubicBezTo>
                  <a:cubicBezTo>
                    <a:pt x="1353" y="270"/>
                    <a:pt x="1055" y="1"/>
                    <a:pt x="705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6"/>
            <p:cNvSpPr/>
            <p:nvPr/>
          </p:nvSpPr>
          <p:spPr>
            <a:xfrm rot="-4301683">
              <a:off x="8261234" y="4852718"/>
              <a:ext cx="53198" cy="51085"/>
            </a:xfrm>
            <a:custGeom>
              <a:avLst/>
              <a:gdLst/>
              <a:ahLst/>
              <a:cxnLst/>
              <a:rect l="l" t="t" r="r" b="b"/>
              <a:pathLst>
                <a:path w="1410" h="1354" extrusionOk="0">
                  <a:moveTo>
                    <a:pt x="705" y="0"/>
                  </a:moveTo>
                  <a:cubicBezTo>
                    <a:pt x="687" y="0"/>
                    <a:pt x="669" y="1"/>
                    <a:pt x="651" y="2"/>
                  </a:cubicBezTo>
                  <a:cubicBezTo>
                    <a:pt x="279" y="31"/>
                    <a:pt x="0" y="359"/>
                    <a:pt x="32" y="732"/>
                  </a:cubicBezTo>
                  <a:cubicBezTo>
                    <a:pt x="60" y="1085"/>
                    <a:pt x="354" y="1353"/>
                    <a:pt x="702" y="1353"/>
                  </a:cubicBezTo>
                  <a:cubicBezTo>
                    <a:pt x="721" y="1353"/>
                    <a:pt x="740" y="1353"/>
                    <a:pt x="759" y="1351"/>
                  </a:cubicBezTo>
                  <a:cubicBezTo>
                    <a:pt x="1132" y="1322"/>
                    <a:pt x="1410" y="996"/>
                    <a:pt x="1381" y="622"/>
                  </a:cubicBezTo>
                  <a:cubicBezTo>
                    <a:pt x="1353" y="267"/>
                    <a:pt x="1055" y="0"/>
                    <a:pt x="705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6"/>
            <p:cNvSpPr/>
            <p:nvPr/>
          </p:nvSpPr>
          <p:spPr>
            <a:xfrm rot="-4301683">
              <a:off x="8175551" y="4900620"/>
              <a:ext cx="35352" cy="51123"/>
            </a:xfrm>
            <a:custGeom>
              <a:avLst/>
              <a:gdLst/>
              <a:ahLst/>
              <a:cxnLst/>
              <a:rect l="l" t="t" r="r" b="b"/>
              <a:pathLst>
                <a:path w="937" h="1355" extrusionOk="0">
                  <a:moveTo>
                    <a:pt x="235" y="0"/>
                  </a:moveTo>
                  <a:cubicBezTo>
                    <a:pt x="216" y="0"/>
                    <a:pt x="197" y="1"/>
                    <a:pt x="177" y="3"/>
                  </a:cubicBezTo>
                  <a:cubicBezTo>
                    <a:pt x="133" y="7"/>
                    <a:pt x="88" y="14"/>
                    <a:pt x="47" y="25"/>
                  </a:cubicBezTo>
                  <a:cubicBezTo>
                    <a:pt x="16" y="454"/>
                    <a:pt x="0" y="880"/>
                    <a:pt x="2" y="1313"/>
                  </a:cubicBezTo>
                  <a:cubicBezTo>
                    <a:pt x="72" y="1340"/>
                    <a:pt x="148" y="1354"/>
                    <a:pt x="226" y="1354"/>
                  </a:cubicBezTo>
                  <a:cubicBezTo>
                    <a:pt x="245" y="1354"/>
                    <a:pt x="265" y="1353"/>
                    <a:pt x="285" y="1351"/>
                  </a:cubicBezTo>
                  <a:cubicBezTo>
                    <a:pt x="658" y="1322"/>
                    <a:pt x="936" y="995"/>
                    <a:pt x="907" y="624"/>
                  </a:cubicBezTo>
                  <a:cubicBezTo>
                    <a:pt x="879" y="269"/>
                    <a:pt x="583" y="0"/>
                    <a:pt x="235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6"/>
            <p:cNvSpPr/>
            <p:nvPr/>
          </p:nvSpPr>
          <p:spPr>
            <a:xfrm rot="-4301683">
              <a:off x="8332235" y="4940001"/>
              <a:ext cx="37126" cy="51085"/>
            </a:xfrm>
            <a:custGeom>
              <a:avLst/>
              <a:gdLst/>
              <a:ahLst/>
              <a:cxnLst/>
              <a:rect l="l" t="t" r="r" b="b"/>
              <a:pathLst>
                <a:path w="984" h="1354" extrusionOk="0">
                  <a:moveTo>
                    <a:pt x="279" y="1"/>
                  </a:moveTo>
                  <a:cubicBezTo>
                    <a:pt x="261" y="1"/>
                    <a:pt x="243" y="1"/>
                    <a:pt x="225" y="3"/>
                  </a:cubicBezTo>
                  <a:cubicBezTo>
                    <a:pt x="144" y="10"/>
                    <a:pt x="70" y="30"/>
                    <a:pt x="1" y="61"/>
                  </a:cubicBezTo>
                  <a:cubicBezTo>
                    <a:pt x="84" y="497"/>
                    <a:pt x="185" y="930"/>
                    <a:pt x="306" y="1354"/>
                  </a:cubicBezTo>
                  <a:lnTo>
                    <a:pt x="333" y="1354"/>
                  </a:lnTo>
                  <a:cubicBezTo>
                    <a:pt x="705" y="1322"/>
                    <a:pt x="984" y="997"/>
                    <a:pt x="952" y="624"/>
                  </a:cubicBezTo>
                  <a:cubicBezTo>
                    <a:pt x="924" y="270"/>
                    <a:pt x="628" y="1"/>
                    <a:pt x="279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6"/>
            <p:cNvSpPr/>
            <p:nvPr/>
          </p:nvSpPr>
          <p:spPr>
            <a:xfrm rot="-4301683">
              <a:off x="8419149" y="4891182"/>
              <a:ext cx="53198" cy="51161"/>
            </a:xfrm>
            <a:custGeom>
              <a:avLst/>
              <a:gdLst/>
              <a:ahLst/>
              <a:cxnLst/>
              <a:rect l="l" t="t" r="r" b="b"/>
              <a:pathLst>
                <a:path w="1410" h="1356" extrusionOk="0">
                  <a:moveTo>
                    <a:pt x="704" y="0"/>
                  </a:moveTo>
                  <a:cubicBezTo>
                    <a:pt x="687" y="0"/>
                    <a:pt x="669" y="1"/>
                    <a:pt x="651" y="2"/>
                  </a:cubicBezTo>
                  <a:cubicBezTo>
                    <a:pt x="278" y="34"/>
                    <a:pt x="0" y="359"/>
                    <a:pt x="29" y="732"/>
                  </a:cubicBezTo>
                  <a:cubicBezTo>
                    <a:pt x="59" y="1086"/>
                    <a:pt x="355" y="1356"/>
                    <a:pt x="705" y="1356"/>
                  </a:cubicBezTo>
                  <a:cubicBezTo>
                    <a:pt x="723" y="1356"/>
                    <a:pt x="741" y="1355"/>
                    <a:pt x="759" y="1354"/>
                  </a:cubicBezTo>
                  <a:cubicBezTo>
                    <a:pt x="1131" y="1322"/>
                    <a:pt x="1409" y="997"/>
                    <a:pt x="1380" y="624"/>
                  </a:cubicBezTo>
                  <a:cubicBezTo>
                    <a:pt x="1350" y="270"/>
                    <a:pt x="1054" y="0"/>
                    <a:pt x="704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6"/>
            <p:cNvSpPr/>
            <p:nvPr/>
          </p:nvSpPr>
          <p:spPr>
            <a:xfrm rot="-4301683">
              <a:off x="8584106" y="4925126"/>
              <a:ext cx="33843" cy="39578"/>
            </a:xfrm>
            <a:custGeom>
              <a:avLst/>
              <a:gdLst/>
              <a:ahLst/>
              <a:cxnLst/>
              <a:rect l="l" t="t" r="r" b="b"/>
              <a:pathLst>
                <a:path w="897" h="1049" extrusionOk="0">
                  <a:moveTo>
                    <a:pt x="213" y="1"/>
                  </a:moveTo>
                  <a:cubicBezTo>
                    <a:pt x="194" y="1"/>
                    <a:pt x="175" y="1"/>
                    <a:pt x="155" y="3"/>
                  </a:cubicBezTo>
                  <a:cubicBezTo>
                    <a:pt x="102" y="5"/>
                    <a:pt x="50" y="16"/>
                    <a:pt x="1" y="32"/>
                  </a:cubicBezTo>
                  <a:cubicBezTo>
                    <a:pt x="245" y="382"/>
                    <a:pt x="503" y="719"/>
                    <a:pt x="775" y="1049"/>
                  </a:cubicBezTo>
                  <a:cubicBezTo>
                    <a:pt x="856" y="928"/>
                    <a:pt x="896" y="780"/>
                    <a:pt x="883" y="622"/>
                  </a:cubicBezTo>
                  <a:cubicBezTo>
                    <a:pt x="855" y="269"/>
                    <a:pt x="561" y="1"/>
                    <a:pt x="213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6"/>
            <p:cNvSpPr/>
            <p:nvPr/>
          </p:nvSpPr>
          <p:spPr>
            <a:xfrm rot="-4301683">
              <a:off x="8143259" y="4650441"/>
              <a:ext cx="53198" cy="51123"/>
            </a:xfrm>
            <a:custGeom>
              <a:avLst/>
              <a:gdLst/>
              <a:ahLst/>
              <a:cxnLst/>
              <a:rect l="l" t="t" r="r" b="b"/>
              <a:pathLst>
                <a:path w="1410" h="1355" extrusionOk="0">
                  <a:moveTo>
                    <a:pt x="705" y="1"/>
                  </a:moveTo>
                  <a:cubicBezTo>
                    <a:pt x="687" y="1"/>
                    <a:pt x="669" y="2"/>
                    <a:pt x="651" y="3"/>
                  </a:cubicBezTo>
                  <a:cubicBezTo>
                    <a:pt x="279" y="32"/>
                    <a:pt x="0" y="360"/>
                    <a:pt x="32" y="732"/>
                  </a:cubicBezTo>
                  <a:cubicBezTo>
                    <a:pt x="60" y="1086"/>
                    <a:pt x="354" y="1354"/>
                    <a:pt x="702" y="1354"/>
                  </a:cubicBezTo>
                  <a:cubicBezTo>
                    <a:pt x="721" y="1354"/>
                    <a:pt x="740" y="1353"/>
                    <a:pt x="759" y="1352"/>
                  </a:cubicBezTo>
                  <a:cubicBezTo>
                    <a:pt x="1132" y="1323"/>
                    <a:pt x="1410" y="997"/>
                    <a:pt x="1381" y="625"/>
                  </a:cubicBezTo>
                  <a:cubicBezTo>
                    <a:pt x="1353" y="270"/>
                    <a:pt x="1055" y="1"/>
                    <a:pt x="705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6"/>
            <p:cNvSpPr/>
            <p:nvPr/>
          </p:nvSpPr>
          <p:spPr>
            <a:xfrm rot="-4301683">
              <a:off x="8306106" y="4695732"/>
              <a:ext cx="38974" cy="51085"/>
            </a:xfrm>
            <a:custGeom>
              <a:avLst/>
              <a:gdLst/>
              <a:ahLst/>
              <a:cxnLst/>
              <a:rect l="l" t="t" r="r" b="b"/>
              <a:pathLst>
                <a:path w="1033" h="1354" extrusionOk="0">
                  <a:moveTo>
                    <a:pt x="706" y="0"/>
                  </a:moveTo>
                  <a:cubicBezTo>
                    <a:pt x="688" y="0"/>
                    <a:pt x="669" y="1"/>
                    <a:pt x="651" y="2"/>
                  </a:cubicBezTo>
                  <a:cubicBezTo>
                    <a:pt x="278" y="32"/>
                    <a:pt x="0" y="357"/>
                    <a:pt x="29" y="730"/>
                  </a:cubicBezTo>
                  <a:cubicBezTo>
                    <a:pt x="57" y="1086"/>
                    <a:pt x="355" y="1353"/>
                    <a:pt x="705" y="1353"/>
                  </a:cubicBezTo>
                  <a:cubicBezTo>
                    <a:pt x="722" y="1353"/>
                    <a:pt x="740" y="1353"/>
                    <a:pt x="759" y="1351"/>
                  </a:cubicBezTo>
                  <a:cubicBezTo>
                    <a:pt x="857" y="1344"/>
                    <a:pt x="952" y="1315"/>
                    <a:pt x="1032" y="1268"/>
                  </a:cubicBezTo>
                  <a:cubicBezTo>
                    <a:pt x="961" y="857"/>
                    <a:pt x="913" y="442"/>
                    <a:pt x="895" y="27"/>
                  </a:cubicBezTo>
                  <a:cubicBezTo>
                    <a:pt x="834" y="10"/>
                    <a:pt x="771" y="0"/>
                    <a:pt x="706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6"/>
            <p:cNvSpPr/>
            <p:nvPr/>
          </p:nvSpPr>
          <p:spPr>
            <a:xfrm rot="-4301683">
              <a:off x="8200735" y="4757655"/>
              <a:ext cx="53236" cy="51161"/>
            </a:xfrm>
            <a:custGeom>
              <a:avLst/>
              <a:gdLst/>
              <a:ahLst/>
              <a:cxnLst/>
              <a:rect l="l" t="t" r="r" b="b"/>
              <a:pathLst>
                <a:path w="1411" h="1356" extrusionOk="0">
                  <a:moveTo>
                    <a:pt x="703" y="0"/>
                  </a:moveTo>
                  <a:cubicBezTo>
                    <a:pt x="685" y="0"/>
                    <a:pt x="668" y="1"/>
                    <a:pt x="649" y="2"/>
                  </a:cubicBezTo>
                  <a:cubicBezTo>
                    <a:pt x="277" y="34"/>
                    <a:pt x="1" y="359"/>
                    <a:pt x="30" y="732"/>
                  </a:cubicBezTo>
                  <a:cubicBezTo>
                    <a:pt x="58" y="1086"/>
                    <a:pt x="356" y="1356"/>
                    <a:pt x="706" y="1356"/>
                  </a:cubicBezTo>
                  <a:cubicBezTo>
                    <a:pt x="724" y="1356"/>
                    <a:pt x="741" y="1355"/>
                    <a:pt x="759" y="1353"/>
                  </a:cubicBezTo>
                  <a:cubicBezTo>
                    <a:pt x="1132" y="1322"/>
                    <a:pt x="1410" y="997"/>
                    <a:pt x="1379" y="624"/>
                  </a:cubicBezTo>
                  <a:cubicBezTo>
                    <a:pt x="1351" y="270"/>
                    <a:pt x="1055" y="0"/>
                    <a:pt x="703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6"/>
            <p:cNvSpPr/>
            <p:nvPr/>
          </p:nvSpPr>
          <p:spPr>
            <a:xfrm rot="-4301683">
              <a:off x="8358657" y="4796271"/>
              <a:ext cx="53198" cy="51123"/>
            </a:xfrm>
            <a:custGeom>
              <a:avLst/>
              <a:gdLst/>
              <a:ahLst/>
              <a:cxnLst/>
              <a:rect l="l" t="t" r="r" b="b"/>
              <a:pathLst>
                <a:path w="1410" h="1355" extrusionOk="0">
                  <a:moveTo>
                    <a:pt x="705" y="1"/>
                  </a:moveTo>
                  <a:cubicBezTo>
                    <a:pt x="687" y="1"/>
                    <a:pt x="669" y="1"/>
                    <a:pt x="651" y="3"/>
                  </a:cubicBezTo>
                  <a:cubicBezTo>
                    <a:pt x="279" y="32"/>
                    <a:pt x="0" y="360"/>
                    <a:pt x="32" y="732"/>
                  </a:cubicBezTo>
                  <a:cubicBezTo>
                    <a:pt x="59" y="1086"/>
                    <a:pt x="353" y="1354"/>
                    <a:pt x="703" y="1354"/>
                  </a:cubicBezTo>
                  <a:cubicBezTo>
                    <a:pt x="722" y="1354"/>
                    <a:pt x="742" y="1353"/>
                    <a:pt x="761" y="1352"/>
                  </a:cubicBezTo>
                  <a:cubicBezTo>
                    <a:pt x="1134" y="1323"/>
                    <a:pt x="1410" y="997"/>
                    <a:pt x="1380" y="622"/>
                  </a:cubicBezTo>
                  <a:cubicBezTo>
                    <a:pt x="1353" y="268"/>
                    <a:pt x="1055" y="1"/>
                    <a:pt x="705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6"/>
            <p:cNvSpPr/>
            <p:nvPr/>
          </p:nvSpPr>
          <p:spPr>
            <a:xfrm rot="-4301683">
              <a:off x="8459081" y="4727488"/>
              <a:ext cx="53236" cy="51085"/>
            </a:xfrm>
            <a:custGeom>
              <a:avLst/>
              <a:gdLst/>
              <a:ahLst/>
              <a:cxnLst/>
              <a:rect l="l" t="t" r="r" b="b"/>
              <a:pathLst>
                <a:path w="1411" h="1354" extrusionOk="0">
                  <a:moveTo>
                    <a:pt x="705" y="1"/>
                  </a:moveTo>
                  <a:cubicBezTo>
                    <a:pt x="688" y="1"/>
                    <a:pt x="670" y="1"/>
                    <a:pt x="651" y="3"/>
                  </a:cubicBezTo>
                  <a:cubicBezTo>
                    <a:pt x="279" y="32"/>
                    <a:pt x="1" y="359"/>
                    <a:pt x="30" y="732"/>
                  </a:cubicBezTo>
                  <a:cubicBezTo>
                    <a:pt x="60" y="1085"/>
                    <a:pt x="354" y="1354"/>
                    <a:pt x="702" y="1354"/>
                  </a:cubicBezTo>
                  <a:cubicBezTo>
                    <a:pt x="721" y="1354"/>
                    <a:pt x="740" y="1353"/>
                    <a:pt x="759" y="1351"/>
                  </a:cubicBezTo>
                  <a:cubicBezTo>
                    <a:pt x="1132" y="1322"/>
                    <a:pt x="1410" y="997"/>
                    <a:pt x="1381" y="622"/>
                  </a:cubicBezTo>
                  <a:cubicBezTo>
                    <a:pt x="1351" y="268"/>
                    <a:pt x="1055" y="1"/>
                    <a:pt x="705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6"/>
            <p:cNvSpPr/>
            <p:nvPr/>
          </p:nvSpPr>
          <p:spPr>
            <a:xfrm rot="-4301683">
              <a:off x="8617027" y="4765957"/>
              <a:ext cx="53198" cy="51199"/>
            </a:xfrm>
            <a:custGeom>
              <a:avLst/>
              <a:gdLst/>
              <a:ahLst/>
              <a:cxnLst/>
              <a:rect l="l" t="t" r="r" b="b"/>
              <a:pathLst>
                <a:path w="1410" h="1357" extrusionOk="0">
                  <a:moveTo>
                    <a:pt x="703" y="1"/>
                  </a:moveTo>
                  <a:cubicBezTo>
                    <a:pt x="685" y="1"/>
                    <a:pt x="667" y="2"/>
                    <a:pt x="649" y="3"/>
                  </a:cubicBezTo>
                  <a:cubicBezTo>
                    <a:pt x="276" y="34"/>
                    <a:pt x="0" y="360"/>
                    <a:pt x="29" y="732"/>
                  </a:cubicBezTo>
                  <a:cubicBezTo>
                    <a:pt x="57" y="1087"/>
                    <a:pt x="355" y="1356"/>
                    <a:pt x="705" y="1356"/>
                  </a:cubicBezTo>
                  <a:cubicBezTo>
                    <a:pt x="723" y="1356"/>
                    <a:pt x="741" y="1355"/>
                    <a:pt x="759" y="1354"/>
                  </a:cubicBezTo>
                  <a:cubicBezTo>
                    <a:pt x="1131" y="1323"/>
                    <a:pt x="1410" y="997"/>
                    <a:pt x="1378" y="625"/>
                  </a:cubicBezTo>
                  <a:cubicBezTo>
                    <a:pt x="1350" y="270"/>
                    <a:pt x="1054" y="1"/>
                    <a:pt x="703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6"/>
            <p:cNvSpPr/>
            <p:nvPr/>
          </p:nvSpPr>
          <p:spPr>
            <a:xfrm rot="-4301683">
              <a:off x="8516564" y="4834778"/>
              <a:ext cx="53236" cy="51161"/>
            </a:xfrm>
            <a:custGeom>
              <a:avLst/>
              <a:gdLst/>
              <a:ahLst/>
              <a:cxnLst/>
              <a:rect l="l" t="t" r="r" b="b"/>
              <a:pathLst>
                <a:path w="1411" h="1356" extrusionOk="0">
                  <a:moveTo>
                    <a:pt x="705" y="0"/>
                  </a:moveTo>
                  <a:cubicBezTo>
                    <a:pt x="688" y="0"/>
                    <a:pt x="670" y="1"/>
                    <a:pt x="652" y="2"/>
                  </a:cubicBezTo>
                  <a:cubicBezTo>
                    <a:pt x="279" y="34"/>
                    <a:pt x="1" y="359"/>
                    <a:pt x="30" y="732"/>
                  </a:cubicBezTo>
                  <a:cubicBezTo>
                    <a:pt x="60" y="1086"/>
                    <a:pt x="356" y="1355"/>
                    <a:pt x="706" y="1355"/>
                  </a:cubicBezTo>
                  <a:cubicBezTo>
                    <a:pt x="724" y="1355"/>
                    <a:pt x="741" y="1355"/>
                    <a:pt x="759" y="1353"/>
                  </a:cubicBezTo>
                  <a:cubicBezTo>
                    <a:pt x="1132" y="1322"/>
                    <a:pt x="1410" y="996"/>
                    <a:pt x="1381" y="624"/>
                  </a:cubicBezTo>
                  <a:cubicBezTo>
                    <a:pt x="1351" y="269"/>
                    <a:pt x="1055" y="0"/>
                    <a:pt x="705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6"/>
            <p:cNvSpPr/>
            <p:nvPr/>
          </p:nvSpPr>
          <p:spPr>
            <a:xfrm rot="-4301683">
              <a:off x="8559549" y="4658756"/>
              <a:ext cx="53236" cy="51161"/>
            </a:xfrm>
            <a:custGeom>
              <a:avLst/>
              <a:gdLst/>
              <a:ahLst/>
              <a:cxnLst/>
              <a:rect l="l" t="t" r="r" b="b"/>
              <a:pathLst>
                <a:path w="1411" h="1356" extrusionOk="0">
                  <a:moveTo>
                    <a:pt x="703" y="0"/>
                  </a:moveTo>
                  <a:cubicBezTo>
                    <a:pt x="686" y="0"/>
                    <a:pt x="669" y="1"/>
                    <a:pt x="652" y="2"/>
                  </a:cubicBezTo>
                  <a:cubicBezTo>
                    <a:pt x="279" y="32"/>
                    <a:pt x="1" y="359"/>
                    <a:pt x="32" y="732"/>
                  </a:cubicBezTo>
                  <a:cubicBezTo>
                    <a:pt x="60" y="1086"/>
                    <a:pt x="356" y="1356"/>
                    <a:pt x="706" y="1356"/>
                  </a:cubicBezTo>
                  <a:cubicBezTo>
                    <a:pt x="724" y="1356"/>
                    <a:pt x="741" y="1355"/>
                    <a:pt x="759" y="1353"/>
                  </a:cubicBezTo>
                  <a:lnTo>
                    <a:pt x="759" y="1351"/>
                  </a:lnTo>
                  <a:cubicBezTo>
                    <a:pt x="1132" y="1322"/>
                    <a:pt x="1410" y="994"/>
                    <a:pt x="1381" y="622"/>
                  </a:cubicBezTo>
                  <a:cubicBezTo>
                    <a:pt x="1379" y="581"/>
                    <a:pt x="1372" y="543"/>
                    <a:pt x="1361" y="505"/>
                  </a:cubicBezTo>
                  <a:cubicBezTo>
                    <a:pt x="1163" y="346"/>
                    <a:pt x="975" y="180"/>
                    <a:pt x="795" y="7"/>
                  </a:cubicBezTo>
                  <a:cubicBezTo>
                    <a:pt x="765" y="3"/>
                    <a:pt x="734" y="0"/>
                    <a:pt x="703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6"/>
            <p:cNvSpPr/>
            <p:nvPr/>
          </p:nvSpPr>
          <p:spPr>
            <a:xfrm rot="-4301683">
              <a:off x="8675468" y="4872930"/>
              <a:ext cx="46935" cy="44747"/>
            </a:xfrm>
            <a:custGeom>
              <a:avLst/>
              <a:gdLst/>
              <a:ahLst/>
              <a:cxnLst/>
              <a:rect l="l" t="t" r="r" b="b"/>
              <a:pathLst>
                <a:path w="1244" h="1186" extrusionOk="0">
                  <a:moveTo>
                    <a:pt x="554" y="0"/>
                  </a:moveTo>
                  <a:cubicBezTo>
                    <a:pt x="535" y="0"/>
                    <a:pt x="516" y="1"/>
                    <a:pt x="496" y="3"/>
                  </a:cubicBezTo>
                  <a:cubicBezTo>
                    <a:pt x="288" y="18"/>
                    <a:pt x="110" y="126"/>
                    <a:pt x="0" y="283"/>
                  </a:cubicBezTo>
                  <a:cubicBezTo>
                    <a:pt x="317" y="595"/>
                    <a:pt x="649" y="898"/>
                    <a:pt x="995" y="1185"/>
                  </a:cubicBezTo>
                  <a:cubicBezTo>
                    <a:pt x="1152" y="1051"/>
                    <a:pt x="1244" y="847"/>
                    <a:pt x="1226" y="624"/>
                  </a:cubicBezTo>
                  <a:cubicBezTo>
                    <a:pt x="1196" y="269"/>
                    <a:pt x="902" y="0"/>
                    <a:pt x="554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6"/>
            <p:cNvSpPr/>
            <p:nvPr/>
          </p:nvSpPr>
          <p:spPr>
            <a:xfrm rot="-4301683">
              <a:off x="7642022" y="4133025"/>
              <a:ext cx="365747" cy="295307"/>
            </a:xfrm>
            <a:custGeom>
              <a:avLst/>
              <a:gdLst/>
              <a:ahLst/>
              <a:cxnLst/>
              <a:rect l="l" t="t" r="r" b="b"/>
              <a:pathLst>
                <a:path w="9694" h="7827" extrusionOk="0">
                  <a:moveTo>
                    <a:pt x="4459" y="1"/>
                  </a:moveTo>
                  <a:cubicBezTo>
                    <a:pt x="4106" y="1"/>
                    <a:pt x="3756" y="134"/>
                    <a:pt x="3486" y="393"/>
                  </a:cubicBezTo>
                  <a:lnTo>
                    <a:pt x="1" y="3746"/>
                  </a:lnTo>
                  <a:lnTo>
                    <a:pt x="5991" y="7826"/>
                  </a:lnTo>
                  <a:lnTo>
                    <a:pt x="9052" y="4882"/>
                  </a:lnTo>
                  <a:cubicBezTo>
                    <a:pt x="9694" y="4265"/>
                    <a:pt x="9604" y="3214"/>
                    <a:pt x="8868" y="2714"/>
                  </a:cubicBezTo>
                  <a:lnTo>
                    <a:pt x="5245" y="243"/>
                  </a:lnTo>
                  <a:cubicBezTo>
                    <a:pt x="5007" y="81"/>
                    <a:pt x="4732" y="1"/>
                    <a:pt x="4459" y="1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6"/>
            <p:cNvSpPr/>
            <p:nvPr/>
          </p:nvSpPr>
          <p:spPr>
            <a:xfrm rot="-4301683">
              <a:off x="8316794" y="3621016"/>
              <a:ext cx="305229" cy="334922"/>
            </a:xfrm>
            <a:custGeom>
              <a:avLst/>
              <a:gdLst/>
              <a:ahLst/>
              <a:cxnLst/>
              <a:rect l="l" t="t" r="r" b="b"/>
              <a:pathLst>
                <a:path w="8090" h="8877" extrusionOk="0">
                  <a:moveTo>
                    <a:pt x="2920" y="0"/>
                  </a:moveTo>
                  <a:cubicBezTo>
                    <a:pt x="2376" y="0"/>
                    <a:pt x="1850" y="318"/>
                    <a:pt x="1624" y="867"/>
                  </a:cubicBezTo>
                  <a:lnTo>
                    <a:pt x="1" y="4794"/>
                  </a:lnTo>
                  <a:lnTo>
                    <a:pt x="5993" y="8876"/>
                  </a:lnTo>
                  <a:lnTo>
                    <a:pt x="7836" y="4406"/>
                  </a:lnTo>
                  <a:cubicBezTo>
                    <a:pt x="8089" y="3793"/>
                    <a:pt x="7878" y="3086"/>
                    <a:pt x="7331" y="2711"/>
                  </a:cubicBezTo>
                  <a:lnTo>
                    <a:pt x="3708" y="245"/>
                  </a:lnTo>
                  <a:cubicBezTo>
                    <a:pt x="3464" y="78"/>
                    <a:pt x="3190" y="0"/>
                    <a:pt x="2920" y="0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6"/>
            <p:cNvSpPr/>
            <p:nvPr/>
          </p:nvSpPr>
          <p:spPr>
            <a:xfrm rot="-4301683">
              <a:off x="7635774" y="3987411"/>
              <a:ext cx="92097" cy="122054"/>
            </a:xfrm>
            <a:custGeom>
              <a:avLst/>
              <a:gdLst/>
              <a:ahLst/>
              <a:cxnLst/>
              <a:rect l="l" t="t" r="r" b="b"/>
              <a:pathLst>
                <a:path w="2441" h="3235" extrusionOk="0">
                  <a:moveTo>
                    <a:pt x="2158" y="0"/>
                  </a:moveTo>
                  <a:cubicBezTo>
                    <a:pt x="2079" y="0"/>
                    <a:pt x="2001" y="38"/>
                    <a:pt x="1953" y="108"/>
                  </a:cubicBezTo>
                  <a:lnTo>
                    <a:pt x="77" y="2846"/>
                  </a:lnTo>
                  <a:cubicBezTo>
                    <a:pt x="1" y="2958"/>
                    <a:pt x="30" y="3113"/>
                    <a:pt x="142" y="3191"/>
                  </a:cubicBezTo>
                  <a:cubicBezTo>
                    <a:pt x="185" y="3221"/>
                    <a:pt x="234" y="3234"/>
                    <a:pt x="281" y="3234"/>
                  </a:cubicBezTo>
                  <a:cubicBezTo>
                    <a:pt x="362" y="3234"/>
                    <a:pt x="438" y="3196"/>
                    <a:pt x="488" y="3126"/>
                  </a:cubicBezTo>
                  <a:lnTo>
                    <a:pt x="2362" y="388"/>
                  </a:lnTo>
                  <a:cubicBezTo>
                    <a:pt x="2440" y="274"/>
                    <a:pt x="2411" y="121"/>
                    <a:pt x="2297" y="43"/>
                  </a:cubicBezTo>
                  <a:cubicBezTo>
                    <a:pt x="2254" y="14"/>
                    <a:pt x="2206" y="0"/>
                    <a:pt x="21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6"/>
            <p:cNvSpPr/>
            <p:nvPr/>
          </p:nvSpPr>
          <p:spPr>
            <a:xfrm rot="-4301683">
              <a:off x="7590150" y="4039006"/>
              <a:ext cx="28410" cy="150804"/>
            </a:xfrm>
            <a:custGeom>
              <a:avLst/>
              <a:gdLst/>
              <a:ahLst/>
              <a:cxnLst/>
              <a:rect l="l" t="t" r="r" b="b"/>
              <a:pathLst>
                <a:path w="753" h="3997" extrusionOk="0">
                  <a:moveTo>
                    <a:pt x="496" y="1"/>
                  </a:moveTo>
                  <a:cubicBezTo>
                    <a:pt x="368" y="1"/>
                    <a:pt x="256" y="101"/>
                    <a:pt x="248" y="233"/>
                  </a:cubicBezTo>
                  <a:lnTo>
                    <a:pt x="10" y="3731"/>
                  </a:lnTo>
                  <a:cubicBezTo>
                    <a:pt x="1" y="3868"/>
                    <a:pt x="104" y="3987"/>
                    <a:pt x="241" y="3996"/>
                  </a:cubicBezTo>
                  <a:lnTo>
                    <a:pt x="257" y="3996"/>
                  </a:lnTo>
                  <a:cubicBezTo>
                    <a:pt x="387" y="3996"/>
                    <a:pt x="494" y="3897"/>
                    <a:pt x="503" y="3765"/>
                  </a:cubicBezTo>
                  <a:lnTo>
                    <a:pt x="741" y="266"/>
                  </a:lnTo>
                  <a:cubicBezTo>
                    <a:pt x="753" y="129"/>
                    <a:pt x="649" y="10"/>
                    <a:pt x="512" y="1"/>
                  </a:cubicBezTo>
                  <a:cubicBezTo>
                    <a:pt x="507" y="1"/>
                    <a:pt x="502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6"/>
            <p:cNvSpPr/>
            <p:nvPr/>
          </p:nvSpPr>
          <p:spPr>
            <a:xfrm rot="-4301683">
              <a:off x="7695442" y="3953950"/>
              <a:ext cx="141183" cy="74893"/>
            </a:xfrm>
            <a:custGeom>
              <a:avLst/>
              <a:gdLst/>
              <a:ahLst/>
              <a:cxnLst/>
              <a:rect l="l" t="t" r="r" b="b"/>
              <a:pathLst>
                <a:path w="3742" h="1985" extrusionOk="0">
                  <a:moveTo>
                    <a:pt x="3458" y="0"/>
                  </a:moveTo>
                  <a:cubicBezTo>
                    <a:pt x="3424" y="0"/>
                    <a:pt x="3389" y="7"/>
                    <a:pt x="3356" y="23"/>
                  </a:cubicBezTo>
                  <a:lnTo>
                    <a:pt x="178" y="1510"/>
                  </a:lnTo>
                  <a:cubicBezTo>
                    <a:pt x="54" y="1569"/>
                    <a:pt x="0" y="1715"/>
                    <a:pt x="59" y="1840"/>
                  </a:cubicBezTo>
                  <a:cubicBezTo>
                    <a:pt x="99" y="1930"/>
                    <a:pt x="189" y="1984"/>
                    <a:pt x="283" y="1984"/>
                  </a:cubicBezTo>
                  <a:cubicBezTo>
                    <a:pt x="317" y="1984"/>
                    <a:pt x="353" y="1975"/>
                    <a:pt x="389" y="1959"/>
                  </a:cubicBezTo>
                  <a:lnTo>
                    <a:pt x="3564" y="474"/>
                  </a:lnTo>
                  <a:cubicBezTo>
                    <a:pt x="3690" y="415"/>
                    <a:pt x="3742" y="267"/>
                    <a:pt x="3685" y="144"/>
                  </a:cubicBezTo>
                  <a:cubicBezTo>
                    <a:pt x="3643" y="53"/>
                    <a:pt x="3552" y="0"/>
                    <a:pt x="34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6"/>
            <p:cNvSpPr/>
            <p:nvPr/>
          </p:nvSpPr>
          <p:spPr>
            <a:xfrm rot="-4301683">
              <a:off x="8240642" y="3538126"/>
              <a:ext cx="92059" cy="122092"/>
            </a:xfrm>
            <a:custGeom>
              <a:avLst/>
              <a:gdLst/>
              <a:ahLst/>
              <a:cxnLst/>
              <a:rect l="l" t="t" r="r" b="b"/>
              <a:pathLst>
                <a:path w="2440" h="3236" extrusionOk="0">
                  <a:moveTo>
                    <a:pt x="2158" y="0"/>
                  </a:moveTo>
                  <a:cubicBezTo>
                    <a:pt x="2079" y="0"/>
                    <a:pt x="2001" y="38"/>
                    <a:pt x="1953" y="109"/>
                  </a:cubicBezTo>
                  <a:lnTo>
                    <a:pt x="79" y="2847"/>
                  </a:lnTo>
                  <a:cubicBezTo>
                    <a:pt x="0" y="2959"/>
                    <a:pt x="29" y="3114"/>
                    <a:pt x="142" y="3191"/>
                  </a:cubicBezTo>
                  <a:cubicBezTo>
                    <a:pt x="184" y="3220"/>
                    <a:pt x="234" y="3235"/>
                    <a:pt x="283" y="3235"/>
                  </a:cubicBezTo>
                  <a:cubicBezTo>
                    <a:pt x="361" y="3235"/>
                    <a:pt x="440" y="3197"/>
                    <a:pt x="487" y="3128"/>
                  </a:cubicBezTo>
                  <a:lnTo>
                    <a:pt x="2363" y="390"/>
                  </a:lnTo>
                  <a:cubicBezTo>
                    <a:pt x="2440" y="275"/>
                    <a:pt x="2410" y="120"/>
                    <a:pt x="2298" y="44"/>
                  </a:cubicBezTo>
                  <a:cubicBezTo>
                    <a:pt x="2255" y="14"/>
                    <a:pt x="2206" y="0"/>
                    <a:pt x="21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6"/>
            <p:cNvSpPr/>
            <p:nvPr/>
          </p:nvSpPr>
          <p:spPr>
            <a:xfrm rot="-4301683">
              <a:off x="8195053" y="3589771"/>
              <a:ext cx="28372" cy="150766"/>
            </a:xfrm>
            <a:custGeom>
              <a:avLst/>
              <a:gdLst/>
              <a:ahLst/>
              <a:cxnLst/>
              <a:rect l="l" t="t" r="r" b="b"/>
              <a:pathLst>
                <a:path w="752" h="3996" extrusionOk="0">
                  <a:moveTo>
                    <a:pt x="496" y="0"/>
                  </a:moveTo>
                  <a:cubicBezTo>
                    <a:pt x="368" y="0"/>
                    <a:pt x="258" y="101"/>
                    <a:pt x="247" y="232"/>
                  </a:cubicBezTo>
                  <a:lnTo>
                    <a:pt x="9" y="3731"/>
                  </a:lnTo>
                  <a:cubicBezTo>
                    <a:pt x="0" y="3868"/>
                    <a:pt x="103" y="3987"/>
                    <a:pt x="240" y="3996"/>
                  </a:cubicBezTo>
                  <a:lnTo>
                    <a:pt x="258" y="3996"/>
                  </a:lnTo>
                  <a:cubicBezTo>
                    <a:pt x="386" y="3996"/>
                    <a:pt x="496" y="3895"/>
                    <a:pt x="505" y="3764"/>
                  </a:cubicBezTo>
                  <a:lnTo>
                    <a:pt x="743" y="266"/>
                  </a:lnTo>
                  <a:cubicBezTo>
                    <a:pt x="752" y="129"/>
                    <a:pt x="649" y="10"/>
                    <a:pt x="512" y="1"/>
                  </a:cubicBezTo>
                  <a:cubicBezTo>
                    <a:pt x="506" y="0"/>
                    <a:pt x="501" y="0"/>
                    <a:pt x="4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6"/>
            <p:cNvSpPr/>
            <p:nvPr/>
          </p:nvSpPr>
          <p:spPr>
            <a:xfrm rot="-4301683">
              <a:off x="8300228" y="3504679"/>
              <a:ext cx="141296" cy="74817"/>
            </a:xfrm>
            <a:custGeom>
              <a:avLst/>
              <a:gdLst/>
              <a:ahLst/>
              <a:cxnLst/>
              <a:rect l="l" t="t" r="r" b="b"/>
              <a:pathLst>
                <a:path w="3745" h="1983" extrusionOk="0">
                  <a:moveTo>
                    <a:pt x="3460" y="0"/>
                  </a:moveTo>
                  <a:cubicBezTo>
                    <a:pt x="3425" y="0"/>
                    <a:pt x="3390" y="8"/>
                    <a:pt x="3356" y="23"/>
                  </a:cubicBezTo>
                  <a:lnTo>
                    <a:pt x="178" y="1511"/>
                  </a:lnTo>
                  <a:cubicBezTo>
                    <a:pt x="55" y="1569"/>
                    <a:pt x="1" y="1715"/>
                    <a:pt x="59" y="1841"/>
                  </a:cubicBezTo>
                  <a:cubicBezTo>
                    <a:pt x="102" y="1931"/>
                    <a:pt x="189" y="1982"/>
                    <a:pt x="284" y="1982"/>
                  </a:cubicBezTo>
                  <a:cubicBezTo>
                    <a:pt x="320" y="1982"/>
                    <a:pt x="355" y="1975"/>
                    <a:pt x="389" y="1960"/>
                  </a:cubicBezTo>
                  <a:lnTo>
                    <a:pt x="3567" y="474"/>
                  </a:lnTo>
                  <a:cubicBezTo>
                    <a:pt x="3690" y="416"/>
                    <a:pt x="3744" y="268"/>
                    <a:pt x="3686" y="144"/>
                  </a:cubicBezTo>
                  <a:cubicBezTo>
                    <a:pt x="3643" y="53"/>
                    <a:pt x="3553" y="0"/>
                    <a:pt x="34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85322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3" name="Google Shape;2293;p51"/>
          <p:cNvGrpSpPr/>
          <p:nvPr/>
        </p:nvGrpSpPr>
        <p:grpSpPr>
          <a:xfrm flipH="1">
            <a:off x="808357" y="4477346"/>
            <a:ext cx="643243" cy="423065"/>
            <a:chOff x="1185024" y="98719"/>
            <a:chExt cx="643243" cy="423065"/>
          </a:xfrm>
        </p:grpSpPr>
        <p:sp>
          <p:nvSpPr>
            <p:cNvPr id="2294" name="Google Shape;2294;p51"/>
            <p:cNvSpPr/>
            <p:nvPr/>
          </p:nvSpPr>
          <p:spPr>
            <a:xfrm>
              <a:off x="1198164" y="110325"/>
              <a:ext cx="617794" cy="404271"/>
            </a:xfrm>
            <a:custGeom>
              <a:avLst/>
              <a:gdLst/>
              <a:ahLst/>
              <a:cxnLst/>
              <a:rect l="l" t="t" r="r" b="b"/>
              <a:pathLst>
                <a:path w="13399" h="8768" extrusionOk="0">
                  <a:moveTo>
                    <a:pt x="1549" y="0"/>
                  </a:moveTo>
                  <a:cubicBezTo>
                    <a:pt x="1414" y="0"/>
                    <a:pt x="1312" y="119"/>
                    <a:pt x="1275" y="262"/>
                  </a:cubicBezTo>
                  <a:lnTo>
                    <a:pt x="709" y="1797"/>
                  </a:lnTo>
                  <a:lnTo>
                    <a:pt x="211" y="3713"/>
                  </a:lnTo>
                  <a:lnTo>
                    <a:pt x="43" y="5296"/>
                  </a:lnTo>
                  <a:cubicBezTo>
                    <a:pt x="0" y="5459"/>
                    <a:pt x="16" y="5594"/>
                    <a:pt x="182" y="5637"/>
                  </a:cubicBezTo>
                  <a:lnTo>
                    <a:pt x="1717" y="6279"/>
                  </a:lnTo>
                  <a:lnTo>
                    <a:pt x="10104" y="8462"/>
                  </a:lnTo>
                  <a:lnTo>
                    <a:pt x="11724" y="8749"/>
                  </a:lnTo>
                  <a:cubicBezTo>
                    <a:pt x="11768" y="8761"/>
                    <a:pt x="11812" y="8768"/>
                    <a:pt x="11854" y="8768"/>
                  </a:cubicBezTo>
                  <a:cubicBezTo>
                    <a:pt x="11969" y="8768"/>
                    <a:pt x="12068" y="8719"/>
                    <a:pt x="12099" y="8597"/>
                  </a:cubicBezTo>
                  <a:lnTo>
                    <a:pt x="12671" y="6956"/>
                  </a:lnTo>
                  <a:lnTo>
                    <a:pt x="13169" y="5037"/>
                  </a:lnTo>
                  <a:lnTo>
                    <a:pt x="13353" y="3370"/>
                  </a:lnTo>
                  <a:cubicBezTo>
                    <a:pt x="13396" y="3204"/>
                    <a:pt x="13398" y="3159"/>
                    <a:pt x="13232" y="3114"/>
                  </a:cubicBezTo>
                  <a:lnTo>
                    <a:pt x="11664" y="2472"/>
                  </a:lnTo>
                  <a:lnTo>
                    <a:pt x="3279" y="291"/>
                  </a:lnTo>
                  <a:lnTo>
                    <a:pt x="1611" y="8"/>
                  </a:lnTo>
                  <a:cubicBezTo>
                    <a:pt x="1590" y="3"/>
                    <a:pt x="1569" y="0"/>
                    <a:pt x="1549" y="0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1"/>
            <p:cNvSpPr/>
            <p:nvPr/>
          </p:nvSpPr>
          <p:spPr>
            <a:xfrm>
              <a:off x="1614005" y="306371"/>
              <a:ext cx="104480" cy="94382"/>
            </a:xfrm>
            <a:custGeom>
              <a:avLst/>
              <a:gdLst/>
              <a:ahLst/>
              <a:cxnLst/>
              <a:rect l="l" t="t" r="r" b="b"/>
              <a:pathLst>
                <a:path w="2266" h="2047" extrusionOk="0">
                  <a:moveTo>
                    <a:pt x="1134" y="506"/>
                  </a:moveTo>
                  <a:cubicBezTo>
                    <a:pt x="1177" y="506"/>
                    <a:pt x="1221" y="512"/>
                    <a:pt x="1264" y="523"/>
                  </a:cubicBezTo>
                  <a:cubicBezTo>
                    <a:pt x="1540" y="595"/>
                    <a:pt x="1706" y="877"/>
                    <a:pt x="1635" y="1156"/>
                  </a:cubicBezTo>
                  <a:cubicBezTo>
                    <a:pt x="1574" y="1388"/>
                    <a:pt x="1364" y="1543"/>
                    <a:pt x="1133" y="1543"/>
                  </a:cubicBezTo>
                  <a:cubicBezTo>
                    <a:pt x="1090" y="1543"/>
                    <a:pt x="1046" y="1537"/>
                    <a:pt x="1002" y="1526"/>
                  </a:cubicBezTo>
                  <a:cubicBezTo>
                    <a:pt x="726" y="1454"/>
                    <a:pt x="560" y="1171"/>
                    <a:pt x="631" y="893"/>
                  </a:cubicBezTo>
                  <a:cubicBezTo>
                    <a:pt x="692" y="661"/>
                    <a:pt x="904" y="506"/>
                    <a:pt x="1134" y="506"/>
                  </a:cubicBezTo>
                  <a:close/>
                  <a:moveTo>
                    <a:pt x="1134" y="1"/>
                  </a:moveTo>
                  <a:cubicBezTo>
                    <a:pt x="680" y="1"/>
                    <a:pt x="263" y="308"/>
                    <a:pt x="142" y="768"/>
                  </a:cubicBezTo>
                  <a:cubicBezTo>
                    <a:pt x="1" y="1313"/>
                    <a:pt x="331" y="1872"/>
                    <a:pt x="876" y="2015"/>
                  </a:cubicBezTo>
                  <a:cubicBezTo>
                    <a:pt x="961" y="2038"/>
                    <a:pt x="1049" y="2047"/>
                    <a:pt x="1134" y="2047"/>
                  </a:cubicBezTo>
                  <a:cubicBezTo>
                    <a:pt x="1587" y="2047"/>
                    <a:pt x="2003" y="1742"/>
                    <a:pt x="2124" y="1281"/>
                  </a:cubicBezTo>
                  <a:cubicBezTo>
                    <a:pt x="2265" y="736"/>
                    <a:pt x="1938" y="177"/>
                    <a:pt x="1390" y="34"/>
                  </a:cubicBezTo>
                  <a:cubicBezTo>
                    <a:pt x="1305" y="12"/>
                    <a:pt x="1219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1"/>
            <p:cNvSpPr/>
            <p:nvPr/>
          </p:nvSpPr>
          <p:spPr>
            <a:xfrm>
              <a:off x="1298125" y="223333"/>
              <a:ext cx="97702" cy="94428"/>
            </a:xfrm>
            <a:custGeom>
              <a:avLst/>
              <a:gdLst/>
              <a:ahLst/>
              <a:cxnLst/>
              <a:rect l="l" t="t" r="r" b="b"/>
              <a:pathLst>
                <a:path w="2119" h="2048" extrusionOk="0">
                  <a:moveTo>
                    <a:pt x="1059" y="506"/>
                  </a:moveTo>
                  <a:cubicBezTo>
                    <a:pt x="1104" y="506"/>
                    <a:pt x="1147" y="511"/>
                    <a:pt x="1192" y="522"/>
                  </a:cubicBezTo>
                  <a:cubicBezTo>
                    <a:pt x="1324" y="558"/>
                    <a:pt x="1436" y="643"/>
                    <a:pt x="1506" y="762"/>
                  </a:cubicBezTo>
                  <a:cubicBezTo>
                    <a:pt x="1578" y="881"/>
                    <a:pt x="1596" y="1020"/>
                    <a:pt x="1562" y="1155"/>
                  </a:cubicBezTo>
                  <a:cubicBezTo>
                    <a:pt x="1526" y="1287"/>
                    <a:pt x="1441" y="1399"/>
                    <a:pt x="1322" y="1471"/>
                  </a:cubicBezTo>
                  <a:cubicBezTo>
                    <a:pt x="1242" y="1518"/>
                    <a:pt x="1152" y="1541"/>
                    <a:pt x="1061" y="1541"/>
                  </a:cubicBezTo>
                  <a:cubicBezTo>
                    <a:pt x="1017" y="1541"/>
                    <a:pt x="973" y="1536"/>
                    <a:pt x="929" y="1525"/>
                  </a:cubicBezTo>
                  <a:cubicBezTo>
                    <a:pt x="797" y="1489"/>
                    <a:pt x="685" y="1404"/>
                    <a:pt x="615" y="1285"/>
                  </a:cubicBezTo>
                  <a:cubicBezTo>
                    <a:pt x="543" y="1166"/>
                    <a:pt x="525" y="1027"/>
                    <a:pt x="559" y="892"/>
                  </a:cubicBezTo>
                  <a:cubicBezTo>
                    <a:pt x="595" y="760"/>
                    <a:pt x="680" y="647"/>
                    <a:pt x="799" y="578"/>
                  </a:cubicBezTo>
                  <a:cubicBezTo>
                    <a:pt x="880" y="531"/>
                    <a:pt x="970" y="506"/>
                    <a:pt x="1059" y="506"/>
                  </a:cubicBezTo>
                  <a:close/>
                  <a:moveTo>
                    <a:pt x="1060" y="0"/>
                  </a:moveTo>
                  <a:cubicBezTo>
                    <a:pt x="879" y="0"/>
                    <a:pt x="701" y="47"/>
                    <a:pt x="543" y="140"/>
                  </a:cubicBezTo>
                  <a:cubicBezTo>
                    <a:pt x="308" y="279"/>
                    <a:pt x="139" y="502"/>
                    <a:pt x="70" y="766"/>
                  </a:cubicBezTo>
                  <a:cubicBezTo>
                    <a:pt x="0" y="1031"/>
                    <a:pt x="40" y="1305"/>
                    <a:pt x="177" y="1541"/>
                  </a:cubicBezTo>
                  <a:cubicBezTo>
                    <a:pt x="317" y="1776"/>
                    <a:pt x="539" y="1945"/>
                    <a:pt x="804" y="2014"/>
                  </a:cubicBezTo>
                  <a:cubicBezTo>
                    <a:pt x="889" y="2037"/>
                    <a:pt x="976" y="2048"/>
                    <a:pt x="1062" y="2048"/>
                  </a:cubicBezTo>
                  <a:cubicBezTo>
                    <a:pt x="1241" y="2048"/>
                    <a:pt x="1418" y="1998"/>
                    <a:pt x="1578" y="1906"/>
                  </a:cubicBezTo>
                  <a:cubicBezTo>
                    <a:pt x="1813" y="1767"/>
                    <a:pt x="1982" y="1545"/>
                    <a:pt x="2049" y="1280"/>
                  </a:cubicBezTo>
                  <a:cubicBezTo>
                    <a:pt x="2119" y="1016"/>
                    <a:pt x="2080" y="742"/>
                    <a:pt x="1941" y="506"/>
                  </a:cubicBezTo>
                  <a:cubicBezTo>
                    <a:pt x="1804" y="270"/>
                    <a:pt x="1582" y="102"/>
                    <a:pt x="1317" y="33"/>
                  </a:cubicBezTo>
                  <a:cubicBezTo>
                    <a:pt x="1232" y="11"/>
                    <a:pt x="1145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1"/>
            <p:cNvSpPr/>
            <p:nvPr/>
          </p:nvSpPr>
          <p:spPr>
            <a:xfrm>
              <a:off x="1722357" y="224301"/>
              <a:ext cx="105909" cy="118404"/>
            </a:xfrm>
            <a:custGeom>
              <a:avLst/>
              <a:gdLst/>
              <a:ahLst/>
              <a:cxnLst/>
              <a:rect l="l" t="t" r="r" b="b"/>
              <a:pathLst>
                <a:path w="2297" h="2568" extrusionOk="0">
                  <a:moveTo>
                    <a:pt x="295" y="0"/>
                  </a:moveTo>
                  <a:cubicBezTo>
                    <a:pt x="1" y="1125"/>
                    <a:pt x="676" y="2274"/>
                    <a:pt x="1800" y="2568"/>
                  </a:cubicBezTo>
                  <a:lnTo>
                    <a:pt x="2254" y="828"/>
                  </a:lnTo>
                  <a:cubicBezTo>
                    <a:pt x="2296" y="665"/>
                    <a:pt x="2198" y="494"/>
                    <a:pt x="2032" y="451"/>
                  </a:cubicBezTo>
                  <a:lnTo>
                    <a:pt x="295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1"/>
            <p:cNvSpPr/>
            <p:nvPr/>
          </p:nvSpPr>
          <p:spPr>
            <a:xfrm>
              <a:off x="1663986" y="427863"/>
              <a:ext cx="118450" cy="93921"/>
            </a:xfrm>
            <a:custGeom>
              <a:avLst/>
              <a:gdLst/>
              <a:ahLst/>
              <a:cxnLst/>
              <a:rect l="l" t="t" r="r" b="b"/>
              <a:pathLst>
                <a:path w="2569" h="2037" extrusionOk="0">
                  <a:moveTo>
                    <a:pt x="2035" y="1"/>
                  </a:moveTo>
                  <a:cubicBezTo>
                    <a:pt x="1100" y="1"/>
                    <a:pt x="248" y="629"/>
                    <a:pt x="1" y="1575"/>
                  </a:cubicBezTo>
                  <a:lnTo>
                    <a:pt x="1738" y="2026"/>
                  </a:lnTo>
                  <a:cubicBezTo>
                    <a:pt x="1764" y="2033"/>
                    <a:pt x="1790" y="2036"/>
                    <a:pt x="1816" y="2036"/>
                  </a:cubicBezTo>
                  <a:cubicBezTo>
                    <a:pt x="1954" y="2036"/>
                    <a:pt x="2079" y="1944"/>
                    <a:pt x="2115" y="1806"/>
                  </a:cubicBezTo>
                  <a:lnTo>
                    <a:pt x="2568" y="69"/>
                  </a:lnTo>
                  <a:cubicBezTo>
                    <a:pt x="2390" y="23"/>
                    <a:pt x="2211" y="1"/>
                    <a:pt x="2035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1"/>
            <p:cNvSpPr/>
            <p:nvPr/>
          </p:nvSpPr>
          <p:spPr>
            <a:xfrm>
              <a:off x="1185024" y="281520"/>
              <a:ext cx="105863" cy="118312"/>
            </a:xfrm>
            <a:custGeom>
              <a:avLst/>
              <a:gdLst/>
              <a:ahLst/>
              <a:cxnLst/>
              <a:rect l="l" t="t" r="r" b="b"/>
              <a:pathLst>
                <a:path w="2296" h="2566" extrusionOk="0">
                  <a:moveTo>
                    <a:pt x="496" y="0"/>
                  </a:moveTo>
                  <a:lnTo>
                    <a:pt x="45" y="1737"/>
                  </a:lnTo>
                  <a:cubicBezTo>
                    <a:pt x="0" y="1904"/>
                    <a:pt x="101" y="2072"/>
                    <a:pt x="265" y="2114"/>
                  </a:cubicBezTo>
                  <a:lnTo>
                    <a:pt x="2002" y="2566"/>
                  </a:lnTo>
                  <a:cubicBezTo>
                    <a:pt x="2296" y="1441"/>
                    <a:pt x="1620" y="292"/>
                    <a:pt x="496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1"/>
            <p:cNvSpPr/>
            <p:nvPr/>
          </p:nvSpPr>
          <p:spPr>
            <a:xfrm>
              <a:off x="1425980" y="239194"/>
              <a:ext cx="161192" cy="145700"/>
            </a:xfrm>
            <a:custGeom>
              <a:avLst/>
              <a:gdLst/>
              <a:ahLst/>
              <a:cxnLst/>
              <a:rect l="l" t="t" r="r" b="b"/>
              <a:pathLst>
                <a:path w="3496" h="3160" extrusionOk="0">
                  <a:moveTo>
                    <a:pt x="1748" y="1"/>
                  </a:moveTo>
                  <a:cubicBezTo>
                    <a:pt x="1046" y="1"/>
                    <a:pt x="406" y="473"/>
                    <a:pt x="221" y="1183"/>
                  </a:cubicBezTo>
                  <a:cubicBezTo>
                    <a:pt x="1" y="2027"/>
                    <a:pt x="508" y="2889"/>
                    <a:pt x="1352" y="3109"/>
                  </a:cubicBezTo>
                  <a:cubicBezTo>
                    <a:pt x="1485" y="3143"/>
                    <a:pt x="1618" y="3159"/>
                    <a:pt x="1749" y="3159"/>
                  </a:cubicBezTo>
                  <a:cubicBezTo>
                    <a:pt x="2451" y="3159"/>
                    <a:pt x="3092" y="2689"/>
                    <a:pt x="3278" y="1978"/>
                  </a:cubicBezTo>
                  <a:cubicBezTo>
                    <a:pt x="3495" y="1134"/>
                    <a:pt x="2990" y="272"/>
                    <a:pt x="2146" y="52"/>
                  </a:cubicBezTo>
                  <a:cubicBezTo>
                    <a:pt x="2013" y="17"/>
                    <a:pt x="1879" y="1"/>
                    <a:pt x="1748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1"/>
            <p:cNvSpPr/>
            <p:nvPr/>
          </p:nvSpPr>
          <p:spPr>
            <a:xfrm rot="5400000">
              <a:off x="1238224" y="92495"/>
              <a:ext cx="105863" cy="118312"/>
            </a:xfrm>
            <a:custGeom>
              <a:avLst/>
              <a:gdLst/>
              <a:ahLst/>
              <a:cxnLst/>
              <a:rect l="l" t="t" r="r" b="b"/>
              <a:pathLst>
                <a:path w="2296" h="2566" extrusionOk="0">
                  <a:moveTo>
                    <a:pt x="496" y="0"/>
                  </a:moveTo>
                  <a:lnTo>
                    <a:pt x="45" y="1737"/>
                  </a:lnTo>
                  <a:cubicBezTo>
                    <a:pt x="0" y="1904"/>
                    <a:pt x="101" y="2072"/>
                    <a:pt x="265" y="2114"/>
                  </a:cubicBezTo>
                  <a:lnTo>
                    <a:pt x="2002" y="2566"/>
                  </a:lnTo>
                  <a:cubicBezTo>
                    <a:pt x="2296" y="1441"/>
                    <a:pt x="1620" y="292"/>
                    <a:pt x="496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1480;p38">
            <a:extLst>
              <a:ext uri="{FF2B5EF4-FFF2-40B4-BE49-F238E27FC236}">
                <a16:creationId xmlns:a16="http://schemas.microsoft.com/office/drawing/2014/main" id="{5C212009-EB7B-4622-BD0E-4D60B32405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928041" y="1361772"/>
            <a:ext cx="3223554" cy="2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800" b="1" dirty="0">
                <a:solidFill>
                  <a:schemeClr val="tx1"/>
                </a:solidFill>
              </a:rPr>
              <a:t>С</a:t>
            </a:r>
            <a:endParaRPr sz="13800" b="1" dirty="0">
              <a:solidFill>
                <a:schemeClr val="tx1"/>
              </a:solidFill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4751B582-27D2-4B90-BD50-0E8068604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157" y="1619440"/>
            <a:ext cx="1643524" cy="1541238"/>
          </a:xfrm>
          <a:prstGeom prst="rect">
            <a:avLst/>
          </a:prstGeom>
        </p:spPr>
      </p:pic>
      <p:sp>
        <p:nvSpPr>
          <p:cNvPr id="81" name="Google Shape;1480;p38">
            <a:extLst>
              <a:ext uri="{FF2B5EF4-FFF2-40B4-BE49-F238E27FC236}">
                <a16:creationId xmlns:a16="http://schemas.microsoft.com/office/drawing/2014/main" id="{456F4D17-B23E-40BA-8132-D4A99B7DD264}"/>
              </a:ext>
            </a:extLst>
          </p:cNvPr>
          <p:cNvSpPr txBox="1">
            <a:spLocks/>
          </p:cNvSpPr>
          <p:nvPr/>
        </p:nvSpPr>
        <p:spPr>
          <a:xfrm>
            <a:off x="2413758" y="1435109"/>
            <a:ext cx="1538679" cy="273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r>
              <a:rPr lang="en-US" sz="9600" b="1"/>
              <a:t>’</a:t>
            </a:r>
            <a:endParaRPr lang="ru-RU" sz="9600" b="1" dirty="0"/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57B8C254-A794-4C56-AFA7-6B32A8B23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263" y="1822783"/>
            <a:ext cx="1240675" cy="1538679"/>
          </a:xfrm>
          <a:prstGeom prst="rect">
            <a:avLst/>
          </a:prstGeom>
        </p:spPr>
      </p:pic>
      <p:sp>
        <p:nvSpPr>
          <p:cNvPr id="83" name="Google Shape;1480;p38">
            <a:extLst>
              <a:ext uri="{FF2B5EF4-FFF2-40B4-BE49-F238E27FC236}">
                <a16:creationId xmlns:a16="http://schemas.microsoft.com/office/drawing/2014/main" id="{35560544-8297-4ADA-AB49-4790384F9913}"/>
              </a:ext>
            </a:extLst>
          </p:cNvPr>
          <p:cNvSpPr txBox="1">
            <a:spLocks/>
          </p:cNvSpPr>
          <p:nvPr/>
        </p:nvSpPr>
        <p:spPr>
          <a:xfrm>
            <a:off x="2842193" y="1342551"/>
            <a:ext cx="3223554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r>
              <a:rPr lang="ru-RU" sz="13800" b="1" dirty="0">
                <a:solidFill>
                  <a:schemeClr val="tx1"/>
                </a:solidFill>
              </a:rPr>
              <a:t>Ж</a:t>
            </a:r>
          </a:p>
        </p:txBody>
      </p:sp>
      <p:sp>
        <p:nvSpPr>
          <p:cNvPr id="84" name="Google Shape;1480;p38">
            <a:extLst>
              <a:ext uri="{FF2B5EF4-FFF2-40B4-BE49-F238E27FC236}">
                <a16:creationId xmlns:a16="http://schemas.microsoft.com/office/drawing/2014/main" id="{8A1DDC9B-C2A5-48F8-AC44-59463B0046E4}"/>
              </a:ext>
            </a:extLst>
          </p:cNvPr>
          <p:cNvSpPr txBox="1">
            <a:spLocks/>
          </p:cNvSpPr>
          <p:nvPr/>
        </p:nvSpPr>
        <p:spPr>
          <a:xfrm>
            <a:off x="4816208" y="1435109"/>
            <a:ext cx="2499078" cy="273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r>
              <a:rPr lang="en-US" sz="9600" b="1" dirty="0"/>
              <a:t>‘‘‘‘</a:t>
            </a:r>
            <a:endParaRPr lang="ru-RU" sz="9600" b="1" dirty="0"/>
          </a:p>
        </p:txBody>
      </p:sp>
      <p:sp>
        <p:nvSpPr>
          <p:cNvPr id="85" name="Google Shape;1480;p38">
            <a:extLst>
              <a:ext uri="{FF2B5EF4-FFF2-40B4-BE49-F238E27FC236}">
                <a16:creationId xmlns:a16="http://schemas.microsoft.com/office/drawing/2014/main" id="{811F3A87-BC4C-4BD3-886D-15B2C1190F83}"/>
              </a:ext>
            </a:extLst>
          </p:cNvPr>
          <p:cNvSpPr txBox="1">
            <a:spLocks/>
          </p:cNvSpPr>
          <p:nvPr/>
        </p:nvSpPr>
        <p:spPr>
          <a:xfrm>
            <a:off x="7013124" y="1361772"/>
            <a:ext cx="2954330" cy="154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r>
              <a:rPr lang="ru-RU" sz="5400" b="1" dirty="0">
                <a:solidFill>
                  <a:srgbClr val="FF0000"/>
                </a:solidFill>
              </a:rPr>
              <a:t>е</a:t>
            </a:r>
            <a:r>
              <a:rPr lang="ru-RU" sz="4000" b="1" dirty="0">
                <a:solidFill>
                  <a:srgbClr val="FF0000"/>
                </a:solidFill>
              </a:rPr>
              <a:t>=</a:t>
            </a:r>
            <a:r>
              <a:rPr lang="ru-RU" sz="5400" b="1" dirty="0">
                <a:solidFill>
                  <a:srgbClr val="FF0000"/>
                </a:solidFill>
              </a:rPr>
              <a:t>я</a:t>
            </a:r>
          </a:p>
        </p:txBody>
      </p:sp>
      <p:sp>
        <p:nvSpPr>
          <p:cNvPr id="86" name="Google Shape;1957;p43">
            <a:extLst>
              <a:ext uri="{FF2B5EF4-FFF2-40B4-BE49-F238E27FC236}">
                <a16:creationId xmlns:a16="http://schemas.microsoft.com/office/drawing/2014/main" id="{CDA95832-08A0-4329-A2CF-E0CA8E0BC97E}"/>
              </a:ext>
            </a:extLst>
          </p:cNvPr>
          <p:cNvSpPr/>
          <p:nvPr/>
        </p:nvSpPr>
        <p:spPr>
          <a:xfrm>
            <a:off x="8267178" y="0"/>
            <a:ext cx="876822" cy="8016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rPr>
              <a:t>0</a:t>
            </a:r>
            <a:r>
              <a:rPr lang="ru-RU" sz="3000" dirty="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rPr>
              <a:t>5</a:t>
            </a:r>
            <a:endParaRPr sz="3000" dirty="0">
              <a:solidFill>
                <a:schemeClr val="dk1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grpSp>
        <p:nvGrpSpPr>
          <p:cNvPr id="103" name="Google Shape;1970;p44">
            <a:extLst>
              <a:ext uri="{FF2B5EF4-FFF2-40B4-BE49-F238E27FC236}">
                <a16:creationId xmlns:a16="http://schemas.microsoft.com/office/drawing/2014/main" id="{7FC1D6A8-E1A3-469A-952A-149F78B1DB9B}"/>
              </a:ext>
            </a:extLst>
          </p:cNvPr>
          <p:cNvGrpSpPr/>
          <p:nvPr/>
        </p:nvGrpSpPr>
        <p:grpSpPr>
          <a:xfrm rot="1584324">
            <a:off x="1373132" y="473688"/>
            <a:ext cx="640775" cy="769126"/>
            <a:chOff x="9728950" y="3354923"/>
            <a:chExt cx="640775" cy="769126"/>
          </a:xfrm>
        </p:grpSpPr>
        <p:sp>
          <p:nvSpPr>
            <p:cNvPr id="104" name="Google Shape;1971;p44">
              <a:extLst>
                <a:ext uri="{FF2B5EF4-FFF2-40B4-BE49-F238E27FC236}">
                  <a16:creationId xmlns:a16="http://schemas.microsoft.com/office/drawing/2014/main" id="{9B1EA702-41E1-467C-B149-7AC0864E17FC}"/>
                </a:ext>
              </a:extLst>
            </p:cNvPr>
            <p:cNvSpPr/>
            <p:nvPr/>
          </p:nvSpPr>
          <p:spPr>
            <a:xfrm rot="-4301683">
              <a:off x="9781370" y="3674472"/>
              <a:ext cx="397327" cy="396987"/>
            </a:xfrm>
            <a:custGeom>
              <a:avLst/>
              <a:gdLst/>
              <a:ahLst/>
              <a:cxnLst/>
              <a:rect l="l" t="t" r="r" b="b"/>
              <a:pathLst>
                <a:path w="10531" h="10522" extrusionOk="0">
                  <a:moveTo>
                    <a:pt x="5020" y="1"/>
                  </a:moveTo>
                  <a:cubicBezTo>
                    <a:pt x="5018" y="1"/>
                    <a:pt x="5016" y="1"/>
                    <a:pt x="5014" y="1"/>
                  </a:cubicBezTo>
                  <a:cubicBezTo>
                    <a:pt x="3769" y="59"/>
                    <a:pt x="2636" y="551"/>
                    <a:pt x="1763" y="1329"/>
                  </a:cubicBezTo>
                  <a:cubicBezTo>
                    <a:pt x="1697" y="1388"/>
                    <a:pt x="1729" y="1538"/>
                    <a:pt x="1668" y="1601"/>
                  </a:cubicBezTo>
                  <a:cubicBezTo>
                    <a:pt x="1612" y="1655"/>
                    <a:pt x="1462" y="1619"/>
                    <a:pt x="1408" y="1675"/>
                  </a:cubicBezTo>
                  <a:cubicBezTo>
                    <a:pt x="602" y="2541"/>
                    <a:pt x="86" y="3679"/>
                    <a:pt x="10" y="4936"/>
                  </a:cubicBezTo>
                  <a:cubicBezTo>
                    <a:pt x="3" y="5044"/>
                    <a:pt x="140" y="5098"/>
                    <a:pt x="140" y="5205"/>
                  </a:cubicBezTo>
                  <a:cubicBezTo>
                    <a:pt x="140" y="5264"/>
                    <a:pt x="1" y="5376"/>
                    <a:pt x="3" y="5432"/>
                  </a:cubicBezTo>
                  <a:cubicBezTo>
                    <a:pt x="43" y="6711"/>
                    <a:pt x="539" y="7874"/>
                    <a:pt x="1334" y="8765"/>
                  </a:cubicBezTo>
                  <a:cubicBezTo>
                    <a:pt x="1358" y="8790"/>
                    <a:pt x="1414" y="8794"/>
                    <a:pt x="1476" y="8794"/>
                  </a:cubicBezTo>
                  <a:cubicBezTo>
                    <a:pt x="1501" y="8794"/>
                    <a:pt x="1526" y="8793"/>
                    <a:pt x="1551" y="8793"/>
                  </a:cubicBezTo>
                  <a:cubicBezTo>
                    <a:pt x="1611" y="8793"/>
                    <a:pt x="1667" y="8797"/>
                    <a:pt x="1691" y="8821"/>
                  </a:cubicBezTo>
                  <a:cubicBezTo>
                    <a:pt x="1747" y="8881"/>
                    <a:pt x="1619" y="9061"/>
                    <a:pt x="1680" y="9117"/>
                  </a:cubicBezTo>
                  <a:cubicBezTo>
                    <a:pt x="2564" y="9938"/>
                    <a:pt x="3731" y="10461"/>
                    <a:pt x="5017" y="10522"/>
                  </a:cubicBezTo>
                  <a:cubicBezTo>
                    <a:pt x="5018" y="10522"/>
                    <a:pt x="5018" y="10522"/>
                    <a:pt x="5019" y="10522"/>
                  </a:cubicBezTo>
                  <a:cubicBezTo>
                    <a:pt x="5101" y="10522"/>
                    <a:pt x="5184" y="10407"/>
                    <a:pt x="5266" y="10407"/>
                  </a:cubicBezTo>
                  <a:cubicBezTo>
                    <a:pt x="5348" y="10407"/>
                    <a:pt x="5430" y="10522"/>
                    <a:pt x="5510" y="10522"/>
                  </a:cubicBezTo>
                  <a:cubicBezTo>
                    <a:pt x="5511" y="10522"/>
                    <a:pt x="5512" y="10522"/>
                    <a:pt x="5513" y="10522"/>
                  </a:cubicBezTo>
                  <a:cubicBezTo>
                    <a:pt x="6801" y="10461"/>
                    <a:pt x="7966" y="9941"/>
                    <a:pt x="8850" y="9119"/>
                  </a:cubicBezTo>
                  <a:cubicBezTo>
                    <a:pt x="8904" y="9070"/>
                    <a:pt x="8881" y="8922"/>
                    <a:pt x="8933" y="8870"/>
                  </a:cubicBezTo>
                  <a:cubicBezTo>
                    <a:pt x="8998" y="8805"/>
                    <a:pt x="9137" y="8834"/>
                    <a:pt x="9198" y="8762"/>
                  </a:cubicBezTo>
                  <a:cubicBezTo>
                    <a:pt x="9992" y="7871"/>
                    <a:pt x="10488" y="6709"/>
                    <a:pt x="10529" y="5432"/>
                  </a:cubicBezTo>
                  <a:cubicBezTo>
                    <a:pt x="10531" y="5374"/>
                    <a:pt x="10405" y="5266"/>
                    <a:pt x="10405" y="5210"/>
                  </a:cubicBezTo>
                  <a:cubicBezTo>
                    <a:pt x="10405" y="5100"/>
                    <a:pt x="10529" y="5044"/>
                    <a:pt x="10522" y="4938"/>
                  </a:cubicBezTo>
                  <a:cubicBezTo>
                    <a:pt x="10446" y="3681"/>
                    <a:pt x="9929" y="2544"/>
                    <a:pt x="9124" y="1677"/>
                  </a:cubicBezTo>
                  <a:cubicBezTo>
                    <a:pt x="9068" y="1617"/>
                    <a:pt x="8904" y="1675"/>
                    <a:pt x="8845" y="1617"/>
                  </a:cubicBezTo>
                  <a:cubicBezTo>
                    <a:pt x="8785" y="1558"/>
                    <a:pt x="8832" y="1386"/>
                    <a:pt x="8769" y="1329"/>
                  </a:cubicBezTo>
                  <a:cubicBezTo>
                    <a:pt x="7896" y="551"/>
                    <a:pt x="6763" y="59"/>
                    <a:pt x="5515" y="1"/>
                  </a:cubicBezTo>
                  <a:cubicBezTo>
                    <a:pt x="5513" y="1"/>
                    <a:pt x="5511" y="1"/>
                    <a:pt x="5509" y="1"/>
                  </a:cubicBezTo>
                  <a:cubicBezTo>
                    <a:pt x="5428" y="1"/>
                    <a:pt x="5349" y="93"/>
                    <a:pt x="5268" y="93"/>
                  </a:cubicBezTo>
                  <a:cubicBezTo>
                    <a:pt x="5185" y="93"/>
                    <a:pt x="5101" y="1"/>
                    <a:pt x="5020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972;p44">
              <a:extLst>
                <a:ext uri="{FF2B5EF4-FFF2-40B4-BE49-F238E27FC236}">
                  <a16:creationId xmlns:a16="http://schemas.microsoft.com/office/drawing/2014/main" id="{E9B163A7-0507-498B-AE18-D9B081439E96}"/>
                </a:ext>
              </a:extLst>
            </p:cNvPr>
            <p:cNvSpPr/>
            <p:nvPr/>
          </p:nvSpPr>
          <p:spPr>
            <a:xfrm rot="-4301683">
              <a:off x="9781303" y="3674294"/>
              <a:ext cx="397402" cy="397402"/>
            </a:xfrm>
            <a:custGeom>
              <a:avLst/>
              <a:gdLst/>
              <a:ahLst/>
              <a:cxnLst/>
              <a:rect l="l" t="t" r="r" b="b"/>
              <a:pathLst>
                <a:path w="10533" h="10533" extrusionOk="0">
                  <a:moveTo>
                    <a:pt x="5268" y="0"/>
                  </a:moveTo>
                  <a:cubicBezTo>
                    <a:pt x="5185" y="0"/>
                    <a:pt x="5102" y="2"/>
                    <a:pt x="5021" y="7"/>
                  </a:cubicBezTo>
                  <a:lnTo>
                    <a:pt x="5021" y="4592"/>
                  </a:lnTo>
                  <a:lnTo>
                    <a:pt x="1765" y="1335"/>
                  </a:lnTo>
                  <a:cubicBezTo>
                    <a:pt x="1641" y="1445"/>
                    <a:pt x="1522" y="1562"/>
                    <a:pt x="1410" y="1683"/>
                  </a:cubicBezTo>
                  <a:lnTo>
                    <a:pt x="4669" y="4942"/>
                  </a:lnTo>
                  <a:lnTo>
                    <a:pt x="12" y="4942"/>
                  </a:lnTo>
                  <a:cubicBezTo>
                    <a:pt x="5" y="5050"/>
                    <a:pt x="1" y="5157"/>
                    <a:pt x="1" y="5267"/>
                  </a:cubicBezTo>
                  <a:cubicBezTo>
                    <a:pt x="1" y="5323"/>
                    <a:pt x="3" y="5382"/>
                    <a:pt x="5" y="5438"/>
                  </a:cubicBezTo>
                  <a:lnTo>
                    <a:pt x="4669" y="5438"/>
                  </a:lnTo>
                  <a:lnTo>
                    <a:pt x="1336" y="8771"/>
                  </a:lnTo>
                  <a:cubicBezTo>
                    <a:pt x="1446" y="8894"/>
                    <a:pt x="1563" y="9013"/>
                    <a:pt x="1684" y="9125"/>
                  </a:cubicBezTo>
                  <a:lnTo>
                    <a:pt x="5021" y="5788"/>
                  </a:lnTo>
                  <a:lnTo>
                    <a:pt x="5021" y="10526"/>
                  </a:lnTo>
                  <a:cubicBezTo>
                    <a:pt x="5102" y="10530"/>
                    <a:pt x="5185" y="10532"/>
                    <a:pt x="5268" y="10532"/>
                  </a:cubicBezTo>
                  <a:cubicBezTo>
                    <a:pt x="5351" y="10532"/>
                    <a:pt x="5434" y="10530"/>
                    <a:pt x="5517" y="10526"/>
                  </a:cubicBezTo>
                  <a:lnTo>
                    <a:pt x="5517" y="5788"/>
                  </a:lnTo>
                  <a:lnTo>
                    <a:pt x="8852" y="9125"/>
                  </a:lnTo>
                  <a:cubicBezTo>
                    <a:pt x="8973" y="9013"/>
                    <a:pt x="9088" y="8894"/>
                    <a:pt x="9200" y="8771"/>
                  </a:cubicBezTo>
                  <a:lnTo>
                    <a:pt x="5867" y="5438"/>
                  </a:lnTo>
                  <a:lnTo>
                    <a:pt x="10531" y="5438"/>
                  </a:lnTo>
                  <a:cubicBezTo>
                    <a:pt x="10533" y="5382"/>
                    <a:pt x="10533" y="5323"/>
                    <a:pt x="10533" y="5267"/>
                  </a:cubicBezTo>
                  <a:cubicBezTo>
                    <a:pt x="10533" y="5157"/>
                    <a:pt x="10531" y="5050"/>
                    <a:pt x="10524" y="4942"/>
                  </a:cubicBezTo>
                  <a:lnTo>
                    <a:pt x="5867" y="4942"/>
                  </a:lnTo>
                  <a:lnTo>
                    <a:pt x="9126" y="1683"/>
                  </a:lnTo>
                  <a:cubicBezTo>
                    <a:pt x="9013" y="1562"/>
                    <a:pt x="8895" y="1445"/>
                    <a:pt x="8771" y="1335"/>
                  </a:cubicBezTo>
                  <a:lnTo>
                    <a:pt x="5517" y="4592"/>
                  </a:lnTo>
                  <a:lnTo>
                    <a:pt x="5517" y="7"/>
                  </a:lnTo>
                  <a:cubicBezTo>
                    <a:pt x="5434" y="2"/>
                    <a:pt x="5351" y="0"/>
                    <a:pt x="5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973;p44">
              <a:extLst>
                <a:ext uri="{FF2B5EF4-FFF2-40B4-BE49-F238E27FC236}">
                  <a16:creationId xmlns:a16="http://schemas.microsoft.com/office/drawing/2014/main" id="{9642870D-C11E-4F96-8750-000835DD02AE}"/>
                </a:ext>
              </a:extLst>
            </p:cNvPr>
            <p:cNvSpPr/>
            <p:nvPr/>
          </p:nvSpPr>
          <p:spPr>
            <a:xfrm rot="-4301683">
              <a:off x="9824899" y="3732793"/>
              <a:ext cx="309002" cy="281083"/>
            </a:xfrm>
            <a:custGeom>
              <a:avLst/>
              <a:gdLst/>
              <a:ahLst/>
              <a:cxnLst/>
              <a:rect l="l" t="t" r="r" b="b"/>
              <a:pathLst>
                <a:path w="8190" h="7450" extrusionOk="0">
                  <a:moveTo>
                    <a:pt x="4089" y="1"/>
                  </a:moveTo>
                  <a:cubicBezTo>
                    <a:pt x="2401" y="1"/>
                    <a:pt x="872" y="1159"/>
                    <a:pt x="470" y="2874"/>
                  </a:cubicBezTo>
                  <a:cubicBezTo>
                    <a:pt x="1" y="4876"/>
                    <a:pt x="1242" y="6880"/>
                    <a:pt x="3244" y="7349"/>
                  </a:cubicBezTo>
                  <a:cubicBezTo>
                    <a:pt x="3530" y="7417"/>
                    <a:pt x="3817" y="7449"/>
                    <a:pt x="4100" y="7449"/>
                  </a:cubicBezTo>
                  <a:cubicBezTo>
                    <a:pt x="5789" y="7449"/>
                    <a:pt x="7317" y="6291"/>
                    <a:pt x="7721" y="4575"/>
                  </a:cubicBezTo>
                  <a:cubicBezTo>
                    <a:pt x="8190" y="2574"/>
                    <a:pt x="6947" y="570"/>
                    <a:pt x="4945" y="100"/>
                  </a:cubicBezTo>
                  <a:cubicBezTo>
                    <a:pt x="4658" y="33"/>
                    <a:pt x="4372" y="1"/>
                    <a:pt x="4089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974;p44">
              <a:extLst>
                <a:ext uri="{FF2B5EF4-FFF2-40B4-BE49-F238E27FC236}">
                  <a16:creationId xmlns:a16="http://schemas.microsoft.com/office/drawing/2014/main" id="{12697CAA-54A8-4A72-BEF5-C9D4BF35B8C7}"/>
                </a:ext>
              </a:extLst>
            </p:cNvPr>
            <p:cNvSpPr/>
            <p:nvPr/>
          </p:nvSpPr>
          <p:spPr>
            <a:xfrm rot="-4301683">
              <a:off x="9890845" y="3790981"/>
              <a:ext cx="179553" cy="163254"/>
            </a:xfrm>
            <a:custGeom>
              <a:avLst/>
              <a:gdLst/>
              <a:ahLst/>
              <a:cxnLst/>
              <a:rect l="l" t="t" r="r" b="b"/>
              <a:pathLst>
                <a:path w="4759" h="4327" extrusionOk="0">
                  <a:moveTo>
                    <a:pt x="2378" y="0"/>
                  </a:moveTo>
                  <a:cubicBezTo>
                    <a:pt x="1397" y="0"/>
                    <a:pt x="509" y="672"/>
                    <a:pt x="274" y="1668"/>
                  </a:cubicBezTo>
                  <a:cubicBezTo>
                    <a:pt x="0" y="2832"/>
                    <a:pt x="721" y="3997"/>
                    <a:pt x="1883" y="4269"/>
                  </a:cubicBezTo>
                  <a:cubicBezTo>
                    <a:pt x="2050" y="4308"/>
                    <a:pt x="2217" y="4327"/>
                    <a:pt x="2382" y="4327"/>
                  </a:cubicBezTo>
                  <a:cubicBezTo>
                    <a:pt x="3363" y="4327"/>
                    <a:pt x="4250" y="3655"/>
                    <a:pt x="4484" y="2660"/>
                  </a:cubicBezTo>
                  <a:cubicBezTo>
                    <a:pt x="4758" y="1497"/>
                    <a:pt x="4038" y="332"/>
                    <a:pt x="2875" y="59"/>
                  </a:cubicBezTo>
                  <a:cubicBezTo>
                    <a:pt x="2709" y="19"/>
                    <a:pt x="2542" y="0"/>
                    <a:pt x="2378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975;p44">
              <a:extLst>
                <a:ext uri="{FF2B5EF4-FFF2-40B4-BE49-F238E27FC236}">
                  <a16:creationId xmlns:a16="http://schemas.microsoft.com/office/drawing/2014/main" id="{18738A56-D525-437B-8CCC-F6FBAC51CC89}"/>
                </a:ext>
              </a:extLst>
            </p:cNvPr>
            <p:cNvSpPr/>
            <p:nvPr/>
          </p:nvSpPr>
          <p:spPr>
            <a:xfrm rot="-4301683">
              <a:off x="9920037" y="3407466"/>
              <a:ext cx="397327" cy="396987"/>
            </a:xfrm>
            <a:custGeom>
              <a:avLst/>
              <a:gdLst/>
              <a:ahLst/>
              <a:cxnLst/>
              <a:rect l="l" t="t" r="r" b="b"/>
              <a:pathLst>
                <a:path w="10531" h="10522" extrusionOk="0">
                  <a:moveTo>
                    <a:pt x="5020" y="0"/>
                  </a:moveTo>
                  <a:cubicBezTo>
                    <a:pt x="5018" y="0"/>
                    <a:pt x="5016" y="1"/>
                    <a:pt x="5014" y="1"/>
                  </a:cubicBezTo>
                  <a:cubicBezTo>
                    <a:pt x="3769" y="59"/>
                    <a:pt x="2635" y="550"/>
                    <a:pt x="1762" y="1329"/>
                  </a:cubicBezTo>
                  <a:cubicBezTo>
                    <a:pt x="1697" y="1388"/>
                    <a:pt x="1731" y="1540"/>
                    <a:pt x="1668" y="1601"/>
                  </a:cubicBezTo>
                  <a:cubicBezTo>
                    <a:pt x="1612" y="1655"/>
                    <a:pt x="1462" y="1619"/>
                    <a:pt x="1408" y="1677"/>
                  </a:cubicBezTo>
                  <a:cubicBezTo>
                    <a:pt x="602" y="2543"/>
                    <a:pt x="86" y="3679"/>
                    <a:pt x="10" y="4936"/>
                  </a:cubicBezTo>
                  <a:cubicBezTo>
                    <a:pt x="3" y="5043"/>
                    <a:pt x="142" y="5097"/>
                    <a:pt x="142" y="5207"/>
                  </a:cubicBezTo>
                  <a:cubicBezTo>
                    <a:pt x="142" y="5263"/>
                    <a:pt x="1" y="5376"/>
                    <a:pt x="3" y="5434"/>
                  </a:cubicBezTo>
                  <a:cubicBezTo>
                    <a:pt x="43" y="6711"/>
                    <a:pt x="539" y="7873"/>
                    <a:pt x="1334" y="8764"/>
                  </a:cubicBezTo>
                  <a:cubicBezTo>
                    <a:pt x="1357" y="8791"/>
                    <a:pt x="1414" y="8795"/>
                    <a:pt x="1477" y="8795"/>
                  </a:cubicBezTo>
                  <a:cubicBezTo>
                    <a:pt x="1501" y="8795"/>
                    <a:pt x="1526" y="8794"/>
                    <a:pt x="1550" y="8794"/>
                  </a:cubicBezTo>
                  <a:cubicBezTo>
                    <a:pt x="1611" y="8794"/>
                    <a:pt x="1666" y="8798"/>
                    <a:pt x="1691" y="8823"/>
                  </a:cubicBezTo>
                  <a:cubicBezTo>
                    <a:pt x="1747" y="8881"/>
                    <a:pt x="1621" y="9063"/>
                    <a:pt x="1679" y="9119"/>
                  </a:cubicBezTo>
                  <a:cubicBezTo>
                    <a:pt x="2564" y="9940"/>
                    <a:pt x="3731" y="10461"/>
                    <a:pt x="5017" y="10522"/>
                  </a:cubicBezTo>
                  <a:cubicBezTo>
                    <a:pt x="5018" y="10522"/>
                    <a:pt x="5020" y="10522"/>
                    <a:pt x="5021" y="10522"/>
                  </a:cubicBezTo>
                  <a:cubicBezTo>
                    <a:pt x="5103" y="10522"/>
                    <a:pt x="5184" y="10409"/>
                    <a:pt x="5266" y="10409"/>
                  </a:cubicBezTo>
                  <a:cubicBezTo>
                    <a:pt x="5347" y="10409"/>
                    <a:pt x="5429" y="10522"/>
                    <a:pt x="5508" y="10522"/>
                  </a:cubicBezTo>
                  <a:cubicBezTo>
                    <a:pt x="5510" y="10522"/>
                    <a:pt x="5511" y="10522"/>
                    <a:pt x="5513" y="10522"/>
                  </a:cubicBezTo>
                  <a:cubicBezTo>
                    <a:pt x="6801" y="10461"/>
                    <a:pt x="7968" y="9940"/>
                    <a:pt x="8850" y="9119"/>
                  </a:cubicBezTo>
                  <a:cubicBezTo>
                    <a:pt x="8904" y="9070"/>
                    <a:pt x="8881" y="8922"/>
                    <a:pt x="8933" y="8870"/>
                  </a:cubicBezTo>
                  <a:cubicBezTo>
                    <a:pt x="8998" y="8805"/>
                    <a:pt x="9137" y="8834"/>
                    <a:pt x="9198" y="8764"/>
                  </a:cubicBezTo>
                  <a:cubicBezTo>
                    <a:pt x="9992" y="7873"/>
                    <a:pt x="10488" y="6709"/>
                    <a:pt x="10528" y="5432"/>
                  </a:cubicBezTo>
                  <a:cubicBezTo>
                    <a:pt x="10531" y="5376"/>
                    <a:pt x="10405" y="5268"/>
                    <a:pt x="10405" y="5210"/>
                  </a:cubicBezTo>
                  <a:cubicBezTo>
                    <a:pt x="10405" y="5102"/>
                    <a:pt x="10528" y="5043"/>
                    <a:pt x="10522" y="4938"/>
                  </a:cubicBezTo>
                  <a:cubicBezTo>
                    <a:pt x="10445" y="3681"/>
                    <a:pt x="9929" y="2543"/>
                    <a:pt x="9124" y="1677"/>
                  </a:cubicBezTo>
                  <a:cubicBezTo>
                    <a:pt x="9067" y="1616"/>
                    <a:pt x="8904" y="1675"/>
                    <a:pt x="8845" y="1616"/>
                  </a:cubicBezTo>
                  <a:cubicBezTo>
                    <a:pt x="8787" y="1558"/>
                    <a:pt x="8832" y="1385"/>
                    <a:pt x="8771" y="1329"/>
                  </a:cubicBezTo>
                  <a:cubicBezTo>
                    <a:pt x="7896" y="550"/>
                    <a:pt x="6763" y="59"/>
                    <a:pt x="5515" y="1"/>
                  </a:cubicBezTo>
                  <a:cubicBezTo>
                    <a:pt x="5513" y="1"/>
                    <a:pt x="5511" y="0"/>
                    <a:pt x="5509" y="0"/>
                  </a:cubicBezTo>
                  <a:cubicBezTo>
                    <a:pt x="5428" y="0"/>
                    <a:pt x="5349" y="93"/>
                    <a:pt x="5268" y="93"/>
                  </a:cubicBezTo>
                  <a:cubicBezTo>
                    <a:pt x="5185" y="93"/>
                    <a:pt x="5101" y="0"/>
                    <a:pt x="5020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976;p44">
              <a:extLst>
                <a:ext uri="{FF2B5EF4-FFF2-40B4-BE49-F238E27FC236}">
                  <a16:creationId xmlns:a16="http://schemas.microsoft.com/office/drawing/2014/main" id="{E1BF2913-166E-47BF-942A-81CEBCA78D9B}"/>
                </a:ext>
              </a:extLst>
            </p:cNvPr>
            <p:cNvSpPr/>
            <p:nvPr/>
          </p:nvSpPr>
          <p:spPr>
            <a:xfrm rot="-4301683">
              <a:off x="9919952" y="3407263"/>
              <a:ext cx="397402" cy="397440"/>
            </a:xfrm>
            <a:custGeom>
              <a:avLst/>
              <a:gdLst/>
              <a:ahLst/>
              <a:cxnLst/>
              <a:rect l="l" t="t" r="r" b="b"/>
              <a:pathLst>
                <a:path w="10533" h="10534" extrusionOk="0">
                  <a:moveTo>
                    <a:pt x="5268" y="1"/>
                  </a:moveTo>
                  <a:cubicBezTo>
                    <a:pt x="5185" y="1"/>
                    <a:pt x="5102" y="3"/>
                    <a:pt x="5021" y="8"/>
                  </a:cubicBezTo>
                  <a:lnTo>
                    <a:pt x="5021" y="4593"/>
                  </a:lnTo>
                  <a:lnTo>
                    <a:pt x="1764" y="1336"/>
                  </a:lnTo>
                  <a:cubicBezTo>
                    <a:pt x="1641" y="1446"/>
                    <a:pt x="1522" y="1563"/>
                    <a:pt x="1410" y="1684"/>
                  </a:cubicBezTo>
                  <a:lnTo>
                    <a:pt x="4668" y="4943"/>
                  </a:lnTo>
                  <a:lnTo>
                    <a:pt x="12" y="4943"/>
                  </a:lnTo>
                  <a:cubicBezTo>
                    <a:pt x="5" y="5050"/>
                    <a:pt x="0" y="5160"/>
                    <a:pt x="0" y="5268"/>
                  </a:cubicBezTo>
                  <a:cubicBezTo>
                    <a:pt x="0" y="5326"/>
                    <a:pt x="3" y="5383"/>
                    <a:pt x="5" y="5439"/>
                  </a:cubicBezTo>
                  <a:lnTo>
                    <a:pt x="4668" y="5439"/>
                  </a:lnTo>
                  <a:lnTo>
                    <a:pt x="1336" y="8774"/>
                  </a:lnTo>
                  <a:cubicBezTo>
                    <a:pt x="1446" y="8895"/>
                    <a:pt x="1562" y="9014"/>
                    <a:pt x="1684" y="9126"/>
                  </a:cubicBezTo>
                  <a:lnTo>
                    <a:pt x="5021" y="5791"/>
                  </a:lnTo>
                  <a:lnTo>
                    <a:pt x="5021" y="10529"/>
                  </a:lnTo>
                  <a:cubicBezTo>
                    <a:pt x="5102" y="10531"/>
                    <a:pt x="5185" y="10533"/>
                    <a:pt x="5268" y="10533"/>
                  </a:cubicBezTo>
                  <a:cubicBezTo>
                    <a:pt x="5351" y="10533"/>
                    <a:pt x="5434" y="10531"/>
                    <a:pt x="5517" y="10529"/>
                  </a:cubicBezTo>
                  <a:lnTo>
                    <a:pt x="5517" y="5791"/>
                  </a:lnTo>
                  <a:lnTo>
                    <a:pt x="8852" y="9126"/>
                  </a:lnTo>
                  <a:cubicBezTo>
                    <a:pt x="8973" y="9014"/>
                    <a:pt x="9087" y="8895"/>
                    <a:pt x="9200" y="8771"/>
                  </a:cubicBezTo>
                  <a:lnTo>
                    <a:pt x="5867" y="5439"/>
                  </a:lnTo>
                  <a:lnTo>
                    <a:pt x="10530" y="5439"/>
                  </a:lnTo>
                  <a:cubicBezTo>
                    <a:pt x="10533" y="5383"/>
                    <a:pt x="10533" y="5326"/>
                    <a:pt x="10533" y="5268"/>
                  </a:cubicBezTo>
                  <a:cubicBezTo>
                    <a:pt x="10533" y="5160"/>
                    <a:pt x="10530" y="5050"/>
                    <a:pt x="10524" y="4943"/>
                  </a:cubicBezTo>
                  <a:lnTo>
                    <a:pt x="5867" y="4943"/>
                  </a:lnTo>
                  <a:lnTo>
                    <a:pt x="9126" y="1684"/>
                  </a:lnTo>
                  <a:cubicBezTo>
                    <a:pt x="9013" y="1563"/>
                    <a:pt x="8894" y="1446"/>
                    <a:pt x="8771" y="1336"/>
                  </a:cubicBezTo>
                  <a:lnTo>
                    <a:pt x="5517" y="4593"/>
                  </a:lnTo>
                  <a:lnTo>
                    <a:pt x="5517" y="8"/>
                  </a:lnTo>
                  <a:cubicBezTo>
                    <a:pt x="5434" y="3"/>
                    <a:pt x="5351" y="1"/>
                    <a:pt x="5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977;p44">
              <a:extLst>
                <a:ext uri="{FF2B5EF4-FFF2-40B4-BE49-F238E27FC236}">
                  <a16:creationId xmlns:a16="http://schemas.microsoft.com/office/drawing/2014/main" id="{DD1D34C9-5113-4CB1-BA3A-4EA1955C3938}"/>
                </a:ext>
              </a:extLst>
            </p:cNvPr>
            <p:cNvSpPr/>
            <p:nvPr/>
          </p:nvSpPr>
          <p:spPr>
            <a:xfrm rot="-4301683">
              <a:off x="9967783" y="3465003"/>
              <a:ext cx="303154" cy="281083"/>
            </a:xfrm>
            <a:custGeom>
              <a:avLst/>
              <a:gdLst/>
              <a:ahLst/>
              <a:cxnLst/>
              <a:rect l="l" t="t" r="r" b="b"/>
              <a:pathLst>
                <a:path w="8035" h="7450" extrusionOk="0">
                  <a:moveTo>
                    <a:pt x="4015" y="0"/>
                  </a:moveTo>
                  <a:cubicBezTo>
                    <a:pt x="2234" y="0"/>
                    <a:pt x="660" y="1282"/>
                    <a:pt x="348" y="3097"/>
                  </a:cubicBezTo>
                  <a:cubicBezTo>
                    <a:pt x="0" y="5124"/>
                    <a:pt x="1362" y="7049"/>
                    <a:pt x="3391" y="7395"/>
                  </a:cubicBezTo>
                  <a:cubicBezTo>
                    <a:pt x="3604" y="7432"/>
                    <a:pt x="3816" y="7449"/>
                    <a:pt x="4025" y="7449"/>
                  </a:cubicBezTo>
                  <a:cubicBezTo>
                    <a:pt x="5805" y="7449"/>
                    <a:pt x="7378" y="6168"/>
                    <a:pt x="7689" y="4354"/>
                  </a:cubicBezTo>
                  <a:cubicBezTo>
                    <a:pt x="8035" y="2325"/>
                    <a:pt x="6675" y="402"/>
                    <a:pt x="4646" y="54"/>
                  </a:cubicBezTo>
                  <a:cubicBezTo>
                    <a:pt x="4434" y="18"/>
                    <a:pt x="4223" y="0"/>
                    <a:pt x="4015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978;p44">
              <a:extLst>
                <a:ext uri="{FF2B5EF4-FFF2-40B4-BE49-F238E27FC236}">
                  <a16:creationId xmlns:a16="http://schemas.microsoft.com/office/drawing/2014/main" id="{FBD8F554-3610-4CBB-8C5A-BDC29EE99F6E}"/>
                </a:ext>
              </a:extLst>
            </p:cNvPr>
            <p:cNvSpPr/>
            <p:nvPr/>
          </p:nvSpPr>
          <p:spPr>
            <a:xfrm rot="-4301683">
              <a:off x="10037071" y="3524304"/>
              <a:ext cx="163292" cy="163292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2164" y="1"/>
                  </a:moveTo>
                  <a:cubicBezTo>
                    <a:pt x="970" y="1"/>
                    <a:pt x="0" y="970"/>
                    <a:pt x="0" y="2164"/>
                  </a:cubicBezTo>
                  <a:cubicBezTo>
                    <a:pt x="0" y="3358"/>
                    <a:pt x="970" y="4328"/>
                    <a:pt x="2164" y="4328"/>
                  </a:cubicBezTo>
                  <a:cubicBezTo>
                    <a:pt x="3358" y="4328"/>
                    <a:pt x="4327" y="3358"/>
                    <a:pt x="4327" y="2164"/>
                  </a:cubicBezTo>
                  <a:cubicBezTo>
                    <a:pt x="4327" y="970"/>
                    <a:pt x="3358" y="1"/>
                    <a:pt x="2164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979;p44">
              <a:extLst>
                <a:ext uri="{FF2B5EF4-FFF2-40B4-BE49-F238E27FC236}">
                  <a16:creationId xmlns:a16="http://schemas.microsoft.com/office/drawing/2014/main" id="{70F21FE2-4338-4E67-B1EA-ADCC0B992EF5}"/>
                </a:ext>
              </a:extLst>
            </p:cNvPr>
            <p:cNvSpPr/>
            <p:nvPr/>
          </p:nvSpPr>
          <p:spPr>
            <a:xfrm rot="-4301683">
              <a:off x="9991757" y="3620993"/>
              <a:ext cx="102586" cy="275084"/>
            </a:xfrm>
            <a:custGeom>
              <a:avLst/>
              <a:gdLst/>
              <a:ahLst/>
              <a:cxnLst/>
              <a:rect l="l" t="t" r="r" b="b"/>
              <a:pathLst>
                <a:path w="2719" h="7291" extrusionOk="0">
                  <a:moveTo>
                    <a:pt x="2439" y="0"/>
                  </a:moveTo>
                  <a:cubicBezTo>
                    <a:pt x="2382" y="0"/>
                    <a:pt x="2325" y="20"/>
                    <a:pt x="2278" y="60"/>
                  </a:cubicBezTo>
                  <a:cubicBezTo>
                    <a:pt x="1751" y="507"/>
                    <a:pt x="813" y="1490"/>
                    <a:pt x="456" y="3031"/>
                  </a:cubicBezTo>
                  <a:cubicBezTo>
                    <a:pt x="0" y="5002"/>
                    <a:pt x="777" y="6582"/>
                    <a:pt x="1134" y="7172"/>
                  </a:cubicBezTo>
                  <a:cubicBezTo>
                    <a:pt x="1181" y="7248"/>
                    <a:pt x="1262" y="7291"/>
                    <a:pt x="1347" y="7291"/>
                  </a:cubicBezTo>
                  <a:cubicBezTo>
                    <a:pt x="1390" y="7291"/>
                    <a:pt x="1434" y="7280"/>
                    <a:pt x="1475" y="7255"/>
                  </a:cubicBezTo>
                  <a:cubicBezTo>
                    <a:pt x="1592" y="7185"/>
                    <a:pt x="1630" y="7033"/>
                    <a:pt x="1558" y="6914"/>
                  </a:cubicBezTo>
                  <a:cubicBezTo>
                    <a:pt x="1235" y="6378"/>
                    <a:pt x="523" y="4934"/>
                    <a:pt x="938" y="3144"/>
                  </a:cubicBezTo>
                  <a:cubicBezTo>
                    <a:pt x="1264" y="1741"/>
                    <a:pt x="2119" y="845"/>
                    <a:pt x="2599" y="437"/>
                  </a:cubicBezTo>
                  <a:cubicBezTo>
                    <a:pt x="2705" y="349"/>
                    <a:pt x="2718" y="192"/>
                    <a:pt x="2628" y="89"/>
                  </a:cubicBezTo>
                  <a:cubicBezTo>
                    <a:pt x="2579" y="31"/>
                    <a:pt x="2509" y="0"/>
                    <a:pt x="24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42"/>
          <p:cNvSpPr txBox="1">
            <a:spLocks noGrp="1"/>
          </p:cNvSpPr>
          <p:nvPr>
            <p:ph type="title"/>
          </p:nvPr>
        </p:nvSpPr>
        <p:spPr>
          <a:xfrm>
            <a:off x="755464" y="1672920"/>
            <a:ext cx="397497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/>
              <a:t>Сбережения</a:t>
            </a:r>
            <a:endParaRPr sz="4800" b="1" dirty="0"/>
          </a:p>
        </p:txBody>
      </p:sp>
      <p:sp>
        <p:nvSpPr>
          <p:cNvPr id="52" name="Google Shape;1608;p39">
            <a:extLst>
              <a:ext uri="{FF2B5EF4-FFF2-40B4-BE49-F238E27FC236}">
                <a16:creationId xmlns:a16="http://schemas.microsoft.com/office/drawing/2014/main" id="{787AB958-375D-43A5-8BF1-B9BBC544803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64289" y="2473285"/>
            <a:ext cx="4221401" cy="15464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Это резерв, который откладывается или накапливается для будущего использования или в целях обеспечения финансовой безопасности.</a:t>
            </a:r>
            <a:endParaRPr dirty="0"/>
          </a:p>
        </p:txBody>
      </p:sp>
      <p:grpSp>
        <p:nvGrpSpPr>
          <p:cNvPr id="53" name="Google Shape;1795;p40">
            <a:extLst>
              <a:ext uri="{FF2B5EF4-FFF2-40B4-BE49-F238E27FC236}">
                <a16:creationId xmlns:a16="http://schemas.microsoft.com/office/drawing/2014/main" id="{A177A352-8695-4678-BB95-F8F957FB7576}"/>
              </a:ext>
            </a:extLst>
          </p:cNvPr>
          <p:cNvGrpSpPr/>
          <p:nvPr/>
        </p:nvGrpSpPr>
        <p:grpSpPr>
          <a:xfrm rot="2700000">
            <a:off x="2648761" y="726512"/>
            <a:ext cx="652458" cy="477621"/>
            <a:chOff x="230649" y="98842"/>
            <a:chExt cx="652464" cy="477625"/>
          </a:xfrm>
        </p:grpSpPr>
        <p:sp>
          <p:nvSpPr>
            <p:cNvPr id="54" name="Google Shape;1796;p40">
              <a:extLst>
                <a:ext uri="{FF2B5EF4-FFF2-40B4-BE49-F238E27FC236}">
                  <a16:creationId xmlns:a16="http://schemas.microsoft.com/office/drawing/2014/main" id="{4F7A7A80-7203-4634-B33C-6A56E23DE070}"/>
                </a:ext>
              </a:extLst>
            </p:cNvPr>
            <p:cNvSpPr/>
            <p:nvPr/>
          </p:nvSpPr>
          <p:spPr>
            <a:xfrm>
              <a:off x="240470" y="110694"/>
              <a:ext cx="635592" cy="453052"/>
            </a:xfrm>
            <a:custGeom>
              <a:avLst/>
              <a:gdLst/>
              <a:ahLst/>
              <a:cxnLst/>
              <a:rect l="l" t="t" r="r" b="b"/>
              <a:pathLst>
                <a:path w="13785" h="9826" extrusionOk="0">
                  <a:moveTo>
                    <a:pt x="11492" y="1"/>
                  </a:moveTo>
                  <a:cubicBezTo>
                    <a:pt x="11463" y="1"/>
                    <a:pt x="11427" y="10"/>
                    <a:pt x="11379" y="29"/>
                  </a:cubicBezTo>
                  <a:lnTo>
                    <a:pt x="9734" y="444"/>
                  </a:lnTo>
                  <a:lnTo>
                    <a:pt x="1693" y="3663"/>
                  </a:lnTo>
                  <a:lnTo>
                    <a:pt x="182" y="4428"/>
                  </a:lnTo>
                  <a:lnTo>
                    <a:pt x="185" y="4428"/>
                  </a:lnTo>
                  <a:cubicBezTo>
                    <a:pt x="25" y="4491"/>
                    <a:pt x="1" y="4673"/>
                    <a:pt x="63" y="4832"/>
                  </a:cubicBezTo>
                  <a:lnTo>
                    <a:pt x="519" y="6401"/>
                  </a:lnTo>
                  <a:lnTo>
                    <a:pt x="1255" y="8239"/>
                  </a:lnTo>
                  <a:lnTo>
                    <a:pt x="2061" y="9612"/>
                  </a:lnTo>
                  <a:cubicBezTo>
                    <a:pt x="2110" y="9738"/>
                    <a:pt x="2178" y="9826"/>
                    <a:pt x="2281" y="9826"/>
                  </a:cubicBezTo>
                  <a:cubicBezTo>
                    <a:pt x="2309" y="9826"/>
                    <a:pt x="2339" y="9819"/>
                    <a:pt x="2373" y="9805"/>
                  </a:cubicBezTo>
                  <a:lnTo>
                    <a:pt x="3991" y="9410"/>
                  </a:lnTo>
                  <a:lnTo>
                    <a:pt x="12036" y="6190"/>
                  </a:lnTo>
                  <a:lnTo>
                    <a:pt x="13511" y="5460"/>
                  </a:lnTo>
                  <a:cubicBezTo>
                    <a:pt x="13668" y="5395"/>
                    <a:pt x="13785" y="5272"/>
                    <a:pt x="13722" y="5115"/>
                  </a:cubicBezTo>
                  <a:lnTo>
                    <a:pt x="13206" y="3454"/>
                  </a:lnTo>
                  <a:lnTo>
                    <a:pt x="12470" y="1614"/>
                  </a:lnTo>
                  <a:lnTo>
                    <a:pt x="11628" y="164"/>
                  </a:lnTo>
                  <a:cubicBezTo>
                    <a:pt x="11584" y="53"/>
                    <a:pt x="11558" y="1"/>
                    <a:pt x="11492" y="1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97;p40">
              <a:extLst>
                <a:ext uri="{FF2B5EF4-FFF2-40B4-BE49-F238E27FC236}">
                  <a16:creationId xmlns:a16="http://schemas.microsoft.com/office/drawing/2014/main" id="{3EBAFB75-AE83-4C49-BDDF-8CE8F3CD4138}"/>
                </a:ext>
              </a:extLst>
            </p:cNvPr>
            <p:cNvSpPr/>
            <p:nvPr/>
          </p:nvSpPr>
          <p:spPr>
            <a:xfrm>
              <a:off x="661522" y="229327"/>
              <a:ext cx="96918" cy="94474"/>
            </a:xfrm>
            <a:custGeom>
              <a:avLst/>
              <a:gdLst/>
              <a:ahLst/>
              <a:cxnLst/>
              <a:rect l="l" t="t" r="r" b="b"/>
              <a:pathLst>
                <a:path w="2102" h="2049" extrusionOk="0">
                  <a:moveTo>
                    <a:pt x="1051" y="506"/>
                  </a:moveTo>
                  <a:cubicBezTo>
                    <a:pt x="1120" y="506"/>
                    <a:pt x="1190" y="520"/>
                    <a:pt x="1255" y="549"/>
                  </a:cubicBezTo>
                  <a:cubicBezTo>
                    <a:pt x="1383" y="603"/>
                    <a:pt x="1479" y="704"/>
                    <a:pt x="1531" y="832"/>
                  </a:cubicBezTo>
                  <a:cubicBezTo>
                    <a:pt x="1636" y="1096"/>
                    <a:pt x="1509" y="1399"/>
                    <a:pt x="1244" y="1505"/>
                  </a:cubicBezTo>
                  <a:cubicBezTo>
                    <a:pt x="1182" y="1530"/>
                    <a:pt x="1117" y="1542"/>
                    <a:pt x="1052" y="1542"/>
                  </a:cubicBezTo>
                  <a:cubicBezTo>
                    <a:pt x="982" y="1542"/>
                    <a:pt x="912" y="1528"/>
                    <a:pt x="846" y="1500"/>
                  </a:cubicBezTo>
                  <a:cubicBezTo>
                    <a:pt x="721" y="1447"/>
                    <a:pt x="622" y="1346"/>
                    <a:pt x="570" y="1218"/>
                  </a:cubicBezTo>
                  <a:cubicBezTo>
                    <a:pt x="465" y="951"/>
                    <a:pt x="593" y="650"/>
                    <a:pt x="858" y="544"/>
                  </a:cubicBezTo>
                  <a:cubicBezTo>
                    <a:pt x="921" y="520"/>
                    <a:pt x="986" y="506"/>
                    <a:pt x="1051" y="506"/>
                  </a:cubicBezTo>
                  <a:close/>
                  <a:moveTo>
                    <a:pt x="1050" y="1"/>
                  </a:moveTo>
                  <a:cubicBezTo>
                    <a:pt x="922" y="1"/>
                    <a:pt x="794" y="25"/>
                    <a:pt x="671" y="75"/>
                  </a:cubicBezTo>
                  <a:cubicBezTo>
                    <a:pt x="418" y="176"/>
                    <a:pt x="218" y="369"/>
                    <a:pt x="110" y="621"/>
                  </a:cubicBezTo>
                  <a:cubicBezTo>
                    <a:pt x="3" y="872"/>
                    <a:pt x="0" y="1150"/>
                    <a:pt x="101" y="1404"/>
                  </a:cubicBezTo>
                  <a:cubicBezTo>
                    <a:pt x="202" y="1658"/>
                    <a:pt x="398" y="1857"/>
                    <a:pt x="649" y="1965"/>
                  </a:cubicBezTo>
                  <a:cubicBezTo>
                    <a:pt x="777" y="2021"/>
                    <a:pt x="914" y="2048"/>
                    <a:pt x="1051" y="2048"/>
                  </a:cubicBezTo>
                  <a:cubicBezTo>
                    <a:pt x="1179" y="2048"/>
                    <a:pt x="1309" y="2023"/>
                    <a:pt x="1432" y="1974"/>
                  </a:cubicBezTo>
                  <a:cubicBezTo>
                    <a:pt x="1684" y="1873"/>
                    <a:pt x="1883" y="1678"/>
                    <a:pt x="1991" y="1426"/>
                  </a:cubicBezTo>
                  <a:cubicBezTo>
                    <a:pt x="2099" y="1175"/>
                    <a:pt x="2101" y="897"/>
                    <a:pt x="2000" y="643"/>
                  </a:cubicBezTo>
                  <a:cubicBezTo>
                    <a:pt x="1899" y="390"/>
                    <a:pt x="1704" y="192"/>
                    <a:pt x="1452" y="84"/>
                  </a:cubicBezTo>
                  <a:cubicBezTo>
                    <a:pt x="1323" y="29"/>
                    <a:pt x="1186" y="1"/>
                    <a:pt x="1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98;p40">
              <a:extLst>
                <a:ext uri="{FF2B5EF4-FFF2-40B4-BE49-F238E27FC236}">
                  <a16:creationId xmlns:a16="http://schemas.microsoft.com/office/drawing/2014/main" id="{56932DE0-AC4E-48D8-92E0-42DF5C12736B}"/>
                </a:ext>
              </a:extLst>
            </p:cNvPr>
            <p:cNvSpPr/>
            <p:nvPr/>
          </p:nvSpPr>
          <p:spPr>
            <a:xfrm>
              <a:off x="355231" y="351971"/>
              <a:ext cx="97010" cy="94428"/>
            </a:xfrm>
            <a:custGeom>
              <a:avLst/>
              <a:gdLst/>
              <a:ahLst/>
              <a:cxnLst/>
              <a:rect l="l" t="t" r="r" b="b"/>
              <a:pathLst>
                <a:path w="2104" h="2048" extrusionOk="0">
                  <a:moveTo>
                    <a:pt x="1053" y="506"/>
                  </a:moveTo>
                  <a:cubicBezTo>
                    <a:pt x="1120" y="506"/>
                    <a:pt x="1190" y="519"/>
                    <a:pt x="1255" y="548"/>
                  </a:cubicBezTo>
                  <a:cubicBezTo>
                    <a:pt x="1383" y="602"/>
                    <a:pt x="1482" y="703"/>
                    <a:pt x="1533" y="831"/>
                  </a:cubicBezTo>
                  <a:cubicBezTo>
                    <a:pt x="1639" y="1096"/>
                    <a:pt x="1509" y="1399"/>
                    <a:pt x="1244" y="1504"/>
                  </a:cubicBezTo>
                  <a:cubicBezTo>
                    <a:pt x="1182" y="1529"/>
                    <a:pt x="1117" y="1542"/>
                    <a:pt x="1052" y="1542"/>
                  </a:cubicBezTo>
                  <a:cubicBezTo>
                    <a:pt x="983" y="1542"/>
                    <a:pt x="914" y="1528"/>
                    <a:pt x="849" y="1500"/>
                  </a:cubicBezTo>
                  <a:cubicBezTo>
                    <a:pt x="721" y="1446"/>
                    <a:pt x="622" y="1345"/>
                    <a:pt x="570" y="1217"/>
                  </a:cubicBezTo>
                  <a:cubicBezTo>
                    <a:pt x="465" y="952"/>
                    <a:pt x="595" y="649"/>
                    <a:pt x="860" y="544"/>
                  </a:cubicBezTo>
                  <a:cubicBezTo>
                    <a:pt x="923" y="519"/>
                    <a:pt x="988" y="506"/>
                    <a:pt x="1053" y="506"/>
                  </a:cubicBezTo>
                  <a:close/>
                  <a:moveTo>
                    <a:pt x="1051" y="0"/>
                  </a:moveTo>
                  <a:cubicBezTo>
                    <a:pt x="923" y="0"/>
                    <a:pt x="794" y="25"/>
                    <a:pt x="671" y="75"/>
                  </a:cubicBezTo>
                  <a:cubicBezTo>
                    <a:pt x="418" y="176"/>
                    <a:pt x="220" y="371"/>
                    <a:pt x="113" y="622"/>
                  </a:cubicBezTo>
                  <a:cubicBezTo>
                    <a:pt x="5" y="874"/>
                    <a:pt x="0" y="1150"/>
                    <a:pt x="104" y="1403"/>
                  </a:cubicBezTo>
                  <a:cubicBezTo>
                    <a:pt x="205" y="1657"/>
                    <a:pt x="398" y="1857"/>
                    <a:pt x="649" y="1964"/>
                  </a:cubicBezTo>
                  <a:cubicBezTo>
                    <a:pt x="779" y="2021"/>
                    <a:pt x="916" y="2047"/>
                    <a:pt x="1053" y="2047"/>
                  </a:cubicBezTo>
                  <a:cubicBezTo>
                    <a:pt x="1181" y="2047"/>
                    <a:pt x="1309" y="2023"/>
                    <a:pt x="1432" y="1973"/>
                  </a:cubicBezTo>
                  <a:cubicBezTo>
                    <a:pt x="1686" y="1872"/>
                    <a:pt x="1886" y="1677"/>
                    <a:pt x="1993" y="1426"/>
                  </a:cubicBezTo>
                  <a:cubicBezTo>
                    <a:pt x="2101" y="1174"/>
                    <a:pt x="2103" y="898"/>
                    <a:pt x="2002" y="645"/>
                  </a:cubicBezTo>
                  <a:cubicBezTo>
                    <a:pt x="1901" y="391"/>
                    <a:pt x="1706" y="191"/>
                    <a:pt x="1455" y="84"/>
                  </a:cubicBezTo>
                  <a:cubicBezTo>
                    <a:pt x="1325" y="28"/>
                    <a:pt x="1188" y="0"/>
                    <a:pt x="10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99;p40">
              <a:extLst>
                <a:ext uri="{FF2B5EF4-FFF2-40B4-BE49-F238E27FC236}">
                  <a16:creationId xmlns:a16="http://schemas.microsoft.com/office/drawing/2014/main" id="{E061BB24-9A37-4C89-8B43-18E7C0DAAAA1}"/>
                </a:ext>
              </a:extLst>
            </p:cNvPr>
            <p:cNvSpPr/>
            <p:nvPr/>
          </p:nvSpPr>
          <p:spPr>
            <a:xfrm>
              <a:off x="775453" y="269947"/>
              <a:ext cx="107661" cy="126150"/>
            </a:xfrm>
            <a:custGeom>
              <a:avLst/>
              <a:gdLst/>
              <a:ahLst/>
              <a:cxnLst/>
              <a:rect l="l" t="t" r="r" b="b"/>
              <a:pathLst>
                <a:path w="2335" h="2736" extrusionOk="0">
                  <a:moveTo>
                    <a:pt x="1603" y="0"/>
                  </a:moveTo>
                  <a:cubicBezTo>
                    <a:pt x="523" y="431"/>
                    <a:pt x="0" y="1656"/>
                    <a:pt x="431" y="2736"/>
                  </a:cubicBezTo>
                  <a:lnTo>
                    <a:pt x="2099" y="2069"/>
                  </a:lnTo>
                  <a:cubicBezTo>
                    <a:pt x="2258" y="2004"/>
                    <a:pt x="2334" y="1825"/>
                    <a:pt x="2272" y="166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00;p40">
              <a:extLst>
                <a:ext uri="{FF2B5EF4-FFF2-40B4-BE49-F238E27FC236}">
                  <a16:creationId xmlns:a16="http://schemas.microsoft.com/office/drawing/2014/main" id="{0BCB73A8-E995-4C5F-B6B4-E058FB64C606}"/>
                </a:ext>
              </a:extLst>
            </p:cNvPr>
            <p:cNvSpPr/>
            <p:nvPr/>
          </p:nvSpPr>
          <p:spPr>
            <a:xfrm>
              <a:off x="230649" y="279629"/>
              <a:ext cx="107661" cy="126196"/>
            </a:xfrm>
            <a:custGeom>
              <a:avLst/>
              <a:gdLst/>
              <a:ahLst/>
              <a:cxnLst/>
              <a:rect l="l" t="t" r="r" b="b"/>
              <a:pathLst>
                <a:path w="2335" h="2737" extrusionOk="0">
                  <a:moveTo>
                    <a:pt x="1901" y="1"/>
                  </a:moveTo>
                  <a:lnTo>
                    <a:pt x="236" y="668"/>
                  </a:lnTo>
                  <a:cubicBezTo>
                    <a:pt x="77" y="733"/>
                    <a:pt x="0" y="912"/>
                    <a:pt x="63" y="1071"/>
                  </a:cubicBezTo>
                  <a:lnTo>
                    <a:pt x="732" y="2736"/>
                  </a:lnTo>
                  <a:lnTo>
                    <a:pt x="732" y="2736"/>
                  </a:lnTo>
                  <a:cubicBezTo>
                    <a:pt x="1810" y="2304"/>
                    <a:pt x="2334" y="1080"/>
                    <a:pt x="1901" y="1"/>
                  </a:cubicBezTo>
                  <a:close/>
                  <a:moveTo>
                    <a:pt x="732" y="2736"/>
                  </a:moveTo>
                  <a:cubicBezTo>
                    <a:pt x="731" y="2736"/>
                    <a:pt x="730" y="2736"/>
                    <a:pt x="730" y="2737"/>
                  </a:cubicBezTo>
                  <a:lnTo>
                    <a:pt x="732" y="2737"/>
                  </a:lnTo>
                  <a:lnTo>
                    <a:pt x="732" y="2736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01;p40">
              <a:extLst>
                <a:ext uri="{FF2B5EF4-FFF2-40B4-BE49-F238E27FC236}">
                  <a16:creationId xmlns:a16="http://schemas.microsoft.com/office/drawing/2014/main" id="{237E9711-71E3-4F16-8EFE-9F74CC0C325A}"/>
                </a:ext>
              </a:extLst>
            </p:cNvPr>
            <p:cNvSpPr/>
            <p:nvPr/>
          </p:nvSpPr>
          <p:spPr>
            <a:xfrm>
              <a:off x="298335" y="483560"/>
              <a:ext cx="126150" cy="92907"/>
            </a:xfrm>
            <a:custGeom>
              <a:avLst/>
              <a:gdLst/>
              <a:ahLst/>
              <a:cxnLst/>
              <a:rect l="l" t="t" r="r" b="b"/>
              <a:pathLst>
                <a:path w="2736" h="2015" extrusionOk="0">
                  <a:moveTo>
                    <a:pt x="781" y="1"/>
                  </a:moveTo>
                  <a:cubicBezTo>
                    <a:pt x="520" y="1"/>
                    <a:pt x="256" y="49"/>
                    <a:pt x="0" y="152"/>
                  </a:cubicBezTo>
                  <a:lnTo>
                    <a:pt x="667" y="1819"/>
                  </a:lnTo>
                  <a:cubicBezTo>
                    <a:pt x="715" y="1941"/>
                    <a:pt x="832" y="2014"/>
                    <a:pt x="954" y="2014"/>
                  </a:cubicBezTo>
                  <a:cubicBezTo>
                    <a:pt x="992" y="2014"/>
                    <a:pt x="1031" y="2007"/>
                    <a:pt x="1068" y="1992"/>
                  </a:cubicBezTo>
                  <a:lnTo>
                    <a:pt x="2736" y="1323"/>
                  </a:lnTo>
                  <a:cubicBezTo>
                    <a:pt x="2406" y="500"/>
                    <a:pt x="1615" y="1"/>
                    <a:pt x="781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02;p40">
              <a:extLst>
                <a:ext uri="{FF2B5EF4-FFF2-40B4-BE49-F238E27FC236}">
                  <a16:creationId xmlns:a16="http://schemas.microsoft.com/office/drawing/2014/main" id="{7BE103DE-9220-41B2-A470-88DD5954CFB6}"/>
                </a:ext>
              </a:extLst>
            </p:cNvPr>
            <p:cNvSpPr/>
            <p:nvPr/>
          </p:nvSpPr>
          <p:spPr>
            <a:xfrm>
              <a:off x="474326" y="265014"/>
              <a:ext cx="165111" cy="145654"/>
            </a:xfrm>
            <a:custGeom>
              <a:avLst/>
              <a:gdLst/>
              <a:ahLst/>
              <a:cxnLst/>
              <a:rect l="l" t="t" r="r" b="b"/>
              <a:pathLst>
                <a:path w="3581" h="3159" extrusionOk="0">
                  <a:moveTo>
                    <a:pt x="1789" y="1"/>
                  </a:moveTo>
                  <a:cubicBezTo>
                    <a:pt x="1594" y="1"/>
                    <a:pt x="1396" y="37"/>
                    <a:pt x="1203" y="114"/>
                  </a:cubicBezTo>
                  <a:cubicBezTo>
                    <a:pt x="393" y="439"/>
                    <a:pt x="1" y="1357"/>
                    <a:pt x="326" y="2167"/>
                  </a:cubicBezTo>
                  <a:cubicBezTo>
                    <a:pt x="572" y="2783"/>
                    <a:pt x="1164" y="3159"/>
                    <a:pt x="1790" y="3159"/>
                  </a:cubicBezTo>
                  <a:cubicBezTo>
                    <a:pt x="1986" y="3159"/>
                    <a:pt x="2184" y="3122"/>
                    <a:pt x="2377" y="3045"/>
                  </a:cubicBezTo>
                  <a:cubicBezTo>
                    <a:pt x="3185" y="2722"/>
                    <a:pt x="3580" y="1801"/>
                    <a:pt x="3255" y="993"/>
                  </a:cubicBezTo>
                  <a:cubicBezTo>
                    <a:pt x="3008" y="376"/>
                    <a:pt x="2416" y="1"/>
                    <a:pt x="1789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03;p40">
              <a:extLst>
                <a:ext uri="{FF2B5EF4-FFF2-40B4-BE49-F238E27FC236}">
                  <a16:creationId xmlns:a16="http://schemas.microsoft.com/office/drawing/2014/main" id="{058171C5-4366-43A9-AA91-9B73DE7D941E}"/>
                </a:ext>
              </a:extLst>
            </p:cNvPr>
            <p:cNvSpPr/>
            <p:nvPr/>
          </p:nvSpPr>
          <p:spPr>
            <a:xfrm rot="-5400000">
              <a:off x="697978" y="89597"/>
              <a:ext cx="107661" cy="126150"/>
            </a:xfrm>
            <a:custGeom>
              <a:avLst/>
              <a:gdLst/>
              <a:ahLst/>
              <a:cxnLst/>
              <a:rect l="l" t="t" r="r" b="b"/>
              <a:pathLst>
                <a:path w="2335" h="2736" extrusionOk="0">
                  <a:moveTo>
                    <a:pt x="1603" y="0"/>
                  </a:moveTo>
                  <a:cubicBezTo>
                    <a:pt x="523" y="431"/>
                    <a:pt x="0" y="1656"/>
                    <a:pt x="431" y="2736"/>
                  </a:cubicBezTo>
                  <a:lnTo>
                    <a:pt x="2099" y="2069"/>
                  </a:lnTo>
                  <a:cubicBezTo>
                    <a:pt x="2258" y="2004"/>
                    <a:pt x="2334" y="1825"/>
                    <a:pt x="2272" y="166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2247;p51">
            <a:extLst>
              <a:ext uri="{FF2B5EF4-FFF2-40B4-BE49-F238E27FC236}">
                <a16:creationId xmlns:a16="http://schemas.microsoft.com/office/drawing/2014/main" id="{66BDED57-F90A-4829-A1E8-444556ECB367}"/>
              </a:ext>
            </a:extLst>
          </p:cNvPr>
          <p:cNvGrpSpPr/>
          <p:nvPr/>
        </p:nvGrpSpPr>
        <p:grpSpPr>
          <a:xfrm>
            <a:off x="5706319" y="1481791"/>
            <a:ext cx="1887557" cy="1982987"/>
            <a:chOff x="5922575" y="1964075"/>
            <a:chExt cx="1964521" cy="1951768"/>
          </a:xfrm>
        </p:grpSpPr>
        <p:sp>
          <p:nvSpPr>
            <p:cNvPr id="180" name="Google Shape;2248;p51">
              <a:extLst>
                <a:ext uri="{FF2B5EF4-FFF2-40B4-BE49-F238E27FC236}">
                  <a16:creationId xmlns:a16="http://schemas.microsoft.com/office/drawing/2014/main" id="{4FE7FB6A-288D-4388-96ED-3FC6AB13A07E}"/>
                </a:ext>
              </a:extLst>
            </p:cNvPr>
            <p:cNvSpPr/>
            <p:nvPr/>
          </p:nvSpPr>
          <p:spPr>
            <a:xfrm>
              <a:off x="6154421" y="1965389"/>
              <a:ext cx="1651633" cy="1948464"/>
            </a:xfrm>
            <a:custGeom>
              <a:avLst/>
              <a:gdLst/>
              <a:ahLst/>
              <a:cxnLst/>
              <a:rect l="l" t="t" r="r" b="b"/>
              <a:pathLst>
                <a:path w="42722" h="50400" extrusionOk="0">
                  <a:moveTo>
                    <a:pt x="21683" y="1"/>
                  </a:moveTo>
                  <a:cubicBezTo>
                    <a:pt x="21566" y="1"/>
                    <a:pt x="21338" y="202"/>
                    <a:pt x="21229" y="202"/>
                  </a:cubicBezTo>
                  <a:cubicBezTo>
                    <a:pt x="21112" y="202"/>
                    <a:pt x="21112" y="7"/>
                    <a:pt x="21010" y="7"/>
                  </a:cubicBezTo>
                  <a:cubicBezTo>
                    <a:pt x="21004" y="7"/>
                    <a:pt x="20998" y="7"/>
                    <a:pt x="20991" y="9"/>
                  </a:cubicBezTo>
                  <a:cubicBezTo>
                    <a:pt x="20172" y="189"/>
                    <a:pt x="19431" y="958"/>
                    <a:pt x="18865" y="2119"/>
                  </a:cubicBezTo>
                  <a:cubicBezTo>
                    <a:pt x="18764" y="2330"/>
                    <a:pt x="19036" y="2325"/>
                    <a:pt x="18946" y="2561"/>
                  </a:cubicBezTo>
                  <a:cubicBezTo>
                    <a:pt x="18881" y="2727"/>
                    <a:pt x="18450" y="3128"/>
                    <a:pt x="18394" y="3306"/>
                  </a:cubicBezTo>
                  <a:cubicBezTo>
                    <a:pt x="18167" y="4006"/>
                    <a:pt x="17992" y="4787"/>
                    <a:pt x="17880" y="5629"/>
                  </a:cubicBezTo>
                  <a:cubicBezTo>
                    <a:pt x="17591" y="5305"/>
                    <a:pt x="17294" y="5005"/>
                    <a:pt x="16998" y="4726"/>
                  </a:cubicBezTo>
                  <a:cubicBezTo>
                    <a:pt x="16989" y="4718"/>
                    <a:pt x="16976" y="4715"/>
                    <a:pt x="16960" y="4715"/>
                  </a:cubicBezTo>
                  <a:cubicBezTo>
                    <a:pt x="16887" y="4715"/>
                    <a:pt x="16754" y="4782"/>
                    <a:pt x="16682" y="4782"/>
                  </a:cubicBezTo>
                  <a:cubicBezTo>
                    <a:pt x="16667" y="4782"/>
                    <a:pt x="16654" y="4779"/>
                    <a:pt x="16646" y="4771"/>
                  </a:cubicBezTo>
                  <a:cubicBezTo>
                    <a:pt x="16578" y="4711"/>
                    <a:pt x="16695" y="4448"/>
                    <a:pt x="16628" y="4392"/>
                  </a:cubicBezTo>
                  <a:cubicBezTo>
                    <a:pt x="15988" y="3835"/>
                    <a:pt x="15344" y="3389"/>
                    <a:pt x="14727" y="3068"/>
                  </a:cubicBezTo>
                  <a:cubicBezTo>
                    <a:pt x="14720" y="3064"/>
                    <a:pt x="14711" y="3063"/>
                    <a:pt x="14700" y="3063"/>
                  </a:cubicBezTo>
                  <a:cubicBezTo>
                    <a:pt x="14603" y="3063"/>
                    <a:pt x="14372" y="3198"/>
                    <a:pt x="14277" y="3198"/>
                  </a:cubicBezTo>
                  <a:cubicBezTo>
                    <a:pt x="14266" y="3198"/>
                    <a:pt x="14258" y="3197"/>
                    <a:pt x="14251" y="3194"/>
                  </a:cubicBezTo>
                  <a:cubicBezTo>
                    <a:pt x="14170" y="3155"/>
                    <a:pt x="14330" y="2877"/>
                    <a:pt x="14249" y="2843"/>
                  </a:cubicBezTo>
                  <a:cubicBezTo>
                    <a:pt x="13712" y="2618"/>
                    <a:pt x="13204" y="2499"/>
                    <a:pt x="12747" y="2499"/>
                  </a:cubicBezTo>
                  <a:cubicBezTo>
                    <a:pt x="12313" y="2499"/>
                    <a:pt x="11925" y="2607"/>
                    <a:pt x="11603" y="2834"/>
                  </a:cubicBezTo>
                  <a:cubicBezTo>
                    <a:pt x="10773" y="3420"/>
                    <a:pt x="10544" y="4688"/>
                    <a:pt x="10847" y="6252"/>
                  </a:cubicBezTo>
                  <a:cubicBezTo>
                    <a:pt x="10865" y="6351"/>
                    <a:pt x="11073" y="6279"/>
                    <a:pt x="11096" y="6380"/>
                  </a:cubicBezTo>
                  <a:cubicBezTo>
                    <a:pt x="11116" y="6470"/>
                    <a:pt x="10952" y="6733"/>
                    <a:pt x="10977" y="6825"/>
                  </a:cubicBezTo>
                  <a:cubicBezTo>
                    <a:pt x="11168" y="7554"/>
                    <a:pt x="11464" y="8337"/>
                    <a:pt x="11859" y="9136"/>
                  </a:cubicBezTo>
                  <a:cubicBezTo>
                    <a:pt x="11901" y="9224"/>
                    <a:pt x="12097" y="9174"/>
                    <a:pt x="12142" y="9262"/>
                  </a:cubicBezTo>
                  <a:cubicBezTo>
                    <a:pt x="12175" y="9329"/>
                    <a:pt x="12063" y="9534"/>
                    <a:pt x="12097" y="9599"/>
                  </a:cubicBezTo>
                  <a:cubicBezTo>
                    <a:pt x="12402" y="10166"/>
                    <a:pt x="12756" y="10739"/>
                    <a:pt x="13156" y="11304"/>
                  </a:cubicBezTo>
                  <a:cubicBezTo>
                    <a:pt x="13217" y="11392"/>
                    <a:pt x="13279" y="11477"/>
                    <a:pt x="13342" y="11562"/>
                  </a:cubicBezTo>
                  <a:cubicBezTo>
                    <a:pt x="13401" y="11643"/>
                    <a:pt x="13596" y="11587"/>
                    <a:pt x="13656" y="11663"/>
                  </a:cubicBezTo>
                  <a:cubicBezTo>
                    <a:pt x="13697" y="11719"/>
                    <a:pt x="13603" y="11908"/>
                    <a:pt x="13645" y="11962"/>
                  </a:cubicBezTo>
                  <a:cubicBezTo>
                    <a:pt x="14090" y="12532"/>
                    <a:pt x="14554" y="13048"/>
                    <a:pt x="15028" y="13510"/>
                  </a:cubicBezTo>
                  <a:cubicBezTo>
                    <a:pt x="9565" y="15883"/>
                    <a:pt x="5041" y="21026"/>
                    <a:pt x="2428" y="26379"/>
                  </a:cubicBezTo>
                  <a:cubicBezTo>
                    <a:pt x="2323" y="26594"/>
                    <a:pt x="2410" y="26720"/>
                    <a:pt x="2309" y="26938"/>
                  </a:cubicBezTo>
                  <a:cubicBezTo>
                    <a:pt x="2211" y="27155"/>
                    <a:pt x="1926" y="27463"/>
                    <a:pt x="1831" y="27681"/>
                  </a:cubicBezTo>
                  <a:cubicBezTo>
                    <a:pt x="1154" y="29265"/>
                    <a:pt x="649" y="30852"/>
                    <a:pt x="344" y="32371"/>
                  </a:cubicBezTo>
                  <a:cubicBezTo>
                    <a:pt x="314" y="32519"/>
                    <a:pt x="492" y="32555"/>
                    <a:pt x="467" y="32701"/>
                  </a:cubicBezTo>
                  <a:cubicBezTo>
                    <a:pt x="442" y="32840"/>
                    <a:pt x="213" y="33089"/>
                    <a:pt x="191" y="33224"/>
                  </a:cubicBezTo>
                  <a:cubicBezTo>
                    <a:pt x="74" y="33987"/>
                    <a:pt x="9" y="34730"/>
                    <a:pt x="2" y="35443"/>
                  </a:cubicBezTo>
                  <a:cubicBezTo>
                    <a:pt x="0" y="35443"/>
                    <a:pt x="0" y="38112"/>
                    <a:pt x="0" y="40527"/>
                  </a:cubicBezTo>
                  <a:cubicBezTo>
                    <a:pt x="0" y="40646"/>
                    <a:pt x="296" y="40554"/>
                    <a:pt x="296" y="40670"/>
                  </a:cubicBezTo>
                  <a:cubicBezTo>
                    <a:pt x="296" y="40787"/>
                    <a:pt x="0" y="41112"/>
                    <a:pt x="0" y="41227"/>
                  </a:cubicBezTo>
                  <a:lnTo>
                    <a:pt x="0" y="44335"/>
                  </a:lnTo>
                  <a:cubicBezTo>
                    <a:pt x="0" y="47578"/>
                    <a:pt x="2547" y="50229"/>
                    <a:pt x="5750" y="50390"/>
                  </a:cubicBezTo>
                  <a:cubicBezTo>
                    <a:pt x="5753" y="50390"/>
                    <a:pt x="5756" y="50390"/>
                    <a:pt x="5759" y="50390"/>
                  </a:cubicBezTo>
                  <a:cubicBezTo>
                    <a:pt x="5863" y="50390"/>
                    <a:pt x="6031" y="50280"/>
                    <a:pt x="6134" y="50280"/>
                  </a:cubicBezTo>
                  <a:lnTo>
                    <a:pt x="6446" y="50399"/>
                  </a:lnTo>
                  <a:lnTo>
                    <a:pt x="9648" y="50399"/>
                  </a:lnTo>
                  <a:lnTo>
                    <a:pt x="10032" y="50251"/>
                  </a:lnTo>
                  <a:lnTo>
                    <a:pt x="10351" y="50399"/>
                  </a:lnTo>
                  <a:lnTo>
                    <a:pt x="13555" y="50399"/>
                  </a:lnTo>
                  <a:lnTo>
                    <a:pt x="13921" y="50188"/>
                  </a:lnTo>
                  <a:lnTo>
                    <a:pt x="14256" y="50399"/>
                  </a:lnTo>
                  <a:lnTo>
                    <a:pt x="17460" y="50399"/>
                  </a:lnTo>
                  <a:lnTo>
                    <a:pt x="17878" y="50264"/>
                  </a:lnTo>
                  <a:lnTo>
                    <a:pt x="18170" y="50399"/>
                  </a:lnTo>
                  <a:lnTo>
                    <a:pt x="21365" y="50399"/>
                  </a:lnTo>
                  <a:lnTo>
                    <a:pt x="21772" y="50247"/>
                  </a:lnTo>
                  <a:lnTo>
                    <a:pt x="22068" y="50399"/>
                  </a:lnTo>
                  <a:lnTo>
                    <a:pt x="25270" y="50399"/>
                  </a:lnTo>
                  <a:lnTo>
                    <a:pt x="25670" y="50229"/>
                  </a:lnTo>
                  <a:lnTo>
                    <a:pt x="25984" y="50399"/>
                  </a:lnTo>
                  <a:lnTo>
                    <a:pt x="29178" y="50399"/>
                  </a:lnTo>
                  <a:lnTo>
                    <a:pt x="29591" y="50280"/>
                  </a:lnTo>
                  <a:lnTo>
                    <a:pt x="29878" y="50399"/>
                  </a:lnTo>
                  <a:lnTo>
                    <a:pt x="33083" y="50399"/>
                  </a:lnTo>
                  <a:lnTo>
                    <a:pt x="33442" y="50233"/>
                  </a:lnTo>
                  <a:lnTo>
                    <a:pt x="33792" y="50399"/>
                  </a:lnTo>
                  <a:lnTo>
                    <a:pt x="36658" y="50399"/>
                  </a:lnTo>
                  <a:cubicBezTo>
                    <a:pt x="36772" y="50399"/>
                    <a:pt x="36884" y="50395"/>
                    <a:pt x="36997" y="50390"/>
                  </a:cubicBezTo>
                  <a:cubicBezTo>
                    <a:pt x="37145" y="50381"/>
                    <a:pt x="37318" y="50159"/>
                    <a:pt x="37461" y="50141"/>
                  </a:cubicBezTo>
                  <a:cubicBezTo>
                    <a:pt x="37466" y="50140"/>
                    <a:pt x="37471" y="50140"/>
                    <a:pt x="37477" y="50140"/>
                  </a:cubicBezTo>
                  <a:cubicBezTo>
                    <a:pt x="37589" y="50140"/>
                    <a:pt x="37681" y="50291"/>
                    <a:pt x="37791" y="50291"/>
                  </a:cubicBezTo>
                  <a:cubicBezTo>
                    <a:pt x="37798" y="50291"/>
                    <a:pt x="37806" y="50291"/>
                    <a:pt x="37814" y="50289"/>
                  </a:cubicBezTo>
                  <a:cubicBezTo>
                    <a:pt x="40610" y="49751"/>
                    <a:pt x="42722" y="47289"/>
                    <a:pt x="42722" y="44335"/>
                  </a:cubicBezTo>
                  <a:lnTo>
                    <a:pt x="42722" y="37555"/>
                  </a:lnTo>
                  <a:lnTo>
                    <a:pt x="42637" y="37326"/>
                  </a:lnTo>
                  <a:lnTo>
                    <a:pt x="42722" y="36853"/>
                  </a:lnTo>
                  <a:lnTo>
                    <a:pt x="42722" y="35441"/>
                  </a:lnTo>
                  <a:lnTo>
                    <a:pt x="42720" y="35441"/>
                  </a:lnTo>
                  <a:cubicBezTo>
                    <a:pt x="42715" y="34900"/>
                    <a:pt x="42675" y="34344"/>
                    <a:pt x="42605" y="33771"/>
                  </a:cubicBezTo>
                  <a:cubicBezTo>
                    <a:pt x="42596" y="33688"/>
                    <a:pt x="42414" y="33711"/>
                    <a:pt x="42403" y="33626"/>
                  </a:cubicBezTo>
                  <a:cubicBezTo>
                    <a:pt x="42387" y="33504"/>
                    <a:pt x="42538" y="33275"/>
                    <a:pt x="42520" y="33154"/>
                  </a:cubicBezTo>
                  <a:cubicBezTo>
                    <a:pt x="42385" y="32304"/>
                    <a:pt x="42185" y="31431"/>
                    <a:pt x="41925" y="30542"/>
                  </a:cubicBezTo>
                  <a:cubicBezTo>
                    <a:pt x="41900" y="30463"/>
                    <a:pt x="41759" y="30497"/>
                    <a:pt x="41734" y="30416"/>
                  </a:cubicBezTo>
                  <a:cubicBezTo>
                    <a:pt x="41705" y="30318"/>
                    <a:pt x="41790" y="30104"/>
                    <a:pt x="41759" y="30006"/>
                  </a:cubicBezTo>
                  <a:cubicBezTo>
                    <a:pt x="41512" y="29231"/>
                    <a:pt x="41220" y="28453"/>
                    <a:pt x="40886" y="27672"/>
                  </a:cubicBezTo>
                  <a:cubicBezTo>
                    <a:pt x="40857" y="27600"/>
                    <a:pt x="40727" y="27631"/>
                    <a:pt x="40695" y="27559"/>
                  </a:cubicBezTo>
                  <a:cubicBezTo>
                    <a:pt x="40657" y="27470"/>
                    <a:pt x="40715" y="27277"/>
                    <a:pt x="40673" y="27185"/>
                  </a:cubicBezTo>
                  <a:cubicBezTo>
                    <a:pt x="40352" y="26471"/>
                    <a:pt x="39997" y="25759"/>
                    <a:pt x="39609" y="25055"/>
                  </a:cubicBezTo>
                  <a:cubicBezTo>
                    <a:pt x="39571" y="24987"/>
                    <a:pt x="39421" y="25044"/>
                    <a:pt x="39382" y="24976"/>
                  </a:cubicBezTo>
                  <a:cubicBezTo>
                    <a:pt x="39335" y="24893"/>
                    <a:pt x="39400" y="24685"/>
                    <a:pt x="39353" y="24601"/>
                  </a:cubicBezTo>
                  <a:cubicBezTo>
                    <a:pt x="38969" y="23935"/>
                    <a:pt x="38559" y="23275"/>
                    <a:pt x="38121" y="22631"/>
                  </a:cubicBezTo>
                  <a:cubicBezTo>
                    <a:pt x="38109" y="22613"/>
                    <a:pt x="38088" y="22607"/>
                    <a:pt x="38061" y="22607"/>
                  </a:cubicBezTo>
                  <a:cubicBezTo>
                    <a:pt x="38009" y="22607"/>
                    <a:pt x="37939" y="22630"/>
                    <a:pt x="37887" y="22630"/>
                  </a:cubicBezTo>
                  <a:cubicBezTo>
                    <a:pt x="37860" y="22630"/>
                    <a:pt x="37839" y="22624"/>
                    <a:pt x="37827" y="22606"/>
                  </a:cubicBezTo>
                  <a:cubicBezTo>
                    <a:pt x="37780" y="22539"/>
                    <a:pt x="37881" y="22283"/>
                    <a:pt x="37834" y="22216"/>
                  </a:cubicBezTo>
                  <a:cubicBezTo>
                    <a:pt x="37398" y="21594"/>
                    <a:pt x="36938" y="20988"/>
                    <a:pt x="36454" y="20398"/>
                  </a:cubicBezTo>
                  <a:cubicBezTo>
                    <a:pt x="36441" y="20383"/>
                    <a:pt x="36421" y="20378"/>
                    <a:pt x="36397" y="20378"/>
                  </a:cubicBezTo>
                  <a:cubicBezTo>
                    <a:pt x="36343" y="20378"/>
                    <a:pt x="36270" y="20402"/>
                    <a:pt x="36217" y="20402"/>
                  </a:cubicBezTo>
                  <a:cubicBezTo>
                    <a:pt x="36192" y="20402"/>
                    <a:pt x="36172" y="20397"/>
                    <a:pt x="36160" y="20382"/>
                  </a:cubicBezTo>
                  <a:cubicBezTo>
                    <a:pt x="36103" y="20315"/>
                    <a:pt x="36187" y="20077"/>
                    <a:pt x="36130" y="20010"/>
                  </a:cubicBezTo>
                  <a:cubicBezTo>
                    <a:pt x="35641" y="19435"/>
                    <a:pt x="35129" y="18881"/>
                    <a:pt x="34598" y="18347"/>
                  </a:cubicBezTo>
                  <a:cubicBezTo>
                    <a:pt x="34589" y="18338"/>
                    <a:pt x="34575" y="18334"/>
                    <a:pt x="34559" y="18334"/>
                  </a:cubicBezTo>
                  <a:cubicBezTo>
                    <a:pt x="34486" y="18334"/>
                    <a:pt x="34354" y="18403"/>
                    <a:pt x="34281" y="18403"/>
                  </a:cubicBezTo>
                  <a:cubicBezTo>
                    <a:pt x="34265" y="18403"/>
                    <a:pt x="34252" y="18400"/>
                    <a:pt x="34243" y="18392"/>
                  </a:cubicBezTo>
                  <a:cubicBezTo>
                    <a:pt x="34182" y="18331"/>
                    <a:pt x="34306" y="18059"/>
                    <a:pt x="34245" y="17999"/>
                  </a:cubicBezTo>
                  <a:cubicBezTo>
                    <a:pt x="33700" y="17474"/>
                    <a:pt x="33137" y="16973"/>
                    <a:pt x="32553" y="16500"/>
                  </a:cubicBezTo>
                  <a:cubicBezTo>
                    <a:pt x="32539" y="16489"/>
                    <a:pt x="32519" y="16485"/>
                    <a:pt x="32497" y="16485"/>
                  </a:cubicBezTo>
                  <a:cubicBezTo>
                    <a:pt x="32445" y="16485"/>
                    <a:pt x="32376" y="16505"/>
                    <a:pt x="32324" y="16505"/>
                  </a:cubicBezTo>
                  <a:cubicBezTo>
                    <a:pt x="32302" y="16505"/>
                    <a:pt x="32282" y="16502"/>
                    <a:pt x="32268" y="16491"/>
                  </a:cubicBezTo>
                  <a:cubicBezTo>
                    <a:pt x="32196" y="16432"/>
                    <a:pt x="32228" y="16242"/>
                    <a:pt x="32156" y="16186"/>
                  </a:cubicBezTo>
                  <a:cubicBezTo>
                    <a:pt x="31545" y="15712"/>
                    <a:pt x="30917" y="15272"/>
                    <a:pt x="30273" y="14870"/>
                  </a:cubicBezTo>
                  <a:cubicBezTo>
                    <a:pt x="30265" y="14865"/>
                    <a:pt x="30255" y="14863"/>
                    <a:pt x="30244" y="14863"/>
                  </a:cubicBezTo>
                  <a:cubicBezTo>
                    <a:pt x="30175" y="14863"/>
                    <a:pt x="30050" y="14942"/>
                    <a:pt x="29980" y="14942"/>
                  </a:cubicBezTo>
                  <a:cubicBezTo>
                    <a:pt x="29969" y="14942"/>
                    <a:pt x="29960" y="14940"/>
                    <a:pt x="29952" y="14935"/>
                  </a:cubicBezTo>
                  <a:cubicBezTo>
                    <a:pt x="29869" y="14886"/>
                    <a:pt x="29916" y="14653"/>
                    <a:pt x="29831" y="14601"/>
                  </a:cubicBezTo>
                  <a:cubicBezTo>
                    <a:pt x="29137" y="14193"/>
                    <a:pt x="28424" y="13827"/>
                    <a:pt x="27694" y="13508"/>
                  </a:cubicBezTo>
                  <a:cubicBezTo>
                    <a:pt x="28343" y="12875"/>
                    <a:pt x="28805" y="12083"/>
                    <a:pt x="29393" y="11253"/>
                  </a:cubicBezTo>
                  <a:cubicBezTo>
                    <a:pt x="29627" y="10923"/>
                    <a:pt x="30017" y="10642"/>
                    <a:pt x="30219" y="10310"/>
                  </a:cubicBezTo>
                  <a:cubicBezTo>
                    <a:pt x="31299" y="8526"/>
                    <a:pt x="31913" y="6742"/>
                    <a:pt x="31994" y="5330"/>
                  </a:cubicBezTo>
                  <a:cubicBezTo>
                    <a:pt x="32001" y="5225"/>
                    <a:pt x="31848" y="5222"/>
                    <a:pt x="31848" y="5124"/>
                  </a:cubicBezTo>
                  <a:cubicBezTo>
                    <a:pt x="31848" y="4989"/>
                    <a:pt x="31999" y="4758"/>
                    <a:pt x="31988" y="4632"/>
                  </a:cubicBezTo>
                  <a:cubicBezTo>
                    <a:pt x="31920" y="3831"/>
                    <a:pt x="31637" y="3200"/>
                    <a:pt x="31119" y="2834"/>
                  </a:cubicBezTo>
                  <a:cubicBezTo>
                    <a:pt x="31011" y="2758"/>
                    <a:pt x="30897" y="2695"/>
                    <a:pt x="30776" y="2646"/>
                  </a:cubicBezTo>
                  <a:cubicBezTo>
                    <a:pt x="30766" y="2642"/>
                    <a:pt x="30754" y="2640"/>
                    <a:pt x="30740" y="2640"/>
                  </a:cubicBezTo>
                  <a:cubicBezTo>
                    <a:pt x="30637" y="2640"/>
                    <a:pt x="30428" y="2738"/>
                    <a:pt x="30329" y="2738"/>
                  </a:cubicBezTo>
                  <a:cubicBezTo>
                    <a:pt x="30321" y="2738"/>
                    <a:pt x="30313" y="2737"/>
                    <a:pt x="30307" y="2736"/>
                  </a:cubicBezTo>
                  <a:cubicBezTo>
                    <a:pt x="30210" y="2711"/>
                    <a:pt x="30307" y="2518"/>
                    <a:pt x="30206" y="2509"/>
                  </a:cubicBezTo>
                  <a:cubicBezTo>
                    <a:pt x="30130" y="2502"/>
                    <a:pt x="30053" y="2498"/>
                    <a:pt x="29975" y="2498"/>
                  </a:cubicBezTo>
                  <a:cubicBezTo>
                    <a:pt x="28538" y="2498"/>
                    <a:pt x="26593" y="3677"/>
                    <a:pt x="24842" y="5629"/>
                  </a:cubicBezTo>
                  <a:cubicBezTo>
                    <a:pt x="24806" y="5346"/>
                    <a:pt x="24761" y="5072"/>
                    <a:pt x="24709" y="4803"/>
                  </a:cubicBezTo>
                  <a:cubicBezTo>
                    <a:pt x="24694" y="4720"/>
                    <a:pt x="24519" y="4776"/>
                    <a:pt x="24501" y="4695"/>
                  </a:cubicBezTo>
                  <a:cubicBezTo>
                    <a:pt x="24478" y="4585"/>
                    <a:pt x="24613" y="4338"/>
                    <a:pt x="24588" y="4233"/>
                  </a:cubicBezTo>
                  <a:cubicBezTo>
                    <a:pt x="24375" y="3330"/>
                    <a:pt x="24083" y="2532"/>
                    <a:pt x="23731" y="1876"/>
                  </a:cubicBezTo>
                  <a:cubicBezTo>
                    <a:pt x="23695" y="1807"/>
                    <a:pt x="23502" y="1863"/>
                    <a:pt x="23466" y="1798"/>
                  </a:cubicBezTo>
                  <a:cubicBezTo>
                    <a:pt x="23417" y="1712"/>
                    <a:pt x="23522" y="1513"/>
                    <a:pt x="23473" y="1434"/>
                  </a:cubicBezTo>
                  <a:cubicBezTo>
                    <a:pt x="22966" y="644"/>
                    <a:pt x="22357" y="135"/>
                    <a:pt x="21700" y="2"/>
                  </a:cubicBezTo>
                  <a:cubicBezTo>
                    <a:pt x="21695" y="1"/>
                    <a:pt x="21689" y="1"/>
                    <a:pt x="216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249;p51">
              <a:extLst>
                <a:ext uri="{FF2B5EF4-FFF2-40B4-BE49-F238E27FC236}">
                  <a16:creationId xmlns:a16="http://schemas.microsoft.com/office/drawing/2014/main" id="{ADC3F97F-65CC-43E6-B3DE-1366393FE271}"/>
                </a:ext>
              </a:extLst>
            </p:cNvPr>
            <p:cNvSpPr/>
            <p:nvPr/>
          </p:nvSpPr>
          <p:spPr>
            <a:xfrm>
              <a:off x="6262670" y="2661317"/>
              <a:ext cx="1229388" cy="1225638"/>
            </a:xfrm>
            <a:custGeom>
              <a:avLst/>
              <a:gdLst/>
              <a:ahLst/>
              <a:cxnLst/>
              <a:rect l="l" t="t" r="r" b="b"/>
              <a:pathLst>
                <a:path w="31800" h="31703" extrusionOk="0">
                  <a:moveTo>
                    <a:pt x="31445" y="0"/>
                  </a:moveTo>
                  <a:lnTo>
                    <a:pt x="1" y="31444"/>
                  </a:lnTo>
                  <a:cubicBezTo>
                    <a:pt x="145" y="31536"/>
                    <a:pt x="293" y="31622"/>
                    <a:pt x="443" y="31702"/>
                  </a:cubicBezTo>
                  <a:lnTo>
                    <a:pt x="31800" y="346"/>
                  </a:lnTo>
                  <a:cubicBezTo>
                    <a:pt x="31681" y="229"/>
                    <a:pt x="31564" y="112"/>
                    <a:pt x="31445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250;p51">
              <a:extLst>
                <a:ext uri="{FF2B5EF4-FFF2-40B4-BE49-F238E27FC236}">
                  <a16:creationId xmlns:a16="http://schemas.microsoft.com/office/drawing/2014/main" id="{23712A5F-EF2D-46ED-BE73-8AE69EBD3921}"/>
                </a:ext>
              </a:extLst>
            </p:cNvPr>
            <p:cNvSpPr/>
            <p:nvPr/>
          </p:nvSpPr>
          <p:spPr>
            <a:xfrm>
              <a:off x="6188056" y="2591110"/>
              <a:ext cx="1224633" cy="1225638"/>
            </a:xfrm>
            <a:custGeom>
              <a:avLst/>
              <a:gdLst/>
              <a:ahLst/>
              <a:cxnLst/>
              <a:rect l="l" t="t" r="r" b="b"/>
              <a:pathLst>
                <a:path w="31677" h="31703" extrusionOk="0">
                  <a:moveTo>
                    <a:pt x="31284" y="1"/>
                  </a:moveTo>
                  <a:lnTo>
                    <a:pt x="1" y="31283"/>
                  </a:lnTo>
                  <a:cubicBezTo>
                    <a:pt x="91" y="31427"/>
                    <a:pt x="183" y="31568"/>
                    <a:pt x="281" y="31703"/>
                  </a:cubicBezTo>
                  <a:lnTo>
                    <a:pt x="31676" y="310"/>
                  </a:lnTo>
                  <a:cubicBezTo>
                    <a:pt x="31546" y="205"/>
                    <a:pt x="31416" y="102"/>
                    <a:pt x="31284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251;p51">
              <a:extLst>
                <a:ext uri="{FF2B5EF4-FFF2-40B4-BE49-F238E27FC236}">
                  <a16:creationId xmlns:a16="http://schemas.microsoft.com/office/drawing/2014/main" id="{3DA3AD8E-D483-423D-9734-F28FB4D06ED1}"/>
                </a:ext>
              </a:extLst>
            </p:cNvPr>
            <p:cNvSpPr/>
            <p:nvPr/>
          </p:nvSpPr>
          <p:spPr>
            <a:xfrm>
              <a:off x="6154498" y="2529949"/>
              <a:ext cx="1170122" cy="1178511"/>
            </a:xfrm>
            <a:custGeom>
              <a:avLst/>
              <a:gdLst/>
              <a:ahLst/>
              <a:cxnLst/>
              <a:rect l="l" t="t" r="r" b="b"/>
              <a:pathLst>
                <a:path w="30267" h="30484" extrusionOk="0">
                  <a:moveTo>
                    <a:pt x="29829" y="0"/>
                  </a:moveTo>
                  <a:lnTo>
                    <a:pt x="0" y="29829"/>
                  </a:lnTo>
                  <a:cubicBezTo>
                    <a:pt x="3" y="30051"/>
                    <a:pt x="18" y="30269"/>
                    <a:pt x="45" y="30484"/>
                  </a:cubicBezTo>
                  <a:lnTo>
                    <a:pt x="30266" y="265"/>
                  </a:lnTo>
                  <a:cubicBezTo>
                    <a:pt x="30121" y="173"/>
                    <a:pt x="29975" y="86"/>
                    <a:pt x="29829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252;p51">
              <a:extLst>
                <a:ext uri="{FF2B5EF4-FFF2-40B4-BE49-F238E27FC236}">
                  <a16:creationId xmlns:a16="http://schemas.microsoft.com/office/drawing/2014/main" id="{70E3D0D7-EEE1-487D-B102-3E0347E1065F}"/>
                </a:ext>
              </a:extLst>
            </p:cNvPr>
            <p:cNvSpPr/>
            <p:nvPr/>
          </p:nvSpPr>
          <p:spPr>
            <a:xfrm>
              <a:off x="6154498" y="2363863"/>
              <a:ext cx="1168228" cy="1195367"/>
            </a:xfrm>
            <a:custGeom>
              <a:avLst/>
              <a:gdLst/>
              <a:ahLst/>
              <a:cxnLst/>
              <a:rect l="l" t="t" r="r" b="b"/>
              <a:pathLst>
                <a:path w="30218" h="30920" extrusionOk="0">
                  <a:moveTo>
                    <a:pt x="30217" y="1"/>
                  </a:moveTo>
                  <a:lnTo>
                    <a:pt x="0" y="30220"/>
                  </a:lnTo>
                  <a:lnTo>
                    <a:pt x="0" y="30920"/>
                  </a:lnTo>
                  <a:lnTo>
                    <a:pt x="27710" y="3210"/>
                  </a:lnTo>
                  <a:cubicBezTo>
                    <a:pt x="27703" y="3208"/>
                    <a:pt x="27699" y="3203"/>
                    <a:pt x="27695" y="3201"/>
                  </a:cubicBezTo>
                  <a:cubicBezTo>
                    <a:pt x="28343" y="2568"/>
                    <a:pt x="28978" y="1828"/>
                    <a:pt x="29566" y="997"/>
                  </a:cubicBezTo>
                  <a:cubicBezTo>
                    <a:pt x="29797" y="667"/>
                    <a:pt x="30017" y="335"/>
                    <a:pt x="30217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253;p51">
              <a:extLst>
                <a:ext uri="{FF2B5EF4-FFF2-40B4-BE49-F238E27FC236}">
                  <a16:creationId xmlns:a16="http://schemas.microsoft.com/office/drawing/2014/main" id="{372818A5-A0C3-471D-9F10-AD3241648B87}"/>
                </a:ext>
              </a:extLst>
            </p:cNvPr>
            <p:cNvSpPr/>
            <p:nvPr/>
          </p:nvSpPr>
          <p:spPr>
            <a:xfrm>
              <a:off x="6154498" y="2144465"/>
              <a:ext cx="1237352" cy="1263795"/>
            </a:xfrm>
            <a:custGeom>
              <a:avLst/>
              <a:gdLst/>
              <a:ahLst/>
              <a:cxnLst/>
              <a:rect l="l" t="t" r="r" b="b"/>
              <a:pathLst>
                <a:path w="32006" h="32690" extrusionOk="0">
                  <a:moveTo>
                    <a:pt x="31986" y="0"/>
                  </a:moveTo>
                  <a:lnTo>
                    <a:pt x="0" y="31987"/>
                  </a:lnTo>
                  <a:lnTo>
                    <a:pt x="0" y="32690"/>
                  </a:lnTo>
                  <a:lnTo>
                    <a:pt x="31995" y="696"/>
                  </a:lnTo>
                  <a:cubicBezTo>
                    <a:pt x="32006" y="453"/>
                    <a:pt x="32003" y="222"/>
                    <a:pt x="31986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254;p51">
              <a:extLst>
                <a:ext uri="{FF2B5EF4-FFF2-40B4-BE49-F238E27FC236}">
                  <a16:creationId xmlns:a16="http://schemas.microsoft.com/office/drawing/2014/main" id="{0857132C-3FC9-4D80-8E33-84C8DFBE6E89}"/>
                </a:ext>
              </a:extLst>
            </p:cNvPr>
            <p:cNvSpPr/>
            <p:nvPr/>
          </p:nvSpPr>
          <p:spPr>
            <a:xfrm>
              <a:off x="6161882" y="2062389"/>
              <a:ext cx="1182261" cy="1187442"/>
            </a:xfrm>
            <a:custGeom>
              <a:avLst/>
              <a:gdLst/>
              <a:ahLst/>
              <a:cxnLst/>
              <a:rect l="l" t="t" r="r" b="b"/>
              <a:pathLst>
                <a:path w="30581" h="30715" extrusionOk="0">
                  <a:moveTo>
                    <a:pt x="30015" y="0"/>
                  </a:moveTo>
                  <a:lnTo>
                    <a:pt x="153" y="29862"/>
                  </a:lnTo>
                  <a:cubicBezTo>
                    <a:pt x="94" y="30149"/>
                    <a:pt x="43" y="30434"/>
                    <a:pt x="0" y="30715"/>
                  </a:cubicBezTo>
                  <a:lnTo>
                    <a:pt x="30580" y="137"/>
                  </a:lnTo>
                  <a:cubicBezTo>
                    <a:pt x="30405" y="65"/>
                    <a:pt x="30215" y="20"/>
                    <a:pt x="30015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255;p51">
              <a:extLst>
                <a:ext uri="{FF2B5EF4-FFF2-40B4-BE49-F238E27FC236}">
                  <a16:creationId xmlns:a16="http://schemas.microsoft.com/office/drawing/2014/main" id="{021DDDBA-11C5-4147-80CA-B6B2EAB76B56}"/>
                </a:ext>
              </a:extLst>
            </p:cNvPr>
            <p:cNvSpPr/>
            <p:nvPr/>
          </p:nvSpPr>
          <p:spPr>
            <a:xfrm>
              <a:off x="6225208" y="2128653"/>
              <a:ext cx="884502" cy="906886"/>
            </a:xfrm>
            <a:custGeom>
              <a:avLst/>
              <a:gdLst/>
              <a:ahLst/>
              <a:cxnLst/>
              <a:rect l="l" t="t" r="r" b="b"/>
              <a:pathLst>
                <a:path w="22879" h="23458" extrusionOk="0">
                  <a:moveTo>
                    <a:pt x="22755" y="1"/>
                  </a:moveTo>
                  <a:lnTo>
                    <a:pt x="593" y="22165"/>
                  </a:lnTo>
                  <a:cubicBezTo>
                    <a:pt x="382" y="22594"/>
                    <a:pt x="187" y="23024"/>
                    <a:pt x="0" y="23458"/>
                  </a:cubicBezTo>
                  <a:lnTo>
                    <a:pt x="22878" y="580"/>
                  </a:lnTo>
                  <a:cubicBezTo>
                    <a:pt x="22840" y="382"/>
                    <a:pt x="22800" y="189"/>
                    <a:pt x="22755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256;p51">
              <a:extLst>
                <a:ext uri="{FF2B5EF4-FFF2-40B4-BE49-F238E27FC236}">
                  <a16:creationId xmlns:a16="http://schemas.microsoft.com/office/drawing/2014/main" id="{BDF9DCD5-992F-4E6B-A5A6-0D01F7C0D5EF}"/>
                </a:ext>
              </a:extLst>
            </p:cNvPr>
            <p:cNvSpPr/>
            <p:nvPr/>
          </p:nvSpPr>
          <p:spPr>
            <a:xfrm>
              <a:off x="6670227" y="2020713"/>
              <a:ext cx="401755" cy="407128"/>
            </a:xfrm>
            <a:custGeom>
              <a:avLst/>
              <a:gdLst/>
              <a:ahLst/>
              <a:cxnLst/>
              <a:rect l="l" t="t" r="r" b="b"/>
              <a:pathLst>
                <a:path w="10392" h="10531" extrusionOk="0">
                  <a:moveTo>
                    <a:pt x="10131" y="1"/>
                  </a:moveTo>
                  <a:lnTo>
                    <a:pt x="0" y="10131"/>
                  </a:lnTo>
                  <a:cubicBezTo>
                    <a:pt x="99" y="10266"/>
                    <a:pt x="202" y="10401"/>
                    <a:pt x="303" y="10531"/>
                  </a:cubicBezTo>
                  <a:lnTo>
                    <a:pt x="10391" y="443"/>
                  </a:lnTo>
                  <a:cubicBezTo>
                    <a:pt x="10308" y="288"/>
                    <a:pt x="10221" y="140"/>
                    <a:pt x="10131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257;p51">
              <a:extLst>
                <a:ext uri="{FF2B5EF4-FFF2-40B4-BE49-F238E27FC236}">
                  <a16:creationId xmlns:a16="http://schemas.microsoft.com/office/drawing/2014/main" id="{4D406566-9B77-4F6D-9783-B89A618F2533}"/>
                </a:ext>
              </a:extLst>
            </p:cNvPr>
            <p:cNvSpPr/>
            <p:nvPr/>
          </p:nvSpPr>
          <p:spPr>
            <a:xfrm>
              <a:off x="6612971" y="2134838"/>
              <a:ext cx="198094" cy="201844"/>
            </a:xfrm>
            <a:custGeom>
              <a:avLst/>
              <a:gdLst/>
              <a:ahLst/>
              <a:cxnLst/>
              <a:rect l="l" t="t" r="r" b="b"/>
              <a:pathLst>
                <a:path w="5124" h="5221" extrusionOk="0">
                  <a:moveTo>
                    <a:pt x="4756" y="0"/>
                  </a:moveTo>
                  <a:lnTo>
                    <a:pt x="0" y="4756"/>
                  </a:lnTo>
                  <a:cubicBezTo>
                    <a:pt x="74" y="4910"/>
                    <a:pt x="155" y="5065"/>
                    <a:pt x="238" y="5220"/>
                  </a:cubicBezTo>
                  <a:lnTo>
                    <a:pt x="5124" y="332"/>
                  </a:lnTo>
                  <a:cubicBezTo>
                    <a:pt x="5002" y="215"/>
                    <a:pt x="4879" y="105"/>
                    <a:pt x="4756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258;p51">
              <a:extLst>
                <a:ext uri="{FF2B5EF4-FFF2-40B4-BE49-F238E27FC236}">
                  <a16:creationId xmlns:a16="http://schemas.microsoft.com/office/drawing/2014/main" id="{7E04FE5F-24C6-4428-BEA0-688107C0BDFC}"/>
                </a:ext>
              </a:extLst>
            </p:cNvPr>
            <p:cNvSpPr/>
            <p:nvPr/>
          </p:nvSpPr>
          <p:spPr>
            <a:xfrm>
              <a:off x="6865539" y="1964075"/>
              <a:ext cx="127810" cy="129202"/>
            </a:xfrm>
            <a:custGeom>
              <a:avLst/>
              <a:gdLst/>
              <a:ahLst/>
              <a:cxnLst/>
              <a:rect l="l" t="t" r="r" b="b"/>
              <a:pathLst>
                <a:path w="3306" h="3342" extrusionOk="0">
                  <a:moveTo>
                    <a:pt x="2967" y="0"/>
                  </a:moveTo>
                  <a:cubicBezTo>
                    <a:pt x="2841" y="0"/>
                    <a:pt x="2720" y="16"/>
                    <a:pt x="2599" y="41"/>
                  </a:cubicBezTo>
                  <a:lnTo>
                    <a:pt x="460" y="2179"/>
                  </a:lnTo>
                  <a:cubicBezTo>
                    <a:pt x="290" y="2534"/>
                    <a:pt x="135" y="2922"/>
                    <a:pt x="0" y="3342"/>
                  </a:cubicBezTo>
                  <a:lnTo>
                    <a:pt x="3306" y="36"/>
                  </a:lnTo>
                  <a:lnTo>
                    <a:pt x="3306" y="34"/>
                  </a:lnTo>
                  <a:cubicBezTo>
                    <a:pt x="3194" y="12"/>
                    <a:pt x="3081" y="0"/>
                    <a:pt x="2967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259;p51">
              <a:extLst>
                <a:ext uri="{FF2B5EF4-FFF2-40B4-BE49-F238E27FC236}">
                  <a16:creationId xmlns:a16="http://schemas.microsoft.com/office/drawing/2014/main" id="{8F46109D-2E15-4D6F-A275-6EC4A1B7852C}"/>
                </a:ext>
              </a:extLst>
            </p:cNvPr>
            <p:cNvSpPr/>
            <p:nvPr/>
          </p:nvSpPr>
          <p:spPr>
            <a:xfrm>
              <a:off x="6573731" y="2075301"/>
              <a:ext cx="150039" cy="153789"/>
            </a:xfrm>
            <a:custGeom>
              <a:avLst/>
              <a:gdLst/>
              <a:ahLst/>
              <a:cxnLst/>
              <a:rect l="l" t="t" r="r" b="b"/>
              <a:pathLst>
                <a:path w="3881" h="3978" extrusionOk="0">
                  <a:moveTo>
                    <a:pt x="3405" y="0"/>
                  </a:moveTo>
                  <a:lnTo>
                    <a:pt x="1" y="3405"/>
                  </a:lnTo>
                  <a:cubicBezTo>
                    <a:pt x="34" y="3591"/>
                    <a:pt x="79" y="3782"/>
                    <a:pt x="131" y="3977"/>
                  </a:cubicBezTo>
                  <a:lnTo>
                    <a:pt x="3881" y="225"/>
                  </a:lnTo>
                  <a:cubicBezTo>
                    <a:pt x="3722" y="142"/>
                    <a:pt x="3562" y="68"/>
                    <a:pt x="3405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260;p51">
              <a:extLst>
                <a:ext uri="{FF2B5EF4-FFF2-40B4-BE49-F238E27FC236}">
                  <a16:creationId xmlns:a16="http://schemas.microsoft.com/office/drawing/2014/main" id="{BB7DB635-E369-48C0-AC77-FF40AE34FB36}"/>
                </a:ext>
              </a:extLst>
            </p:cNvPr>
            <p:cNvSpPr/>
            <p:nvPr/>
          </p:nvSpPr>
          <p:spPr>
            <a:xfrm>
              <a:off x="7584776" y="3692508"/>
              <a:ext cx="220942" cy="220903"/>
            </a:xfrm>
            <a:custGeom>
              <a:avLst/>
              <a:gdLst/>
              <a:ahLst/>
              <a:cxnLst/>
              <a:rect l="l" t="t" r="r" b="b"/>
              <a:pathLst>
                <a:path w="5715" h="5714" extrusionOk="0">
                  <a:moveTo>
                    <a:pt x="5715" y="0"/>
                  </a:moveTo>
                  <a:lnTo>
                    <a:pt x="1" y="5714"/>
                  </a:lnTo>
                  <a:cubicBezTo>
                    <a:pt x="273" y="5700"/>
                    <a:pt x="537" y="5667"/>
                    <a:pt x="798" y="5617"/>
                  </a:cubicBezTo>
                  <a:lnTo>
                    <a:pt x="5618" y="797"/>
                  </a:lnTo>
                  <a:cubicBezTo>
                    <a:pt x="5668" y="536"/>
                    <a:pt x="5699" y="272"/>
                    <a:pt x="5715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261;p51">
              <a:extLst>
                <a:ext uri="{FF2B5EF4-FFF2-40B4-BE49-F238E27FC236}">
                  <a16:creationId xmlns:a16="http://schemas.microsoft.com/office/drawing/2014/main" id="{79F19461-A86E-4FA1-8AA9-DF252A77A40C}"/>
                </a:ext>
              </a:extLst>
            </p:cNvPr>
            <p:cNvSpPr/>
            <p:nvPr/>
          </p:nvSpPr>
          <p:spPr>
            <a:xfrm>
              <a:off x="7433382" y="3541075"/>
              <a:ext cx="372682" cy="372798"/>
            </a:xfrm>
            <a:custGeom>
              <a:avLst/>
              <a:gdLst/>
              <a:ahLst/>
              <a:cxnLst/>
              <a:rect l="l" t="t" r="r" b="b"/>
              <a:pathLst>
                <a:path w="9640" h="9643" extrusionOk="0">
                  <a:moveTo>
                    <a:pt x="9640" y="1"/>
                  </a:moveTo>
                  <a:lnTo>
                    <a:pt x="1" y="9642"/>
                  </a:lnTo>
                  <a:lnTo>
                    <a:pt x="701" y="9642"/>
                  </a:lnTo>
                  <a:lnTo>
                    <a:pt x="9640" y="703"/>
                  </a:lnTo>
                  <a:lnTo>
                    <a:pt x="9640" y="1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262;p51">
              <a:extLst>
                <a:ext uri="{FF2B5EF4-FFF2-40B4-BE49-F238E27FC236}">
                  <a16:creationId xmlns:a16="http://schemas.microsoft.com/office/drawing/2014/main" id="{3DDBC2F2-9066-41C6-83B5-A1342288F86A}"/>
                </a:ext>
              </a:extLst>
            </p:cNvPr>
            <p:cNvSpPr/>
            <p:nvPr/>
          </p:nvSpPr>
          <p:spPr>
            <a:xfrm>
              <a:off x="7282414" y="3390106"/>
              <a:ext cx="523650" cy="523766"/>
            </a:xfrm>
            <a:custGeom>
              <a:avLst/>
              <a:gdLst/>
              <a:ahLst/>
              <a:cxnLst/>
              <a:rect l="l" t="t" r="r" b="b"/>
              <a:pathLst>
                <a:path w="13545" h="13548" extrusionOk="0">
                  <a:moveTo>
                    <a:pt x="13545" y="1"/>
                  </a:moveTo>
                  <a:lnTo>
                    <a:pt x="1" y="13547"/>
                  </a:lnTo>
                  <a:lnTo>
                    <a:pt x="701" y="13547"/>
                  </a:lnTo>
                  <a:lnTo>
                    <a:pt x="13545" y="703"/>
                  </a:lnTo>
                  <a:lnTo>
                    <a:pt x="13545" y="1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263;p51">
              <a:extLst>
                <a:ext uri="{FF2B5EF4-FFF2-40B4-BE49-F238E27FC236}">
                  <a16:creationId xmlns:a16="http://schemas.microsoft.com/office/drawing/2014/main" id="{4CD59968-731A-44CC-8310-1F90E43802A6}"/>
                </a:ext>
              </a:extLst>
            </p:cNvPr>
            <p:cNvSpPr/>
            <p:nvPr/>
          </p:nvSpPr>
          <p:spPr>
            <a:xfrm>
              <a:off x="7131368" y="3247062"/>
              <a:ext cx="670210" cy="666808"/>
            </a:xfrm>
            <a:custGeom>
              <a:avLst/>
              <a:gdLst/>
              <a:ahLst/>
              <a:cxnLst/>
              <a:rect l="l" t="t" r="r" b="b"/>
              <a:pathLst>
                <a:path w="17336" h="17248" extrusionOk="0">
                  <a:moveTo>
                    <a:pt x="17248" y="0"/>
                  </a:moveTo>
                  <a:lnTo>
                    <a:pt x="0" y="17247"/>
                  </a:lnTo>
                  <a:lnTo>
                    <a:pt x="703" y="17247"/>
                  </a:lnTo>
                  <a:lnTo>
                    <a:pt x="17335" y="615"/>
                  </a:lnTo>
                  <a:cubicBezTo>
                    <a:pt x="17310" y="411"/>
                    <a:pt x="17281" y="207"/>
                    <a:pt x="17248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264;p51">
              <a:extLst>
                <a:ext uri="{FF2B5EF4-FFF2-40B4-BE49-F238E27FC236}">
                  <a16:creationId xmlns:a16="http://schemas.microsoft.com/office/drawing/2014/main" id="{57817B52-E6C5-4D94-807C-1E4CC741B98D}"/>
                </a:ext>
              </a:extLst>
            </p:cNvPr>
            <p:cNvSpPr/>
            <p:nvPr/>
          </p:nvSpPr>
          <p:spPr>
            <a:xfrm>
              <a:off x="6980399" y="3125398"/>
              <a:ext cx="794888" cy="788471"/>
            </a:xfrm>
            <a:custGeom>
              <a:avLst/>
              <a:gdLst/>
              <a:ahLst/>
              <a:cxnLst/>
              <a:rect l="l" t="t" r="r" b="b"/>
              <a:pathLst>
                <a:path w="20561" h="20395" extrusionOk="0">
                  <a:moveTo>
                    <a:pt x="20394" y="1"/>
                  </a:moveTo>
                  <a:lnTo>
                    <a:pt x="0" y="20394"/>
                  </a:lnTo>
                  <a:lnTo>
                    <a:pt x="703" y="20394"/>
                  </a:lnTo>
                  <a:lnTo>
                    <a:pt x="20560" y="535"/>
                  </a:lnTo>
                  <a:cubicBezTo>
                    <a:pt x="20508" y="357"/>
                    <a:pt x="20452" y="178"/>
                    <a:pt x="20394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265;p51">
              <a:extLst>
                <a:ext uri="{FF2B5EF4-FFF2-40B4-BE49-F238E27FC236}">
                  <a16:creationId xmlns:a16="http://schemas.microsoft.com/office/drawing/2014/main" id="{36A482FD-332A-4308-B83E-25D9CC277F08}"/>
                </a:ext>
              </a:extLst>
            </p:cNvPr>
            <p:cNvSpPr/>
            <p:nvPr/>
          </p:nvSpPr>
          <p:spPr>
            <a:xfrm>
              <a:off x="6829431" y="3016336"/>
              <a:ext cx="905765" cy="897531"/>
            </a:xfrm>
            <a:custGeom>
              <a:avLst/>
              <a:gdLst/>
              <a:ahLst/>
              <a:cxnLst/>
              <a:rect l="l" t="t" r="r" b="b"/>
              <a:pathLst>
                <a:path w="23429" h="23216" extrusionOk="0">
                  <a:moveTo>
                    <a:pt x="23213" y="1"/>
                  </a:moveTo>
                  <a:lnTo>
                    <a:pt x="0" y="23215"/>
                  </a:lnTo>
                  <a:lnTo>
                    <a:pt x="703" y="23215"/>
                  </a:lnTo>
                  <a:lnTo>
                    <a:pt x="23428" y="488"/>
                  </a:lnTo>
                  <a:cubicBezTo>
                    <a:pt x="23359" y="326"/>
                    <a:pt x="23287" y="162"/>
                    <a:pt x="23213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266;p51">
              <a:extLst>
                <a:ext uri="{FF2B5EF4-FFF2-40B4-BE49-F238E27FC236}">
                  <a16:creationId xmlns:a16="http://schemas.microsoft.com/office/drawing/2014/main" id="{73D3BCC2-1879-484E-8E72-6391F5EE0B03}"/>
                </a:ext>
              </a:extLst>
            </p:cNvPr>
            <p:cNvSpPr/>
            <p:nvPr/>
          </p:nvSpPr>
          <p:spPr>
            <a:xfrm>
              <a:off x="6678462" y="2916476"/>
              <a:ext cx="1007093" cy="997389"/>
            </a:xfrm>
            <a:custGeom>
              <a:avLst/>
              <a:gdLst/>
              <a:ahLst/>
              <a:cxnLst/>
              <a:rect l="l" t="t" r="r" b="b"/>
              <a:pathLst>
                <a:path w="26050" h="25799" extrusionOk="0">
                  <a:moveTo>
                    <a:pt x="25798" y="0"/>
                  </a:moveTo>
                  <a:lnTo>
                    <a:pt x="0" y="25798"/>
                  </a:lnTo>
                  <a:lnTo>
                    <a:pt x="701" y="25798"/>
                  </a:lnTo>
                  <a:lnTo>
                    <a:pt x="26050" y="449"/>
                  </a:lnTo>
                  <a:cubicBezTo>
                    <a:pt x="25966" y="299"/>
                    <a:pt x="25883" y="149"/>
                    <a:pt x="25798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267;p51">
              <a:extLst>
                <a:ext uri="{FF2B5EF4-FFF2-40B4-BE49-F238E27FC236}">
                  <a16:creationId xmlns:a16="http://schemas.microsoft.com/office/drawing/2014/main" id="{51D2C663-D708-4AB7-9A64-8E6AA5A03CA0}"/>
                </a:ext>
              </a:extLst>
            </p:cNvPr>
            <p:cNvSpPr/>
            <p:nvPr/>
          </p:nvSpPr>
          <p:spPr>
            <a:xfrm>
              <a:off x="6527416" y="2824155"/>
              <a:ext cx="1100689" cy="1089709"/>
            </a:xfrm>
            <a:custGeom>
              <a:avLst/>
              <a:gdLst/>
              <a:ahLst/>
              <a:cxnLst/>
              <a:rect l="l" t="t" r="r" b="b"/>
              <a:pathLst>
                <a:path w="28471" h="28187" extrusionOk="0">
                  <a:moveTo>
                    <a:pt x="28186" y="1"/>
                  </a:moveTo>
                  <a:lnTo>
                    <a:pt x="0" y="28186"/>
                  </a:lnTo>
                  <a:lnTo>
                    <a:pt x="703" y="28186"/>
                  </a:lnTo>
                  <a:lnTo>
                    <a:pt x="28471" y="416"/>
                  </a:lnTo>
                  <a:cubicBezTo>
                    <a:pt x="28379" y="277"/>
                    <a:pt x="28282" y="140"/>
                    <a:pt x="28186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268;p51">
              <a:extLst>
                <a:ext uri="{FF2B5EF4-FFF2-40B4-BE49-F238E27FC236}">
                  <a16:creationId xmlns:a16="http://schemas.microsoft.com/office/drawing/2014/main" id="{69091436-1E45-4DA1-8B67-64D014374A58}"/>
                </a:ext>
              </a:extLst>
            </p:cNvPr>
            <p:cNvSpPr/>
            <p:nvPr/>
          </p:nvSpPr>
          <p:spPr>
            <a:xfrm>
              <a:off x="6376679" y="2738947"/>
              <a:ext cx="1186901" cy="1174916"/>
            </a:xfrm>
            <a:custGeom>
              <a:avLst/>
              <a:gdLst/>
              <a:ahLst/>
              <a:cxnLst/>
              <a:rect l="l" t="t" r="r" b="b"/>
              <a:pathLst>
                <a:path w="30701" h="30391" extrusionOk="0">
                  <a:moveTo>
                    <a:pt x="30381" y="1"/>
                  </a:moveTo>
                  <a:lnTo>
                    <a:pt x="1" y="30381"/>
                  </a:lnTo>
                  <a:cubicBezTo>
                    <a:pt x="104" y="30386"/>
                    <a:pt x="210" y="30390"/>
                    <a:pt x="315" y="30390"/>
                  </a:cubicBezTo>
                  <a:lnTo>
                    <a:pt x="697" y="30390"/>
                  </a:lnTo>
                  <a:lnTo>
                    <a:pt x="30700" y="384"/>
                  </a:lnTo>
                  <a:cubicBezTo>
                    <a:pt x="30595" y="257"/>
                    <a:pt x="30489" y="129"/>
                    <a:pt x="30381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269;p51">
              <a:extLst>
                <a:ext uri="{FF2B5EF4-FFF2-40B4-BE49-F238E27FC236}">
                  <a16:creationId xmlns:a16="http://schemas.microsoft.com/office/drawing/2014/main" id="{CE348C89-9BAC-4ECA-9959-F9A3E1CD2002}"/>
                </a:ext>
              </a:extLst>
            </p:cNvPr>
            <p:cNvSpPr/>
            <p:nvPr/>
          </p:nvSpPr>
          <p:spPr>
            <a:xfrm>
              <a:off x="6725743" y="2328837"/>
              <a:ext cx="751589" cy="317592"/>
            </a:xfrm>
            <a:custGeom>
              <a:avLst/>
              <a:gdLst/>
              <a:ahLst/>
              <a:cxnLst/>
              <a:rect l="l" t="t" r="r" b="b"/>
              <a:pathLst>
                <a:path w="19441" h="8215" extrusionOk="0">
                  <a:moveTo>
                    <a:pt x="17800" y="497"/>
                  </a:moveTo>
                  <a:cubicBezTo>
                    <a:pt x="17897" y="497"/>
                    <a:pt x="17994" y="512"/>
                    <a:pt x="18089" y="543"/>
                  </a:cubicBezTo>
                  <a:cubicBezTo>
                    <a:pt x="18327" y="620"/>
                    <a:pt x="18522" y="783"/>
                    <a:pt x="18637" y="1008"/>
                  </a:cubicBezTo>
                  <a:cubicBezTo>
                    <a:pt x="18875" y="1468"/>
                    <a:pt x="18693" y="2036"/>
                    <a:pt x="18231" y="2274"/>
                  </a:cubicBezTo>
                  <a:cubicBezTo>
                    <a:pt x="17991" y="2397"/>
                    <a:pt x="16846" y="2862"/>
                    <a:pt x="15612" y="3268"/>
                  </a:cubicBezTo>
                  <a:cubicBezTo>
                    <a:pt x="14133" y="3755"/>
                    <a:pt x="13499" y="3838"/>
                    <a:pt x="13239" y="3838"/>
                  </a:cubicBezTo>
                  <a:cubicBezTo>
                    <a:pt x="13200" y="3838"/>
                    <a:pt x="13169" y="3836"/>
                    <a:pt x="13145" y="3833"/>
                  </a:cubicBezTo>
                  <a:cubicBezTo>
                    <a:pt x="13235" y="3674"/>
                    <a:pt x="13594" y="3214"/>
                    <a:pt x="15039" y="2155"/>
                  </a:cubicBezTo>
                  <a:cubicBezTo>
                    <a:pt x="16087" y="1387"/>
                    <a:pt x="17129" y="725"/>
                    <a:pt x="17371" y="602"/>
                  </a:cubicBezTo>
                  <a:cubicBezTo>
                    <a:pt x="17507" y="532"/>
                    <a:pt x="17653" y="497"/>
                    <a:pt x="17800" y="497"/>
                  </a:cubicBezTo>
                  <a:close/>
                  <a:moveTo>
                    <a:pt x="13238" y="4379"/>
                  </a:moveTo>
                  <a:cubicBezTo>
                    <a:pt x="13497" y="4379"/>
                    <a:pt x="14133" y="4461"/>
                    <a:pt x="15612" y="4949"/>
                  </a:cubicBezTo>
                  <a:cubicBezTo>
                    <a:pt x="16846" y="5355"/>
                    <a:pt x="17991" y="5817"/>
                    <a:pt x="18231" y="5943"/>
                  </a:cubicBezTo>
                  <a:cubicBezTo>
                    <a:pt x="18455" y="6057"/>
                    <a:pt x="18621" y="6253"/>
                    <a:pt x="18697" y="6491"/>
                  </a:cubicBezTo>
                  <a:cubicBezTo>
                    <a:pt x="18774" y="6731"/>
                    <a:pt x="18751" y="6984"/>
                    <a:pt x="18637" y="7209"/>
                  </a:cubicBezTo>
                  <a:cubicBezTo>
                    <a:pt x="18471" y="7532"/>
                    <a:pt x="18141" y="7718"/>
                    <a:pt x="17799" y="7718"/>
                  </a:cubicBezTo>
                  <a:cubicBezTo>
                    <a:pt x="17655" y="7718"/>
                    <a:pt x="17508" y="7685"/>
                    <a:pt x="17371" y="7615"/>
                  </a:cubicBezTo>
                  <a:cubicBezTo>
                    <a:pt x="17131" y="7489"/>
                    <a:pt x="16087" y="6829"/>
                    <a:pt x="15039" y="6062"/>
                  </a:cubicBezTo>
                  <a:cubicBezTo>
                    <a:pt x="13596" y="5003"/>
                    <a:pt x="13235" y="4543"/>
                    <a:pt x="13145" y="4383"/>
                  </a:cubicBezTo>
                  <a:cubicBezTo>
                    <a:pt x="13169" y="4381"/>
                    <a:pt x="13199" y="4379"/>
                    <a:pt x="13238" y="4379"/>
                  </a:cubicBezTo>
                  <a:close/>
                  <a:moveTo>
                    <a:pt x="17798" y="0"/>
                  </a:moveTo>
                  <a:cubicBezTo>
                    <a:pt x="17573" y="0"/>
                    <a:pt x="17350" y="54"/>
                    <a:pt x="17144" y="159"/>
                  </a:cubicBezTo>
                  <a:cubicBezTo>
                    <a:pt x="16817" y="330"/>
                    <a:pt x="15630" y="1098"/>
                    <a:pt x="14590" y="1870"/>
                  </a:cubicBezTo>
                  <a:cubicBezTo>
                    <a:pt x="13013" y="3041"/>
                    <a:pt x="12638" y="3560"/>
                    <a:pt x="12613" y="3860"/>
                  </a:cubicBezTo>
                  <a:lnTo>
                    <a:pt x="250" y="3860"/>
                  </a:lnTo>
                  <a:cubicBezTo>
                    <a:pt x="113" y="3860"/>
                    <a:pt x="1" y="3970"/>
                    <a:pt x="1" y="4107"/>
                  </a:cubicBezTo>
                  <a:cubicBezTo>
                    <a:pt x="1" y="4244"/>
                    <a:pt x="113" y="4356"/>
                    <a:pt x="250" y="4356"/>
                  </a:cubicBezTo>
                  <a:lnTo>
                    <a:pt x="12613" y="4356"/>
                  </a:lnTo>
                  <a:cubicBezTo>
                    <a:pt x="12638" y="4657"/>
                    <a:pt x="13013" y="5173"/>
                    <a:pt x="14590" y="6347"/>
                  </a:cubicBezTo>
                  <a:cubicBezTo>
                    <a:pt x="15630" y="7119"/>
                    <a:pt x="16817" y="7886"/>
                    <a:pt x="17144" y="8055"/>
                  </a:cubicBezTo>
                  <a:cubicBezTo>
                    <a:pt x="17353" y="8162"/>
                    <a:pt x="17578" y="8214"/>
                    <a:pt x="17800" y="8214"/>
                  </a:cubicBezTo>
                  <a:cubicBezTo>
                    <a:pt x="18320" y="8214"/>
                    <a:pt x="18823" y="7929"/>
                    <a:pt x="19079" y="7435"/>
                  </a:cubicBezTo>
                  <a:cubicBezTo>
                    <a:pt x="19254" y="7094"/>
                    <a:pt x="19285" y="6706"/>
                    <a:pt x="19169" y="6340"/>
                  </a:cubicBezTo>
                  <a:cubicBezTo>
                    <a:pt x="19052" y="5974"/>
                    <a:pt x="18801" y="5676"/>
                    <a:pt x="18460" y="5501"/>
                  </a:cubicBezTo>
                  <a:cubicBezTo>
                    <a:pt x="18130" y="5332"/>
                    <a:pt x="16817" y="4814"/>
                    <a:pt x="15585" y="4417"/>
                  </a:cubicBezTo>
                  <a:cubicBezTo>
                    <a:pt x="15181" y="4289"/>
                    <a:pt x="14837" y="4186"/>
                    <a:pt x="14541" y="4107"/>
                  </a:cubicBezTo>
                  <a:cubicBezTo>
                    <a:pt x="14837" y="4029"/>
                    <a:pt x="15183" y="3928"/>
                    <a:pt x="15585" y="3800"/>
                  </a:cubicBezTo>
                  <a:cubicBezTo>
                    <a:pt x="16817" y="3402"/>
                    <a:pt x="18130" y="2884"/>
                    <a:pt x="18460" y="2716"/>
                  </a:cubicBezTo>
                  <a:cubicBezTo>
                    <a:pt x="19162" y="2352"/>
                    <a:pt x="19440" y="1484"/>
                    <a:pt x="19079" y="781"/>
                  </a:cubicBezTo>
                  <a:cubicBezTo>
                    <a:pt x="18904" y="440"/>
                    <a:pt x="18605" y="186"/>
                    <a:pt x="18240" y="70"/>
                  </a:cubicBezTo>
                  <a:cubicBezTo>
                    <a:pt x="18095" y="23"/>
                    <a:pt x="17946" y="0"/>
                    <a:pt x="17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270;p51">
              <a:extLst>
                <a:ext uri="{FF2B5EF4-FFF2-40B4-BE49-F238E27FC236}">
                  <a16:creationId xmlns:a16="http://schemas.microsoft.com/office/drawing/2014/main" id="{D44CFE95-3773-4081-821D-DA1FE180F764}"/>
                </a:ext>
              </a:extLst>
            </p:cNvPr>
            <p:cNvSpPr/>
            <p:nvPr/>
          </p:nvSpPr>
          <p:spPr>
            <a:xfrm>
              <a:off x="6821776" y="2902945"/>
              <a:ext cx="317012" cy="513134"/>
            </a:xfrm>
            <a:custGeom>
              <a:avLst/>
              <a:gdLst/>
              <a:ahLst/>
              <a:cxnLst/>
              <a:rect l="l" t="t" r="r" b="b"/>
              <a:pathLst>
                <a:path w="8200" h="13273" extrusionOk="0">
                  <a:moveTo>
                    <a:pt x="4858" y="0"/>
                  </a:moveTo>
                  <a:cubicBezTo>
                    <a:pt x="4503" y="0"/>
                    <a:pt x="4258" y="92"/>
                    <a:pt x="4124" y="274"/>
                  </a:cubicBezTo>
                  <a:cubicBezTo>
                    <a:pt x="3987" y="456"/>
                    <a:pt x="3919" y="683"/>
                    <a:pt x="3919" y="952"/>
                  </a:cubicBezTo>
                  <a:cubicBezTo>
                    <a:pt x="3919" y="1098"/>
                    <a:pt x="3949" y="1295"/>
                    <a:pt x="4007" y="1547"/>
                  </a:cubicBezTo>
                  <a:cubicBezTo>
                    <a:pt x="4033" y="1664"/>
                    <a:pt x="4063" y="1772"/>
                    <a:pt x="4095" y="1874"/>
                  </a:cubicBezTo>
                  <a:lnTo>
                    <a:pt x="4095" y="1874"/>
                  </a:lnTo>
                  <a:cubicBezTo>
                    <a:pt x="3989" y="1887"/>
                    <a:pt x="3881" y="1903"/>
                    <a:pt x="3771" y="1921"/>
                  </a:cubicBezTo>
                  <a:cubicBezTo>
                    <a:pt x="3340" y="1993"/>
                    <a:pt x="2918" y="2105"/>
                    <a:pt x="2508" y="2256"/>
                  </a:cubicBezTo>
                  <a:cubicBezTo>
                    <a:pt x="2095" y="2408"/>
                    <a:pt x="1722" y="2606"/>
                    <a:pt x="1390" y="2851"/>
                  </a:cubicBezTo>
                  <a:cubicBezTo>
                    <a:pt x="1058" y="3095"/>
                    <a:pt x="791" y="3394"/>
                    <a:pt x="593" y="3748"/>
                  </a:cubicBezTo>
                  <a:cubicBezTo>
                    <a:pt x="396" y="4103"/>
                    <a:pt x="297" y="4514"/>
                    <a:pt x="297" y="4980"/>
                  </a:cubicBezTo>
                  <a:cubicBezTo>
                    <a:pt x="297" y="5449"/>
                    <a:pt x="403" y="5824"/>
                    <a:pt x="618" y="6105"/>
                  </a:cubicBezTo>
                  <a:cubicBezTo>
                    <a:pt x="831" y="6388"/>
                    <a:pt x="1166" y="6619"/>
                    <a:pt x="1624" y="6800"/>
                  </a:cubicBezTo>
                  <a:cubicBezTo>
                    <a:pt x="2081" y="6982"/>
                    <a:pt x="2676" y="7169"/>
                    <a:pt x="3403" y="7355"/>
                  </a:cubicBezTo>
                  <a:cubicBezTo>
                    <a:pt x="4038" y="7512"/>
                    <a:pt x="4519" y="7644"/>
                    <a:pt x="4842" y="7752"/>
                  </a:cubicBezTo>
                  <a:cubicBezTo>
                    <a:pt x="5163" y="7862"/>
                    <a:pt x="5383" y="7972"/>
                    <a:pt x="5497" y="8082"/>
                  </a:cubicBezTo>
                  <a:cubicBezTo>
                    <a:pt x="5612" y="8190"/>
                    <a:pt x="5668" y="8322"/>
                    <a:pt x="5668" y="8479"/>
                  </a:cubicBezTo>
                  <a:cubicBezTo>
                    <a:pt x="5668" y="8865"/>
                    <a:pt x="5185" y="9056"/>
                    <a:pt x="4216" y="9056"/>
                  </a:cubicBezTo>
                  <a:cubicBezTo>
                    <a:pt x="3758" y="9056"/>
                    <a:pt x="3280" y="9009"/>
                    <a:pt x="2779" y="8917"/>
                  </a:cubicBezTo>
                  <a:cubicBezTo>
                    <a:pt x="2281" y="8823"/>
                    <a:pt x="1832" y="8775"/>
                    <a:pt x="1437" y="8775"/>
                  </a:cubicBezTo>
                  <a:cubicBezTo>
                    <a:pt x="928" y="8775"/>
                    <a:pt x="560" y="8863"/>
                    <a:pt x="335" y="9040"/>
                  </a:cubicBezTo>
                  <a:cubicBezTo>
                    <a:pt x="113" y="9218"/>
                    <a:pt x="1" y="9494"/>
                    <a:pt x="1" y="9837"/>
                  </a:cubicBezTo>
                  <a:cubicBezTo>
                    <a:pt x="1" y="10180"/>
                    <a:pt x="129" y="10459"/>
                    <a:pt x="382" y="10672"/>
                  </a:cubicBezTo>
                  <a:cubicBezTo>
                    <a:pt x="638" y="10885"/>
                    <a:pt x="962" y="11053"/>
                    <a:pt x="1352" y="11172"/>
                  </a:cubicBezTo>
                  <a:cubicBezTo>
                    <a:pt x="1743" y="11291"/>
                    <a:pt x="2149" y="11372"/>
                    <a:pt x="2568" y="11415"/>
                  </a:cubicBezTo>
                  <a:cubicBezTo>
                    <a:pt x="2841" y="11441"/>
                    <a:pt x="3098" y="11459"/>
                    <a:pt x="3339" y="11469"/>
                  </a:cubicBezTo>
                  <a:lnTo>
                    <a:pt x="3339" y="11469"/>
                  </a:lnTo>
                  <a:cubicBezTo>
                    <a:pt x="3303" y="11545"/>
                    <a:pt x="3271" y="11626"/>
                    <a:pt x="3242" y="11711"/>
                  </a:cubicBezTo>
                  <a:cubicBezTo>
                    <a:pt x="3172" y="11908"/>
                    <a:pt x="3138" y="12128"/>
                    <a:pt x="3138" y="12398"/>
                  </a:cubicBezTo>
                  <a:cubicBezTo>
                    <a:pt x="3138" y="12669"/>
                    <a:pt x="3217" y="12882"/>
                    <a:pt x="3374" y="13037"/>
                  </a:cubicBezTo>
                  <a:cubicBezTo>
                    <a:pt x="3529" y="13194"/>
                    <a:pt x="3765" y="13273"/>
                    <a:pt x="4077" y="13273"/>
                  </a:cubicBezTo>
                  <a:cubicBezTo>
                    <a:pt x="4429" y="13273"/>
                    <a:pt x="4674" y="13181"/>
                    <a:pt x="4810" y="12999"/>
                  </a:cubicBezTo>
                  <a:cubicBezTo>
                    <a:pt x="4945" y="12817"/>
                    <a:pt x="5012" y="12591"/>
                    <a:pt x="5012" y="12319"/>
                  </a:cubicBezTo>
                  <a:cubicBezTo>
                    <a:pt x="5012" y="12173"/>
                    <a:pt x="4983" y="11987"/>
                    <a:pt x="4927" y="11758"/>
                  </a:cubicBezTo>
                  <a:cubicBezTo>
                    <a:pt x="4894" y="11628"/>
                    <a:pt x="4857" y="11509"/>
                    <a:pt x="4817" y="11399"/>
                  </a:cubicBezTo>
                  <a:lnTo>
                    <a:pt x="4817" y="11399"/>
                  </a:lnTo>
                  <a:cubicBezTo>
                    <a:pt x="5200" y="11341"/>
                    <a:pt x="5555" y="11250"/>
                    <a:pt x="5881" y="11127"/>
                  </a:cubicBezTo>
                  <a:cubicBezTo>
                    <a:pt x="6498" y="10892"/>
                    <a:pt x="6983" y="10564"/>
                    <a:pt x="7333" y="10142"/>
                  </a:cubicBezTo>
                  <a:cubicBezTo>
                    <a:pt x="7681" y="9720"/>
                    <a:pt x="7856" y="9235"/>
                    <a:pt x="7856" y="8683"/>
                  </a:cubicBezTo>
                  <a:cubicBezTo>
                    <a:pt x="7856" y="8257"/>
                    <a:pt x="7755" y="7891"/>
                    <a:pt x="7557" y="7590"/>
                  </a:cubicBezTo>
                  <a:cubicBezTo>
                    <a:pt x="7360" y="7287"/>
                    <a:pt x="7025" y="7020"/>
                    <a:pt x="6552" y="6785"/>
                  </a:cubicBezTo>
                  <a:cubicBezTo>
                    <a:pt x="6078" y="6551"/>
                    <a:pt x="5434" y="6336"/>
                    <a:pt x="4622" y="6138"/>
                  </a:cubicBezTo>
                  <a:cubicBezTo>
                    <a:pt x="3967" y="5970"/>
                    <a:pt x="3477" y="5831"/>
                    <a:pt x="3154" y="5716"/>
                  </a:cubicBezTo>
                  <a:cubicBezTo>
                    <a:pt x="2833" y="5602"/>
                    <a:pt x="2620" y="5485"/>
                    <a:pt x="2515" y="5364"/>
                  </a:cubicBezTo>
                  <a:cubicBezTo>
                    <a:pt x="2411" y="5245"/>
                    <a:pt x="2360" y="5106"/>
                    <a:pt x="2360" y="4951"/>
                  </a:cubicBezTo>
                  <a:cubicBezTo>
                    <a:pt x="2360" y="4680"/>
                    <a:pt x="2506" y="4482"/>
                    <a:pt x="2795" y="4356"/>
                  </a:cubicBezTo>
                  <a:cubicBezTo>
                    <a:pt x="3087" y="4233"/>
                    <a:pt x="3500" y="4170"/>
                    <a:pt x="4029" y="4170"/>
                  </a:cubicBezTo>
                  <a:cubicBezTo>
                    <a:pt x="4447" y="4170"/>
                    <a:pt x="4831" y="4197"/>
                    <a:pt x="5185" y="4249"/>
                  </a:cubicBezTo>
                  <a:cubicBezTo>
                    <a:pt x="5540" y="4300"/>
                    <a:pt x="5858" y="4352"/>
                    <a:pt x="6146" y="4404"/>
                  </a:cubicBezTo>
                  <a:cubicBezTo>
                    <a:pt x="6431" y="4457"/>
                    <a:pt x="6684" y="4482"/>
                    <a:pt x="6902" y="4482"/>
                  </a:cubicBezTo>
                  <a:cubicBezTo>
                    <a:pt x="7340" y="4482"/>
                    <a:pt x="7665" y="4379"/>
                    <a:pt x="7878" y="4170"/>
                  </a:cubicBezTo>
                  <a:cubicBezTo>
                    <a:pt x="8092" y="3961"/>
                    <a:pt x="8199" y="3692"/>
                    <a:pt x="8199" y="3358"/>
                  </a:cubicBezTo>
                  <a:cubicBezTo>
                    <a:pt x="8199" y="2889"/>
                    <a:pt x="7898" y="2514"/>
                    <a:pt x="7302" y="2233"/>
                  </a:cubicBezTo>
                  <a:cubicBezTo>
                    <a:pt x="6832" y="2014"/>
                    <a:pt x="6259" y="1879"/>
                    <a:pt x="5581" y="1831"/>
                  </a:cubicBezTo>
                  <a:lnTo>
                    <a:pt x="5581" y="1831"/>
                  </a:lnTo>
                  <a:cubicBezTo>
                    <a:pt x="5623" y="1748"/>
                    <a:pt x="5660" y="1658"/>
                    <a:pt x="5692" y="1562"/>
                  </a:cubicBezTo>
                  <a:cubicBezTo>
                    <a:pt x="5760" y="1365"/>
                    <a:pt x="5793" y="1145"/>
                    <a:pt x="5793" y="876"/>
                  </a:cubicBezTo>
                  <a:cubicBezTo>
                    <a:pt x="5793" y="604"/>
                    <a:pt x="5717" y="391"/>
                    <a:pt x="5560" y="234"/>
                  </a:cubicBezTo>
                  <a:cubicBezTo>
                    <a:pt x="5403" y="79"/>
                    <a:pt x="5169" y="0"/>
                    <a:pt x="48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271;p51">
              <a:extLst>
                <a:ext uri="{FF2B5EF4-FFF2-40B4-BE49-F238E27FC236}">
                  <a16:creationId xmlns:a16="http://schemas.microsoft.com/office/drawing/2014/main" id="{FF5A21B8-AFD5-4AB3-997D-70E61BE09BB0}"/>
                </a:ext>
              </a:extLst>
            </p:cNvPr>
            <p:cNvSpPr/>
            <p:nvPr/>
          </p:nvSpPr>
          <p:spPr>
            <a:xfrm>
              <a:off x="6038827" y="3023025"/>
              <a:ext cx="510815" cy="510544"/>
            </a:xfrm>
            <a:custGeom>
              <a:avLst/>
              <a:gdLst/>
              <a:ahLst/>
              <a:cxnLst/>
              <a:rect l="l" t="t" r="r" b="b"/>
              <a:pathLst>
                <a:path w="13213" h="13206" extrusionOk="0">
                  <a:moveTo>
                    <a:pt x="6360" y="0"/>
                  </a:moveTo>
                  <a:cubicBezTo>
                    <a:pt x="6360" y="0"/>
                    <a:pt x="6359" y="0"/>
                    <a:pt x="6359" y="0"/>
                  </a:cubicBezTo>
                  <a:cubicBezTo>
                    <a:pt x="4747" y="61"/>
                    <a:pt x="3284" y="698"/>
                    <a:pt x="2169" y="1711"/>
                  </a:cubicBezTo>
                  <a:cubicBezTo>
                    <a:pt x="2106" y="1767"/>
                    <a:pt x="2180" y="1937"/>
                    <a:pt x="2122" y="1996"/>
                  </a:cubicBezTo>
                  <a:cubicBezTo>
                    <a:pt x="2061" y="2054"/>
                    <a:pt x="1868" y="2000"/>
                    <a:pt x="1810" y="2061"/>
                  </a:cubicBezTo>
                  <a:cubicBezTo>
                    <a:pt x="762" y="3169"/>
                    <a:pt x="91" y="4639"/>
                    <a:pt x="10" y="6264"/>
                  </a:cubicBezTo>
                  <a:cubicBezTo>
                    <a:pt x="3" y="6376"/>
                    <a:pt x="151" y="6417"/>
                    <a:pt x="151" y="6531"/>
                  </a:cubicBezTo>
                  <a:cubicBezTo>
                    <a:pt x="151" y="6583"/>
                    <a:pt x="1" y="6708"/>
                    <a:pt x="3" y="6762"/>
                  </a:cubicBezTo>
                  <a:cubicBezTo>
                    <a:pt x="41" y="8412"/>
                    <a:pt x="685" y="9911"/>
                    <a:pt x="1720" y="11049"/>
                  </a:cubicBezTo>
                  <a:cubicBezTo>
                    <a:pt x="1780" y="11116"/>
                    <a:pt x="1951" y="11069"/>
                    <a:pt x="2014" y="11132"/>
                  </a:cubicBezTo>
                  <a:cubicBezTo>
                    <a:pt x="2066" y="11186"/>
                    <a:pt x="2009" y="11350"/>
                    <a:pt x="2063" y="11399"/>
                  </a:cubicBezTo>
                  <a:cubicBezTo>
                    <a:pt x="3190" y="12467"/>
                    <a:pt x="4694" y="13143"/>
                    <a:pt x="6354" y="13206"/>
                  </a:cubicBezTo>
                  <a:cubicBezTo>
                    <a:pt x="6355" y="13206"/>
                    <a:pt x="6356" y="13206"/>
                    <a:pt x="6356" y="13206"/>
                  </a:cubicBezTo>
                  <a:cubicBezTo>
                    <a:pt x="6441" y="13206"/>
                    <a:pt x="6546" y="13071"/>
                    <a:pt x="6628" y="13071"/>
                  </a:cubicBezTo>
                  <a:cubicBezTo>
                    <a:pt x="6710" y="13071"/>
                    <a:pt x="6773" y="13206"/>
                    <a:pt x="6855" y="13206"/>
                  </a:cubicBezTo>
                  <a:cubicBezTo>
                    <a:pt x="6856" y="13206"/>
                    <a:pt x="6856" y="13206"/>
                    <a:pt x="6857" y="13206"/>
                  </a:cubicBezTo>
                  <a:cubicBezTo>
                    <a:pt x="8520" y="13145"/>
                    <a:pt x="10026" y="12467"/>
                    <a:pt x="11152" y="11397"/>
                  </a:cubicBezTo>
                  <a:cubicBezTo>
                    <a:pt x="11206" y="11347"/>
                    <a:pt x="11132" y="11148"/>
                    <a:pt x="11182" y="11094"/>
                  </a:cubicBezTo>
                  <a:cubicBezTo>
                    <a:pt x="11202" y="11074"/>
                    <a:pt x="11236" y="11069"/>
                    <a:pt x="11273" y="11069"/>
                  </a:cubicBezTo>
                  <a:cubicBezTo>
                    <a:pt x="11315" y="11069"/>
                    <a:pt x="11361" y="11075"/>
                    <a:pt x="11403" y="11075"/>
                  </a:cubicBezTo>
                  <a:cubicBezTo>
                    <a:pt x="11442" y="11075"/>
                    <a:pt x="11477" y="11069"/>
                    <a:pt x="11498" y="11047"/>
                  </a:cubicBezTo>
                  <a:cubicBezTo>
                    <a:pt x="12533" y="9909"/>
                    <a:pt x="13175" y="8407"/>
                    <a:pt x="13213" y="6756"/>
                  </a:cubicBezTo>
                  <a:cubicBezTo>
                    <a:pt x="13213" y="6706"/>
                    <a:pt x="13013" y="6599"/>
                    <a:pt x="13013" y="6547"/>
                  </a:cubicBezTo>
                  <a:cubicBezTo>
                    <a:pt x="13013" y="6432"/>
                    <a:pt x="13210" y="6374"/>
                    <a:pt x="13206" y="6262"/>
                  </a:cubicBezTo>
                  <a:cubicBezTo>
                    <a:pt x="13123" y="4637"/>
                    <a:pt x="12452" y="3167"/>
                    <a:pt x="11404" y="2061"/>
                  </a:cubicBezTo>
                  <a:cubicBezTo>
                    <a:pt x="11389" y="2045"/>
                    <a:pt x="11364" y="2039"/>
                    <a:pt x="11333" y="2039"/>
                  </a:cubicBezTo>
                  <a:cubicBezTo>
                    <a:pt x="11279" y="2039"/>
                    <a:pt x="11209" y="2056"/>
                    <a:pt x="11155" y="2056"/>
                  </a:cubicBezTo>
                  <a:cubicBezTo>
                    <a:pt x="11125" y="2056"/>
                    <a:pt x="11100" y="2051"/>
                    <a:pt x="11085" y="2036"/>
                  </a:cubicBezTo>
                  <a:cubicBezTo>
                    <a:pt x="11027" y="1978"/>
                    <a:pt x="11112" y="1771"/>
                    <a:pt x="11052" y="1715"/>
                  </a:cubicBezTo>
                  <a:cubicBezTo>
                    <a:pt x="9936" y="701"/>
                    <a:pt x="8471" y="61"/>
                    <a:pt x="6857" y="0"/>
                  </a:cubicBezTo>
                  <a:cubicBezTo>
                    <a:pt x="6857" y="0"/>
                    <a:pt x="6856" y="0"/>
                    <a:pt x="6856" y="0"/>
                  </a:cubicBezTo>
                  <a:cubicBezTo>
                    <a:pt x="6773" y="0"/>
                    <a:pt x="6691" y="227"/>
                    <a:pt x="6608" y="227"/>
                  </a:cubicBezTo>
                  <a:cubicBezTo>
                    <a:pt x="6525" y="227"/>
                    <a:pt x="6443" y="0"/>
                    <a:pt x="6360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272;p51">
              <a:extLst>
                <a:ext uri="{FF2B5EF4-FFF2-40B4-BE49-F238E27FC236}">
                  <a16:creationId xmlns:a16="http://schemas.microsoft.com/office/drawing/2014/main" id="{B71D0064-B804-4253-BA81-E7779F174720}"/>
                </a:ext>
              </a:extLst>
            </p:cNvPr>
            <p:cNvSpPr/>
            <p:nvPr/>
          </p:nvSpPr>
          <p:spPr>
            <a:xfrm>
              <a:off x="6038827" y="3022831"/>
              <a:ext cx="510892" cy="510931"/>
            </a:xfrm>
            <a:custGeom>
              <a:avLst/>
              <a:gdLst/>
              <a:ahLst/>
              <a:cxnLst/>
              <a:rect l="l" t="t" r="r" b="b"/>
              <a:pathLst>
                <a:path w="13215" h="13216" extrusionOk="0">
                  <a:moveTo>
                    <a:pt x="6608" y="1"/>
                  </a:moveTo>
                  <a:cubicBezTo>
                    <a:pt x="6525" y="1"/>
                    <a:pt x="6442" y="3"/>
                    <a:pt x="6359" y="5"/>
                  </a:cubicBezTo>
                  <a:lnTo>
                    <a:pt x="6359" y="5912"/>
                  </a:lnTo>
                  <a:lnTo>
                    <a:pt x="2166" y="1718"/>
                  </a:lnTo>
                  <a:cubicBezTo>
                    <a:pt x="2043" y="1830"/>
                    <a:pt x="1924" y="1947"/>
                    <a:pt x="1812" y="2066"/>
                  </a:cubicBezTo>
                  <a:lnTo>
                    <a:pt x="6009" y="6265"/>
                  </a:lnTo>
                  <a:lnTo>
                    <a:pt x="10" y="6265"/>
                  </a:lnTo>
                  <a:cubicBezTo>
                    <a:pt x="3" y="6379"/>
                    <a:pt x="1" y="6494"/>
                    <a:pt x="1" y="6608"/>
                  </a:cubicBezTo>
                  <a:cubicBezTo>
                    <a:pt x="1" y="6660"/>
                    <a:pt x="1" y="6709"/>
                    <a:pt x="3" y="6761"/>
                  </a:cubicBezTo>
                  <a:lnTo>
                    <a:pt x="6009" y="6761"/>
                  </a:lnTo>
                  <a:lnTo>
                    <a:pt x="1718" y="11052"/>
                  </a:lnTo>
                  <a:cubicBezTo>
                    <a:pt x="1828" y="11173"/>
                    <a:pt x="1944" y="11292"/>
                    <a:pt x="2063" y="11404"/>
                  </a:cubicBezTo>
                  <a:lnTo>
                    <a:pt x="6359" y="7111"/>
                  </a:lnTo>
                  <a:lnTo>
                    <a:pt x="6359" y="13211"/>
                  </a:lnTo>
                  <a:cubicBezTo>
                    <a:pt x="6442" y="13213"/>
                    <a:pt x="6525" y="13215"/>
                    <a:pt x="6608" y="13215"/>
                  </a:cubicBezTo>
                  <a:cubicBezTo>
                    <a:pt x="6691" y="13215"/>
                    <a:pt x="6774" y="13213"/>
                    <a:pt x="6855" y="13211"/>
                  </a:cubicBezTo>
                  <a:lnTo>
                    <a:pt x="6855" y="7111"/>
                  </a:lnTo>
                  <a:lnTo>
                    <a:pt x="11150" y="11404"/>
                  </a:lnTo>
                  <a:cubicBezTo>
                    <a:pt x="11269" y="11292"/>
                    <a:pt x="11386" y="11173"/>
                    <a:pt x="11498" y="11052"/>
                  </a:cubicBezTo>
                  <a:lnTo>
                    <a:pt x="7207" y="6761"/>
                  </a:lnTo>
                  <a:lnTo>
                    <a:pt x="13213" y="6761"/>
                  </a:lnTo>
                  <a:cubicBezTo>
                    <a:pt x="13213" y="6709"/>
                    <a:pt x="13215" y="6660"/>
                    <a:pt x="13215" y="6608"/>
                  </a:cubicBezTo>
                  <a:cubicBezTo>
                    <a:pt x="13215" y="6494"/>
                    <a:pt x="13210" y="6379"/>
                    <a:pt x="13206" y="6265"/>
                  </a:cubicBezTo>
                  <a:lnTo>
                    <a:pt x="7205" y="6265"/>
                  </a:lnTo>
                  <a:lnTo>
                    <a:pt x="11404" y="2066"/>
                  </a:lnTo>
                  <a:cubicBezTo>
                    <a:pt x="11289" y="1944"/>
                    <a:pt x="11173" y="1830"/>
                    <a:pt x="11049" y="1718"/>
                  </a:cubicBezTo>
                  <a:lnTo>
                    <a:pt x="6855" y="5912"/>
                  </a:lnTo>
                  <a:lnTo>
                    <a:pt x="6855" y="5"/>
                  </a:lnTo>
                  <a:cubicBezTo>
                    <a:pt x="6774" y="3"/>
                    <a:pt x="6691" y="1"/>
                    <a:pt x="66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273;p51">
              <a:extLst>
                <a:ext uri="{FF2B5EF4-FFF2-40B4-BE49-F238E27FC236}">
                  <a16:creationId xmlns:a16="http://schemas.microsoft.com/office/drawing/2014/main" id="{200E1DF9-99BB-47D7-810D-8062145E563A}"/>
                </a:ext>
              </a:extLst>
            </p:cNvPr>
            <p:cNvSpPr/>
            <p:nvPr/>
          </p:nvSpPr>
          <p:spPr>
            <a:xfrm>
              <a:off x="6113634" y="3097717"/>
              <a:ext cx="361239" cy="361239"/>
            </a:xfrm>
            <a:custGeom>
              <a:avLst/>
              <a:gdLst/>
              <a:ahLst/>
              <a:cxnLst/>
              <a:rect l="l" t="t" r="r" b="b"/>
              <a:pathLst>
                <a:path w="9344" h="9344" extrusionOk="0">
                  <a:moveTo>
                    <a:pt x="4673" y="1"/>
                  </a:moveTo>
                  <a:cubicBezTo>
                    <a:pt x="2092" y="1"/>
                    <a:pt x="0" y="2092"/>
                    <a:pt x="0" y="4671"/>
                  </a:cubicBezTo>
                  <a:cubicBezTo>
                    <a:pt x="0" y="7252"/>
                    <a:pt x="2092" y="9344"/>
                    <a:pt x="4673" y="9344"/>
                  </a:cubicBezTo>
                  <a:cubicBezTo>
                    <a:pt x="7252" y="9344"/>
                    <a:pt x="9343" y="7252"/>
                    <a:pt x="9343" y="4671"/>
                  </a:cubicBezTo>
                  <a:cubicBezTo>
                    <a:pt x="9343" y="2092"/>
                    <a:pt x="7252" y="1"/>
                    <a:pt x="4673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274;p51">
              <a:extLst>
                <a:ext uri="{FF2B5EF4-FFF2-40B4-BE49-F238E27FC236}">
                  <a16:creationId xmlns:a16="http://schemas.microsoft.com/office/drawing/2014/main" id="{AA2462E4-1A22-450C-9932-5F6220727264}"/>
                </a:ext>
              </a:extLst>
            </p:cNvPr>
            <p:cNvSpPr/>
            <p:nvPr/>
          </p:nvSpPr>
          <p:spPr>
            <a:xfrm>
              <a:off x="6189293" y="3173375"/>
              <a:ext cx="209924" cy="209924"/>
            </a:xfrm>
            <a:custGeom>
              <a:avLst/>
              <a:gdLst/>
              <a:ahLst/>
              <a:cxnLst/>
              <a:rect l="l" t="t" r="r" b="b"/>
              <a:pathLst>
                <a:path w="5430" h="5430" extrusionOk="0">
                  <a:moveTo>
                    <a:pt x="2716" y="1"/>
                  </a:moveTo>
                  <a:cubicBezTo>
                    <a:pt x="1217" y="1"/>
                    <a:pt x="0" y="1217"/>
                    <a:pt x="0" y="2714"/>
                  </a:cubicBezTo>
                  <a:cubicBezTo>
                    <a:pt x="0" y="4213"/>
                    <a:pt x="1217" y="5430"/>
                    <a:pt x="2716" y="5430"/>
                  </a:cubicBezTo>
                  <a:cubicBezTo>
                    <a:pt x="4215" y="5430"/>
                    <a:pt x="5429" y="4213"/>
                    <a:pt x="5429" y="2714"/>
                  </a:cubicBezTo>
                  <a:cubicBezTo>
                    <a:pt x="5429" y="1217"/>
                    <a:pt x="4215" y="1"/>
                    <a:pt x="2716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275;p51">
              <a:extLst>
                <a:ext uri="{FF2B5EF4-FFF2-40B4-BE49-F238E27FC236}">
                  <a16:creationId xmlns:a16="http://schemas.microsoft.com/office/drawing/2014/main" id="{9EFBAD07-556B-4BA9-9B96-3E8AB0740407}"/>
                </a:ext>
              </a:extLst>
            </p:cNvPr>
            <p:cNvSpPr/>
            <p:nvPr/>
          </p:nvSpPr>
          <p:spPr>
            <a:xfrm>
              <a:off x="5922575" y="3660381"/>
              <a:ext cx="510892" cy="126727"/>
            </a:xfrm>
            <a:custGeom>
              <a:avLst/>
              <a:gdLst/>
              <a:ahLst/>
              <a:cxnLst/>
              <a:rect l="l" t="t" r="r" b="b"/>
              <a:pathLst>
                <a:path w="13215" h="3278" extrusionOk="0">
                  <a:moveTo>
                    <a:pt x="72" y="1"/>
                  </a:moveTo>
                  <a:cubicBezTo>
                    <a:pt x="32" y="1"/>
                    <a:pt x="0" y="32"/>
                    <a:pt x="0" y="72"/>
                  </a:cubicBezTo>
                  <a:lnTo>
                    <a:pt x="0" y="3208"/>
                  </a:lnTo>
                  <a:cubicBezTo>
                    <a:pt x="0" y="3246"/>
                    <a:pt x="32" y="3277"/>
                    <a:pt x="72" y="3277"/>
                  </a:cubicBezTo>
                  <a:lnTo>
                    <a:pt x="13143" y="3277"/>
                  </a:lnTo>
                  <a:cubicBezTo>
                    <a:pt x="13183" y="3277"/>
                    <a:pt x="13215" y="3246"/>
                    <a:pt x="13215" y="3208"/>
                  </a:cubicBezTo>
                  <a:lnTo>
                    <a:pt x="13215" y="72"/>
                  </a:lnTo>
                  <a:cubicBezTo>
                    <a:pt x="13215" y="32"/>
                    <a:pt x="13183" y="1"/>
                    <a:pt x="13143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276;p51">
              <a:extLst>
                <a:ext uri="{FF2B5EF4-FFF2-40B4-BE49-F238E27FC236}">
                  <a16:creationId xmlns:a16="http://schemas.microsoft.com/office/drawing/2014/main" id="{47FBDCDC-3CD3-4977-963D-C986144D0503}"/>
                </a:ext>
              </a:extLst>
            </p:cNvPr>
            <p:cNvSpPr/>
            <p:nvPr/>
          </p:nvSpPr>
          <p:spPr>
            <a:xfrm>
              <a:off x="6168377" y="3660381"/>
              <a:ext cx="19291" cy="126805"/>
            </a:xfrm>
            <a:custGeom>
              <a:avLst/>
              <a:gdLst/>
              <a:ahLst/>
              <a:cxnLst/>
              <a:rect l="l" t="t" r="r" b="b"/>
              <a:pathLst>
                <a:path w="499" h="3280" extrusionOk="0">
                  <a:moveTo>
                    <a:pt x="0" y="1"/>
                  </a:moveTo>
                  <a:lnTo>
                    <a:pt x="0" y="3280"/>
                  </a:lnTo>
                  <a:lnTo>
                    <a:pt x="499" y="3280"/>
                  </a:lnTo>
                  <a:lnTo>
                    <a:pt x="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277;p51">
              <a:extLst>
                <a:ext uri="{FF2B5EF4-FFF2-40B4-BE49-F238E27FC236}">
                  <a16:creationId xmlns:a16="http://schemas.microsoft.com/office/drawing/2014/main" id="{1FF0AE2C-6710-4963-9044-56D85BCED140}"/>
                </a:ext>
              </a:extLst>
            </p:cNvPr>
            <p:cNvSpPr/>
            <p:nvPr/>
          </p:nvSpPr>
          <p:spPr>
            <a:xfrm>
              <a:off x="6037203" y="3660381"/>
              <a:ext cx="19214" cy="126805"/>
            </a:xfrm>
            <a:custGeom>
              <a:avLst/>
              <a:gdLst/>
              <a:ahLst/>
              <a:cxnLst/>
              <a:rect l="l" t="t" r="r" b="b"/>
              <a:pathLst>
                <a:path w="497" h="3280" extrusionOk="0">
                  <a:moveTo>
                    <a:pt x="0" y="1"/>
                  </a:moveTo>
                  <a:lnTo>
                    <a:pt x="0" y="3280"/>
                  </a:lnTo>
                  <a:lnTo>
                    <a:pt x="496" y="3280"/>
                  </a:lnTo>
                  <a:lnTo>
                    <a:pt x="49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278;p51">
              <a:extLst>
                <a:ext uri="{FF2B5EF4-FFF2-40B4-BE49-F238E27FC236}">
                  <a16:creationId xmlns:a16="http://schemas.microsoft.com/office/drawing/2014/main" id="{9F8B1B4D-25F9-4A62-931E-FEC235E49917}"/>
                </a:ext>
              </a:extLst>
            </p:cNvPr>
            <p:cNvSpPr/>
            <p:nvPr/>
          </p:nvSpPr>
          <p:spPr>
            <a:xfrm>
              <a:off x="6299668" y="3660381"/>
              <a:ext cx="19175" cy="126805"/>
            </a:xfrm>
            <a:custGeom>
              <a:avLst/>
              <a:gdLst/>
              <a:ahLst/>
              <a:cxnLst/>
              <a:rect l="l" t="t" r="r" b="b"/>
              <a:pathLst>
                <a:path w="496" h="3280" extrusionOk="0">
                  <a:moveTo>
                    <a:pt x="0" y="1"/>
                  </a:moveTo>
                  <a:lnTo>
                    <a:pt x="0" y="3280"/>
                  </a:lnTo>
                  <a:lnTo>
                    <a:pt x="496" y="3280"/>
                  </a:lnTo>
                  <a:lnTo>
                    <a:pt x="49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79;p51">
              <a:extLst>
                <a:ext uri="{FF2B5EF4-FFF2-40B4-BE49-F238E27FC236}">
                  <a16:creationId xmlns:a16="http://schemas.microsoft.com/office/drawing/2014/main" id="{97D1ADEB-F205-4A03-915D-0AC03C42DE7E}"/>
                </a:ext>
              </a:extLst>
            </p:cNvPr>
            <p:cNvSpPr/>
            <p:nvPr/>
          </p:nvSpPr>
          <p:spPr>
            <a:xfrm>
              <a:off x="5975501" y="3787072"/>
              <a:ext cx="510892" cy="126805"/>
            </a:xfrm>
            <a:custGeom>
              <a:avLst/>
              <a:gdLst/>
              <a:ahLst/>
              <a:cxnLst/>
              <a:rect l="l" t="t" r="r" b="b"/>
              <a:pathLst>
                <a:path w="13215" h="3280" extrusionOk="0">
                  <a:moveTo>
                    <a:pt x="252" y="0"/>
                  </a:moveTo>
                  <a:cubicBezTo>
                    <a:pt x="113" y="0"/>
                    <a:pt x="0" y="115"/>
                    <a:pt x="0" y="252"/>
                  </a:cubicBezTo>
                  <a:lnTo>
                    <a:pt x="0" y="3028"/>
                  </a:lnTo>
                  <a:cubicBezTo>
                    <a:pt x="0" y="3167"/>
                    <a:pt x="113" y="3279"/>
                    <a:pt x="252" y="3279"/>
                  </a:cubicBezTo>
                  <a:lnTo>
                    <a:pt x="2965" y="3279"/>
                  </a:lnTo>
                  <a:lnTo>
                    <a:pt x="3212" y="3079"/>
                  </a:lnTo>
                  <a:lnTo>
                    <a:pt x="3461" y="3279"/>
                  </a:lnTo>
                  <a:lnTo>
                    <a:pt x="6358" y="3279"/>
                  </a:lnTo>
                  <a:lnTo>
                    <a:pt x="6585" y="3079"/>
                  </a:lnTo>
                  <a:lnTo>
                    <a:pt x="6854" y="3279"/>
                  </a:lnTo>
                  <a:lnTo>
                    <a:pt x="9759" y="3279"/>
                  </a:lnTo>
                  <a:lnTo>
                    <a:pt x="10001" y="3079"/>
                  </a:lnTo>
                  <a:lnTo>
                    <a:pt x="10250" y="3279"/>
                  </a:lnTo>
                  <a:lnTo>
                    <a:pt x="12963" y="3279"/>
                  </a:lnTo>
                  <a:cubicBezTo>
                    <a:pt x="13102" y="3279"/>
                    <a:pt x="13215" y="3167"/>
                    <a:pt x="13215" y="3028"/>
                  </a:cubicBezTo>
                  <a:lnTo>
                    <a:pt x="13215" y="252"/>
                  </a:lnTo>
                  <a:cubicBezTo>
                    <a:pt x="13215" y="115"/>
                    <a:pt x="13102" y="0"/>
                    <a:pt x="12963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80;p51">
              <a:extLst>
                <a:ext uri="{FF2B5EF4-FFF2-40B4-BE49-F238E27FC236}">
                  <a16:creationId xmlns:a16="http://schemas.microsoft.com/office/drawing/2014/main" id="{10F69E2D-5CC5-455A-B97A-F219B54186E9}"/>
                </a:ext>
              </a:extLst>
            </p:cNvPr>
            <p:cNvSpPr/>
            <p:nvPr/>
          </p:nvSpPr>
          <p:spPr>
            <a:xfrm>
              <a:off x="6221303" y="3787072"/>
              <a:ext cx="19214" cy="126805"/>
            </a:xfrm>
            <a:custGeom>
              <a:avLst/>
              <a:gdLst/>
              <a:ahLst/>
              <a:cxnLst/>
              <a:rect l="l" t="t" r="r" b="b"/>
              <a:pathLst>
                <a:path w="497" h="3280" extrusionOk="0">
                  <a:moveTo>
                    <a:pt x="0" y="0"/>
                  </a:moveTo>
                  <a:lnTo>
                    <a:pt x="0" y="3279"/>
                  </a:lnTo>
                  <a:lnTo>
                    <a:pt x="496" y="3279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81;p51">
              <a:extLst>
                <a:ext uri="{FF2B5EF4-FFF2-40B4-BE49-F238E27FC236}">
                  <a16:creationId xmlns:a16="http://schemas.microsoft.com/office/drawing/2014/main" id="{D4F0C3DB-4C84-4927-B729-AEBA9BA27A9F}"/>
                </a:ext>
              </a:extLst>
            </p:cNvPr>
            <p:cNvSpPr/>
            <p:nvPr/>
          </p:nvSpPr>
          <p:spPr>
            <a:xfrm>
              <a:off x="6090129" y="3787072"/>
              <a:ext cx="19214" cy="126805"/>
            </a:xfrm>
            <a:custGeom>
              <a:avLst/>
              <a:gdLst/>
              <a:ahLst/>
              <a:cxnLst/>
              <a:rect l="l" t="t" r="r" b="b"/>
              <a:pathLst>
                <a:path w="497" h="3280" extrusionOk="0">
                  <a:moveTo>
                    <a:pt x="0" y="0"/>
                  </a:moveTo>
                  <a:lnTo>
                    <a:pt x="0" y="3279"/>
                  </a:lnTo>
                  <a:lnTo>
                    <a:pt x="496" y="3279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82;p51">
              <a:extLst>
                <a:ext uri="{FF2B5EF4-FFF2-40B4-BE49-F238E27FC236}">
                  <a16:creationId xmlns:a16="http://schemas.microsoft.com/office/drawing/2014/main" id="{B9928606-1578-449E-9DE3-6A876E728FDF}"/>
                </a:ext>
              </a:extLst>
            </p:cNvPr>
            <p:cNvSpPr/>
            <p:nvPr/>
          </p:nvSpPr>
          <p:spPr>
            <a:xfrm>
              <a:off x="6352594" y="3787072"/>
              <a:ext cx="19175" cy="126805"/>
            </a:xfrm>
            <a:custGeom>
              <a:avLst/>
              <a:gdLst/>
              <a:ahLst/>
              <a:cxnLst/>
              <a:rect l="l" t="t" r="r" b="b"/>
              <a:pathLst>
                <a:path w="496" h="3280" extrusionOk="0">
                  <a:moveTo>
                    <a:pt x="0" y="0"/>
                  </a:moveTo>
                  <a:lnTo>
                    <a:pt x="0" y="3279"/>
                  </a:lnTo>
                  <a:lnTo>
                    <a:pt x="496" y="3279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83;p51">
              <a:extLst>
                <a:ext uri="{FF2B5EF4-FFF2-40B4-BE49-F238E27FC236}">
                  <a16:creationId xmlns:a16="http://schemas.microsoft.com/office/drawing/2014/main" id="{A71A5BFF-3AE0-41A3-8FBC-B77E4C23261E}"/>
                </a:ext>
              </a:extLst>
            </p:cNvPr>
            <p:cNvSpPr/>
            <p:nvPr/>
          </p:nvSpPr>
          <p:spPr>
            <a:xfrm>
              <a:off x="5975501" y="3533730"/>
              <a:ext cx="510892" cy="126689"/>
            </a:xfrm>
            <a:custGeom>
              <a:avLst/>
              <a:gdLst/>
              <a:ahLst/>
              <a:cxnLst/>
              <a:rect l="l" t="t" r="r" b="b"/>
              <a:pathLst>
                <a:path w="13215" h="3277" extrusionOk="0">
                  <a:moveTo>
                    <a:pt x="252" y="0"/>
                  </a:moveTo>
                  <a:cubicBezTo>
                    <a:pt x="113" y="0"/>
                    <a:pt x="0" y="112"/>
                    <a:pt x="0" y="251"/>
                  </a:cubicBezTo>
                  <a:lnTo>
                    <a:pt x="0" y="3025"/>
                  </a:lnTo>
                  <a:cubicBezTo>
                    <a:pt x="0" y="3164"/>
                    <a:pt x="113" y="3277"/>
                    <a:pt x="252" y="3277"/>
                  </a:cubicBezTo>
                  <a:lnTo>
                    <a:pt x="12963" y="3277"/>
                  </a:lnTo>
                  <a:cubicBezTo>
                    <a:pt x="13102" y="3277"/>
                    <a:pt x="13215" y="3164"/>
                    <a:pt x="13215" y="3025"/>
                  </a:cubicBezTo>
                  <a:lnTo>
                    <a:pt x="13215" y="251"/>
                  </a:lnTo>
                  <a:cubicBezTo>
                    <a:pt x="13215" y="112"/>
                    <a:pt x="13102" y="0"/>
                    <a:pt x="12963" y="0"/>
                  </a:cubicBezTo>
                  <a:lnTo>
                    <a:pt x="10250" y="0"/>
                  </a:lnTo>
                  <a:lnTo>
                    <a:pt x="9974" y="200"/>
                  </a:lnTo>
                  <a:lnTo>
                    <a:pt x="9754" y="0"/>
                  </a:lnTo>
                  <a:lnTo>
                    <a:pt x="6868" y="0"/>
                  </a:lnTo>
                  <a:lnTo>
                    <a:pt x="6534" y="200"/>
                  </a:lnTo>
                  <a:lnTo>
                    <a:pt x="6358" y="0"/>
                  </a:lnTo>
                  <a:lnTo>
                    <a:pt x="3461" y="0"/>
                  </a:lnTo>
                  <a:lnTo>
                    <a:pt x="3212" y="200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284;p51">
              <a:extLst>
                <a:ext uri="{FF2B5EF4-FFF2-40B4-BE49-F238E27FC236}">
                  <a16:creationId xmlns:a16="http://schemas.microsoft.com/office/drawing/2014/main" id="{A6E13A7A-2133-49FD-A13F-E71ED6D75832}"/>
                </a:ext>
              </a:extLst>
            </p:cNvPr>
            <p:cNvSpPr/>
            <p:nvPr/>
          </p:nvSpPr>
          <p:spPr>
            <a:xfrm>
              <a:off x="6221303" y="3533730"/>
              <a:ext cx="19214" cy="126689"/>
            </a:xfrm>
            <a:custGeom>
              <a:avLst/>
              <a:gdLst/>
              <a:ahLst/>
              <a:cxnLst/>
              <a:rect l="l" t="t" r="r" b="b"/>
              <a:pathLst>
                <a:path w="497" h="3277" extrusionOk="0">
                  <a:moveTo>
                    <a:pt x="0" y="0"/>
                  </a:moveTo>
                  <a:lnTo>
                    <a:pt x="0" y="3277"/>
                  </a:lnTo>
                  <a:lnTo>
                    <a:pt x="496" y="3277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285;p51">
              <a:extLst>
                <a:ext uri="{FF2B5EF4-FFF2-40B4-BE49-F238E27FC236}">
                  <a16:creationId xmlns:a16="http://schemas.microsoft.com/office/drawing/2014/main" id="{8C7F7765-5EC6-4F37-A942-05B70F24B03A}"/>
                </a:ext>
              </a:extLst>
            </p:cNvPr>
            <p:cNvSpPr/>
            <p:nvPr/>
          </p:nvSpPr>
          <p:spPr>
            <a:xfrm>
              <a:off x="6090129" y="3533730"/>
              <a:ext cx="19214" cy="126689"/>
            </a:xfrm>
            <a:custGeom>
              <a:avLst/>
              <a:gdLst/>
              <a:ahLst/>
              <a:cxnLst/>
              <a:rect l="l" t="t" r="r" b="b"/>
              <a:pathLst>
                <a:path w="497" h="3277" extrusionOk="0">
                  <a:moveTo>
                    <a:pt x="0" y="0"/>
                  </a:moveTo>
                  <a:lnTo>
                    <a:pt x="0" y="3277"/>
                  </a:lnTo>
                  <a:lnTo>
                    <a:pt x="496" y="3277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86;p51">
              <a:extLst>
                <a:ext uri="{FF2B5EF4-FFF2-40B4-BE49-F238E27FC236}">
                  <a16:creationId xmlns:a16="http://schemas.microsoft.com/office/drawing/2014/main" id="{EE951546-EB7E-49AF-8B45-4F33ABA515E1}"/>
                </a:ext>
              </a:extLst>
            </p:cNvPr>
            <p:cNvSpPr/>
            <p:nvPr/>
          </p:nvSpPr>
          <p:spPr>
            <a:xfrm>
              <a:off x="6352594" y="3533730"/>
              <a:ext cx="19175" cy="126689"/>
            </a:xfrm>
            <a:custGeom>
              <a:avLst/>
              <a:gdLst/>
              <a:ahLst/>
              <a:cxnLst/>
              <a:rect l="l" t="t" r="r" b="b"/>
              <a:pathLst>
                <a:path w="496" h="3277" extrusionOk="0">
                  <a:moveTo>
                    <a:pt x="0" y="0"/>
                  </a:moveTo>
                  <a:lnTo>
                    <a:pt x="0" y="3277"/>
                  </a:lnTo>
                  <a:lnTo>
                    <a:pt x="496" y="3277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287;p51">
              <a:extLst>
                <a:ext uri="{FF2B5EF4-FFF2-40B4-BE49-F238E27FC236}">
                  <a16:creationId xmlns:a16="http://schemas.microsoft.com/office/drawing/2014/main" id="{090323C5-06F9-4A32-B2E4-72643875E4E2}"/>
                </a:ext>
              </a:extLst>
            </p:cNvPr>
            <p:cNvSpPr/>
            <p:nvPr/>
          </p:nvSpPr>
          <p:spPr>
            <a:xfrm>
              <a:off x="5984779" y="3777523"/>
              <a:ext cx="439410" cy="19214"/>
            </a:xfrm>
            <a:custGeom>
              <a:avLst/>
              <a:gdLst/>
              <a:ahLst/>
              <a:cxnLst/>
              <a:rect l="l" t="t" r="r" b="b"/>
              <a:pathLst>
                <a:path w="11366" h="497" extrusionOk="0">
                  <a:moveTo>
                    <a:pt x="250" y="0"/>
                  </a:moveTo>
                  <a:cubicBezTo>
                    <a:pt x="113" y="0"/>
                    <a:pt x="1" y="113"/>
                    <a:pt x="1" y="250"/>
                  </a:cubicBezTo>
                  <a:cubicBezTo>
                    <a:pt x="1" y="386"/>
                    <a:pt x="113" y="496"/>
                    <a:pt x="250" y="496"/>
                  </a:cubicBezTo>
                  <a:lnTo>
                    <a:pt x="11116" y="496"/>
                  </a:lnTo>
                  <a:cubicBezTo>
                    <a:pt x="11253" y="496"/>
                    <a:pt x="11366" y="386"/>
                    <a:pt x="11366" y="250"/>
                  </a:cubicBezTo>
                  <a:cubicBezTo>
                    <a:pt x="11366" y="113"/>
                    <a:pt x="11253" y="0"/>
                    <a:pt x="111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88;p51">
              <a:extLst>
                <a:ext uri="{FF2B5EF4-FFF2-40B4-BE49-F238E27FC236}">
                  <a16:creationId xmlns:a16="http://schemas.microsoft.com/office/drawing/2014/main" id="{B5E30C60-876B-4036-A7F4-8A603AC593E4}"/>
                </a:ext>
              </a:extLst>
            </p:cNvPr>
            <p:cNvSpPr/>
            <p:nvPr/>
          </p:nvSpPr>
          <p:spPr>
            <a:xfrm>
              <a:off x="5984779" y="3650832"/>
              <a:ext cx="439410" cy="19214"/>
            </a:xfrm>
            <a:custGeom>
              <a:avLst/>
              <a:gdLst/>
              <a:ahLst/>
              <a:cxnLst/>
              <a:rect l="l" t="t" r="r" b="b"/>
              <a:pathLst>
                <a:path w="11366" h="497" extrusionOk="0">
                  <a:moveTo>
                    <a:pt x="250" y="1"/>
                  </a:moveTo>
                  <a:cubicBezTo>
                    <a:pt x="113" y="1"/>
                    <a:pt x="1" y="111"/>
                    <a:pt x="1" y="248"/>
                  </a:cubicBezTo>
                  <a:cubicBezTo>
                    <a:pt x="1" y="385"/>
                    <a:pt x="113" y="497"/>
                    <a:pt x="250" y="497"/>
                  </a:cubicBezTo>
                  <a:lnTo>
                    <a:pt x="11116" y="497"/>
                  </a:lnTo>
                  <a:cubicBezTo>
                    <a:pt x="11253" y="497"/>
                    <a:pt x="11366" y="385"/>
                    <a:pt x="11366" y="248"/>
                  </a:cubicBezTo>
                  <a:cubicBezTo>
                    <a:pt x="11366" y="111"/>
                    <a:pt x="11253" y="1"/>
                    <a:pt x="111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89;p51">
              <a:extLst>
                <a:ext uri="{FF2B5EF4-FFF2-40B4-BE49-F238E27FC236}">
                  <a16:creationId xmlns:a16="http://schemas.microsoft.com/office/drawing/2014/main" id="{7C69269F-B875-47B1-B0AF-31C0C365CA02}"/>
                </a:ext>
              </a:extLst>
            </p:cNvPr>
            <p:cNvSpPr/>
            <p:nvPr/>
          </p:nvSpPr>
          <p:spPr>
            <a:xfrm>
              <a:off x="7376204" y="3405222"/>
              <a:ext cx="510815" cy="510467"/>
            </a:xfrm>
            <a:custGeom>
              <a:avLst/>
              <a:gdLst/>
              <a:ahLst/>
              <a:cxnLst/>
              <a:rect l="l" t="t" r="r" b="b"/>
              <a:pathLst>
                <a:path w="13213" h="13204" extrusionOk="0">
                  <a:moveTo>
                    <a:pt x="6359" y="0"/>
                  </a:moveTo>
                  <a:cubicBezTo>
                    <a:pt x="6358" y="0"/>
                    <a:pt x="6357" y="0"/>
                    <a:pt x="6356" y="0"/>
                  </a:cubicBezTo>
                  <a:cubicBezTo>
                    <a:pt x="4747" y="59"/>
                    <a:pt x="3284" y="696"/>
                    <a:pt x="2169" y="1708"/>
                  </a:cubicBezTo>
                  <a:cubicBezTo>
                    <a:pt x="2106" y="1764"/>
                    <a:pt x="2180" y="1935"/>
                    <a:pt x="2119" y="1993"/>
                  </a:cubicBezTo>
                  <a:cubicBezTo>
                    <a:pt x="2061" y="2052"/>
                    <a:pt x="1866" y="1998"/>
                    <a:pt x="1810" y="2058"/>
                  </a:cubicBezTo>
                  <a:cubicBezTo>
                    <a:pt x="759" y="3167"/>
                    <a:pt x="91" y="4637"/>
                    <a:pt x="7" y="6262"/>
                  </a:cubicBezTo>
                  <a:cubicBezTo>
                    <a:pt x="3" y="6374"/>
                    <a:pt x="149" y="6414"/>
                    <a:pt x="149" y="6529"/>
                  </a:cubicBezTo>
                  <a:cubicBezTo>
                    <a:pt x="149" y="6580"/>
                    <a:pt x="1" y="6706"/>
                    <a:pt x="1" y="6760"/>
                  </a:cubicBezTo>
                  <a:cubicBezTo>
                    <a:pt x="41" y="8410"/>
                    <a:pt x="683" y="9909"/>
                    <a:pt x="1720" y="11047"/>
                  </a:cubicBezTo>
                  <a:cubicBezTo>
                    <a:pt x="1778" y="11114"/>
                    <a:pt x="1949" y="11067"/>
                    <a:pt x="2012" y="11130"/>
                  </a:cubicBezTo>
                  <a:cubicBezTo>
                    <a:pt x="2063" y="11183"/>
                    <a:pt x="2009" y="11347"/>
                    <a:pt x="2063" y="11397"/>
                  </a:cubicBezTo>
                  <a:cubicBezTo>
                    <a:pt x="3190" y="12465"/>
                    <a:pt x="4694" y="13140"/>
                    <a:pt x="6354" y="13203"/>
                  </a:cubicBezTo>
                  <a:cubicBezTo>
                    <a:pt x="6355" y="13203"/>
                    <a:pt x="6356" y="13203"/>
                    <a:pt x="6356" y="13203"/>
                  </a:cubicBezTo>
                  <a:cubicBezTo>
                    <a:pt x="6439" y="13203"/>
                    <a:pt x="6543" y="13069"/>
                    <a:pt x="6628" y="13069"/>
                  </a:cubicBezTo>
                  <a:cubicBezTo>
                    <a:pt x="6710" y="13069"/>
                    <a:pt x="6771" y="13203"/>
                    <a:pt x="6853" y="13203"/>
                  </a:cubicBezTo>
                  <a:cubicBezTo>
                    <a:pt x="6853" y="13203"/>
                    <a:pt x="6854" y="13203"/>
                    <a:pt x="6855" y="13203"/>
                  </a:cubicBezTo>
                  <a:cubicBezTo>
                    <a:pt x="8518" y="13143"/>
                    <a:pt x="10024" y="12465"/>
                    <a:pt x="11152" y="11397"/>
                  </a:cubicBezTo>
                  <a:cubicBezTo>
                    <a:pt x="11206" y="11345"/>
                    <a:pt x="11130" y="11145"/>
                    <a:pt x="11182" y="11091"/>
                  </a:cubicBezTo>
                  <a:cubicBezTo>
                    <a:pt x="11202" y="11071"/>
                    <a:pt x="11236" y="11066"/>
                    <a:pt x="11273" y="11066"/>
                  </a:cubicBezTo>
                  <a:cubicBezTo>
                    <a:pt x="11314" y="11066"/>
                    <a:pt x="11361" y="11072"/>
                    <a:pt x="11402" y="11072"/>
                  </a:cubicBezTo>
                  <a:cubicBezTo>
                    <a:pt x="11441" y="11072"/>
                    <a:pt x="11476" y="11067"/>
                    <a:pt x="11496" y="11044"/>
                  </a:cubicBezTo>
                  <a:cubicBezTo>
                    <a:pt x="12533" y="9906"/>
                    <a:pt x="13175" y="8405"/>
                    <a:pt x="13213" y="6753"/>
                  </a:cubicBezTo>
                  <a:cubicBezTo>
                    <a:pt x="13213" y="6704"/>
                    <a:pt x="13013" y="6596"/>
                    <a:pt x="13013" y="6545"/>
                  </a:cubicBezTo>
                  <a:cubicBezTo>
                    <a:pt x="13013" y="6430"/>
                    <a:pt x="13210" y="6374"/>
                    <a:pt x="13204" y="6260"/>
                  </a:cubicBezTo>
                  <a:cubicBezTo>
                    <a:pt x="13121" y="4635"/>
                    <a:pt x="12452" y="3165"/>
                    <a:pt x="11404" y="2058"/>
                  </a:cubicBezTo>
                  <a:cubicBezTo>
                    <a:pt x="11388" y="2042"/>
                    <a:pt x="11363" y="2037"/>
                    <a:pt x="11332" y="2037"/>
                  </a:cubicBezTo>
                  <a:cubicBezTo>
                    <a:pt x="11277" y="2037"/>
                    <a:pt x="11207" y="2054"/>
                    <a:pt x="11152" y="2054"/>
                  </a:cubicBezTo>
                  <a:cubicBezTo>
                    <a:pt x="11123" y="2054"/>
                    <a:pt x="11098" y="2049"/>
                    <a:pt x="11083" y="2034"/>
                  </a:cubicBezTo>
                  <a:cubicBezTo>
                    <a:pt x="11025" y="1975"/>
                    <a:pt x="11112" y="1769"/>
                    <a:pt x="11051" y="1715"/>
                  </a:cubicBezTo>
                  <a:cubicBezTo>
                    <a:pt x="9936" y="698"/>
                    <a:pt x="8468" y="59"/>
                    <a:pt x="6855" y="0"/>
                  </a:cubicBezTo>
                  <a:cubicBezTo>
                    <a:pt x="6854" y="0"/>
                    <a:pt x="6853" y="0"/>
                    <a:pt x="6852" y="0"/>
                  </a:cubicBezTo>
                  <a:cubicBezTo>
                    <a:pt x="6770" y="0"/>
                    <a:pt x="6690" y="225"/>
                    <a:pt x="6608" y="225"/>
                  </a:cubicBezTo>
                  <a:cubicBezTo>
                    <a:pt x="6526" y="225"/>
                    <a:pt x="6441" y="0"/>
                    <a:pt x="6359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90;p51">
              <a:extLst>
                <a:ext uri="{FF2B5EF4-FFF2-40B4-BE49-F238E27FC236}">
                  <a16:creationId xmlns:a16="http://schemas.microsoft.com/office/drawing/2014/main" id="{2E9F80C2-3AA0-46D3-8888-2DBC264F86F8}"/>
                </a:ext>
              </a:extLst>
            </p:cNvPr>
            <p:cNvSpPr/>
            <p:nvPr/>
          </p:nvSpPr>
          <p:spPr>
            <a:xfrm>
              <a:off x="7376204" y="3404952"/>
              <a:ext cx="510892" cy="510892"/>
            </a:xfrm>
            <a:custGeom>
              <a:avLst/>
              <a:gdLst/>
              <a:ahLst/>
              <a:cxnLst/>
              <a:rect l="l" t="t" r="r" b="b"/>
              <a:pathLst>
                <a:path w="13215" h="13215" extrusionOk="0">
                  <a:moveTo>
                    <a:pt x="6608" y="1"/>
                  </a:moveTo>
                  <a:cubicBezTo>
                    <a:pt x="6525" y="1"/>
                    <a:pt x="6442" y="3"/>
                    <a:pt x="6359" y="5"/>
                  </a:cubicBezTo>
                  <a:lnTo>
                    <a:pt x="6359" y="5912"/>
                  </a:lnTo>
                  <a:lnTo>
                    <a:pt x="2164" y="1717"/>
                  </a:lnTo>
                  <a:cubicBezTo>
                    <a:pt x="2043" y="1830"/>
                    <a:pt x="1924" y="1946"/>
                    <a:pt x="1812" y="2065"/>
                  </a:cubicBezTo>
                  <a:lnTo>
                    <a:pt x="6009" y="6264"/>
                  </a:lnTo>
                  <a:lnTo>
                    <a:pt x="10" y="6264"/>
                  </a:lnTo>
                  <a:cubicBezTo>
                    <a:pt x="3" y="6379"/>
                    <a:pt x="1" y="6493"/>
                    <a:pt x="1" y="6608"/>
                  </a:cubicBezTo>
                  <a:cubicBezTo>
                    <a:pt x="1" y="6659"/>
                    <a:pt x="1" y="6709"/>
                    <a:pt x="3" y="6760"/>
                  </a:cubicBezTo>
                  <a:lnTo>
                    <a:pt x="6009" y="6760"/>
                  </a:lnTo>
                  <a:lnTo>
                    <a:pt x="1718" y="11051"/>
                  </a:lnTo>
                  <a:cubicBezTo>
                    <a:pt x="1828" y="11172"/>
                    <a:pt x="1944" y="11291"/>
                    <a:pt x="2063" y="11404"/>
                  </a:cubicBezTo>
                  <a:lnTo>
                    <a:pt x="6359" y="7110"/>
                  </a:lnTo>
                  <a:lnTo>
                    <a:pt x="6359" y="13210"/>
                  </a:lnTo>
                  <a:cubicBezTo>
                    <a:pt x="6442" y="13213"/>
                    <a:pt x="6525" y="13215"/>
                    <a:pt x="6608" y="13215"/>
                  </a:cubicBezTo>
                  <a:cubicBezTo>
                    <a:pt x="6691" y="13215"/>
                    <a:pt x="6772" y="13213"/>
                    <a:pt x="6855" y="13210"/>
                  </a:cubicBezTo>
                  <a:lnTo>
                    <a:pt x="6855" y="7110"/>
                  </a:lnTo>
                  <a:lnTo>
                    <a:pt x="11150" y="11404"/>
                  </a:lnTo>
                  <a:cubicBezTo>
                    <a:pt x="11269" y="11291"/>
                    <a:pt x="11384" y="11172"/>
                    <a:pt x="11496" y="11051"/>
                  </a:cubicBezTo>
                  <a:lnTo>
                    <a:pt x="7205" y="6760"/>
                  </a:lnTo>
                  <a:lnTo>
                    <a:pt x="13213" y="6760"/>
                  </a:lnTo>
                  <a:cubicBezTo>
                    <a:pt x="13213" y="6709"/>
                    <a:pt x="13215" y="6659"/>
                    <a:pt x="13215" y="6608"/>
                  </a:cubicBezTo>
                  <a:cubicBezTo>
                    <a:pt x="13215" y="6493"/>
                    <a:pt x="13210" y="6379"/>
                    <a:pt x="13206" y="6264"/>
                  </a:cubicBezTo>
                  <a:lnTo>
                    <a:pt x="7205" y="6264"/>
                  </a:lnTo>
                  <a:lnTo>
                    <a:pt x="11404" y="2065"/>
                  </a:lnTo>
                  <a:cubicBezTo>
                    <a:pt x="11289" y="1944"/>
                    <a:pt x="11170" y="1830"/>
                    <a:pt x="11049" y="1717"/>
                  </a:cubicBezTo>
                  <a:lnTo>
                    <a:pt x="6855" y="5912"/>
                  </a:lnTo>
                  <a:lnTo>
                    <a:pt x="6855" y="5"/>
                  </a:lnTo>
                  <a:cubicBezTo>
                    <a:pt x="6774" y="3"/>
                    <a:pt x="6691" y="1"/>
                    <a:pt x="66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91;p51">
              <a:extLst>
                <a:ext uri="{FF2B5EF4-FFF2-40B4-BE49-F238E27FC236}">
                  <a16:creationId xmlns:a16="http://schemas.microsoft.com/office/drawing/2014/main" id="{377A5FC9-81A6-45EF-A33B-4218851B5C69}"/>
                </a:ext>
              </a:extLst>
            </p:cNvPr>
            <p:cNvSpPr/>
            <p:nvPr/>
          </p:nvSpPr>
          <p:spPr>
            <a:xfrm>
              <a:off x="7437558" y="3480030"/>
              <a:ext cx="388378" cy="361278"/>
            </a:xfrm>
            <a:custGeom>
              <a:avLst/>
              <a:gdLst/>
              <a:ahLst/>
              <a:cxnLst/>
              <a:rect l="l" t="t" r="r" b="b"/>
              <a:pathLst>
                <a:path w="10046" h="9345" extrusionOk="0">
                  <a:moveTo>
                    <a:pt x="5019" y="0"/>
                  </a:moveTo>
                  <a:cubicBezTo>
                    <a:pt x="2766" y="0"/>
                    <a:pt x="781" y="1634"/>
                    <a:pt x="411" y="3927"/>
                  </a:cubicBezTo>
                  <a:cubicBezTo>
                    <a:pt x="0" y="6475"/>
                    <a:pt x="1731" y="8874"/>
                    <a:pt x="4278" y="9284"/>
                  </a:cubicBezTo>
                  <a:cubicBezTo>
                    <a:pt x="4530" y="9325"/>
                    <a:pt x="4781" y="9345"/>
                    <a:pt x="5028" y="9345"/>
                  </a:cubicBezTo>
                  <a:cubicBezTo>
                    <a:pt x="7281" y="9345"/>
                    <a:pt x="9265" y="7713"/>
                    <a:pt x="9635" y="5417"/>
                  </a:cubicBezTo>
                  <a:cubicBezTo>
                    <a:pt x="10046" y="2870"/>
                    <a:pt x="8315" y="471"/>
                    <a:pt x="5768" y="60"/>
                  </a:cubicBezTo>
                  <a:cubicBezTo>
                    <a:pt x="5516" y="20"/>
                    <a:pt x="5266" y="0"/>
                    <a:pt x="5019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92;p51">
              <a:extLst>
                <a:ext uri="{FF2B5EF4-FFF2-40B4-BE49-F238E27FC236}">
                  <a16:creationId xmlns:a16="http://schemas.microsoft.com/office/drawing/2014/main" id="{D81D5128-6846-4FD0-84D5-4632F0F15B6A}"/>
                </a:ext>
              </a:extLst>
            </p:cNvPr>
            <p:cNvSpPr/>
            <p:nvPr/>
          </p:nvSpPr>
          <p:spPr>
            <a:xfrm>
              <a:off x="7526670" y="3555496"/>
              <a:ext cx="209924" cy="209924"/>
            </a:xfrm>
            <a:custGeom>
              <a:avLst/>
              <a:gdLst/>
              <a:ahLst/>
              <a:cxnLst/>
              <a:rect l="l" t="t" r="r" b="b"/>
              <a:pathLst>
                <a:path w="5430" h="5430" extrusionOk="0">
                  <a:moveTo>
                    <a:pt x="2714" y="0"/>
                  </a:moveTo>
                  <a:cubicBezTo>
                    <a:pt x="1217" y="0"/>
                    <a:pt x="0" y="1217"/>
                    <a:pt x="0" y="2714"/>
                  </a:cubicBezTo>
                  <a:cubicBezTo>
                    <a:pt x="0" y="4213"/>
                    <a:pt x="1217" y="5429"/>
                    <a:pt x="2714" y="5429"/>
                  </a:cubicBezTo>
                  <a:cubicBezTo>
                    <a:pt x="4213" y="5429"/>
                    <a:pt x="5429" y="4213"/>
                    <a:pt x="5429" y="2714"/>
                  </a:cubicBezTo>
                  <a:cubicBezTo>
                    <a:pt x="5429" y="1217"/>
                    <a:pt x="4213" y="0"/>
                    <a:pt x="2714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63606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1957;p43">
            <a:extLst>
              <a:ext uri="{FF2B5EF4-FFF2-40B4-BE49-F238E27FC236}">
                <a16:creationId xmlns:a16="http://schemas.microsoft.com/office/drawing/2014/main" id="{93534C50-EF83-4B41-B94B-576E796C6B07}"/>
              </a:ext>
            </a:extLst>
          </p:cNvPr>
          <p:cNvSpPr/>
          <p:nvPr/>
        </p:nvSpPr>
        <p:spPr>
          <a:xfrm>
            <a:off x="8267178" y="0"/>
            <a:ext cx="876822" cy="8016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rPr>
              <a:t>0</a:t>
            </a:r>
            <a:r>
              <a:rPr lang="en-US" sz="3000" dirty="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rPr>
              <a:t>6</a:t>
            </a:r>
            <a:endParaRPr sz="3000" dirty="0">
              <a:solidFill>
                <a:schemeClr val="dk1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grpSp>
        <p:nvGrpSpPr>
          <p:cNvPr id="35" name="Google Shape;3423;p72" hidden="1">
            <a:extLst>
              <a:ext uri="{FF2B5EF4-FFF2-40B4-BE49-F238E27FC236}">
                <a16:creationId xmlns:a16="http://schemas.microsoft.com/office/drawing/2014/main" id="{50C2D3B9-3580-418D-A1D5-3049BA7AEB76}"/>
              </a:ext>
            </a:extLst>
          </p:cNvPr>
          <p:cNvGrpSpPr/>
          <p:nvPr/>
        </p:nvGrpSpPr>
        <p:grpSpPr>
          <a:xfrm rot="20416840" flipH="1">
            <a:off x="9439" y="3094579"/>
            <a:ext cx="1958340" cy="2113539"/>
            <a:chOff x="5268434" y="63158"/>
            <a:chExt cx="1898098" cy="2369475"/>
          </a:xfrm>
        </p:grpSpPr>
        <p:sp>
          <p:nvSpPr>
            <p:cNvPr id="36" name="Google Shape;3424;p72">
              <a:extLst>
                <a:ext uri="{FF2B5EF4-FFF2-40B4-BE49-F238E27FC236}">
                  <a16:creationId xmlns:a16="http://schemas.microsoft.com/office/drawing/2014/main" id="{17CE3B54-71D4-44CD-8B4D-9B6894A1E7D3}"/>
                </a:ext>
              </a:extLst>
            </p:cNvPr>
            <p:cNvSpPr/>
            <p:nvPr/>
          </p:nvSpPr>
          <p:spPr>
            <a:xfrm rot="-1051765">
              <a:off x="5821640" y="222826"/>
              <a:ext cx="1218546" cy="1026827"/>
            </a:xfrm>
            <a:custGeom>
              <a:avLst/>
              <a:gdLst/>
              <a:ahLst/>
              <a:cxnLst/>
              <a:rect l="l" t="t" r="r" b="b"/>
              <a:pathLst>
                <a:path w="34309" h="28911" extrusionOk="0">
                  <a:moveTo>
                    <a:pt x="8513" y="0"/>
                  </a:moveTo>
                  <a:cubicBezTo>
                    <a:pt x="7730" y="0"/>
                    <a:pt x="6973" y="418"/>
                    <a:pt x="6574" y="1154"/>
                  </a:cubicBezTo>
                  <a:cubicBezTo>
                    <a:pt x="6026" y="2157"/>
                    <a:pt x="6345" y="3393"/>
                    <a:pt x="7270" y="4019"/>
                  </a:cubicBezTo>
                  <a:cubicBezTo>
                    <a:pt x="7022" y="3928"/>
                    <a:pt x="6766" y="3884"/>
                    <a:pt x="6512" y="3884"/>
                  </a:cubicBezTo>
                  <a:cubicBezTo>
                    <a:pt x="5730" y="3884"/>
                    <a:pt x="4972" y="4301"/>
                    <a:pt x="4574" y="5038"/>
                  </a:cubicBezTo>
                  <a:cubicBezTo>
                    <a:pt x="4013" y="6064"/>
                    <a:pt x="4361" y="7336"/>
                    <a:pt x="5337" y="7949"/>
                  </a:cubicBezTo>
                  <a:cubicBezTo>
                    <a:pt x="5066" y="7837"/>
                    <a:pt x="4783" y="7784"/>
                    <a:pt x="4503" y="7784"/>
                  </a:cubicBezTo>
                  <a:cubicBezTo>
                    <a:pt x="3721" y="7784"/>
                    <a:pt x="2964" y="8201"/>
                    <a:pt x="2566" y="8937"/>
                  </a:cubicBezTo>
                  <a:cubicBezTo>
                    <a:pt x="2040" y="9902"/>
                    <a:pt x="2314" y="11080"/>
                    <a:pt x="3158" y="11728"/>
                  </a:cubicBezTo>
                  <a:cubicBezTo>
                    <a:pt x="2948" y="11665"/>
                    <a:pt x="2734" y="11634"/>
                    <a:pt x="2521" y="11634"/>
                  </a:cubicBezTo>
                  <a:cubicBezTo>
                    <a:pt x="1739" y="11634"/>
                    <a:pt x="983" y="12052"/>
                    <a:pt x="584" y="12788"/>
                  </a:cubicBezTo>
                  <a:cubicBezTo>
                    <a:pt x="0" y="13856"/>
                    <a:pt x="402" y="15191"/>
                    <a:pt x="1473" y="15770"/>
                  </a:cubicBezTo>
                  <a:lnTo>
                    <a:pt x="10441" y="20625"/>
                  </a:lnTo>
                  <a:lnTo>
                    <a:pt x="10423" y="20665"/>
                  </a:lnTo>
                  <a:lnTo>
                    <a:pt x="15524" y="23376"/>
                  </a:lnTo>
                  <a:lnTo>
                    <a:pt x="17645" y="24525"/>
                  </a:lnTo>
                  <a:cubicBezTo>
                    <a:pt x="17732" y="24572"/>
                    <a:pt x="17824" y="24613"/>
                    <a:pt x="17914" y="24646"/>
                  </a:cubicBezTo>
                  <a:lnTo>
                    <a:pt x="25695" y="28785"/>
                  </a:lnTo>
                  <a:cubicBezTo>
                    <a:pt x="25855" y="28870"/>
                    <a:pt x="26028" y="28911"/>
                    <a:pt x="26198" y="28911"/>
                  </a:cubicBezTo>
                  <a:cubicBezTo>
                    <a:pt x="26586" y="28911"/>
                    <a:pt x="26961" y="28699"/>
                    <a:pt x="27151" y="28329"/>
                  </a:cubicBezTo>
                  <a:lnTo>
                    <a:pt x="34041" y="15005"/>
                  </a:lnTo>
                  <a:cubicBezTo>
                    <a:pt x="34308" y="14489"/>
                    <a:pt x="34115" y="13854"/>
                    <a:pt x="33606" y="13573"/>
                  </a:cubicBezTo>
                  <a:lnTo>
                    <a:pt x="26575" y="9697"/>
                  </a:lnTo>
                  <a:cubicBezTo>
                    <a:pt x="26518" y="9662"/>
                    <a:pt x="26465" y="9628"/>
                    <a:pt x="26406" y="9592"/>
                  </a:cubicBezTo>
                  <a:cubicBezTo>
                    <a:pt x="26227" y="9363"/>
                    <a:pt x="26002" y="9168"/>
                    <a:pt x="25731" y="9020"/>
                  </a:cubicBezTo>
                  <a:lnTo>
                    <a:pt x="9556" y="265"/>
                  </a:lnTo>
                  <a:cubicBezTo>
                    <a:pt x="9224" y="85"/>
                    <a:pt x="8866" y="0"/>
                    <a:pt x="8513" y="0"/>
                  </a:cubicBezTo>
                  <a:close/>
                </a:path>
              </a:pathLst>
            </a:custGeom>
            <a:solidFill>
              <a:srgbClr val="913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425;p72">
              <a:extLst>
                <a:ext uri="{FF2B5EF4-FFF2-40B4-BE49-F238E27FC236}">
                  <a16:creationId xmlns:a16="http://schemas.microsoft.com/office/drawing/2014/main" id="{EEEE3750-D0E4-4C2D-8267-97E5D41773D0}"/>
                </a:ext>
              </a:extLst>
            </p:cNvPr>
            <p:cNvSpPr/>
            <p:nvPr/>
          </p:nvSpPr>
          <p:spPr>
            <a:xfrm rot="-1051765">
              <a:off x="5994225" y="429066"/>
              <a:ext cx="329205" cy="184829"/>
            </a:xfrm>
            <a:custGeom>
              <a:avLst/>
              <a:gdLst/>
              <a:ahLst/>
              <a:cxnLst/>
              <a:rect l="l" t="t" r="r" b="b"/>
              <a:pathLst>
                <a:path w="9269" h="5204" extrusionOk="0">
                  <a:moveTo>
                    <a:pt x="286" y="1"/>
                  </a:moveTo>
                  <a:cubicBezTo>
                    <a:pt x="197" y="1"/>
                    <a:pt x="112" y="48"/>
                    <a:pt x="67" y="129"/>
                  </a:cubicBezTo>
                  <a:cubicBezTo>
                    <a:pt x="0" y="251"/>
                    <a:pt x="47" y="401"/>
                    <a:pt x="166" y="466"/>
                  </a:cubicBezTo>
                  <a:lnTo>
                    <a:pt x="8867" y="5172"/>
                  </a:lnTo>
                  <a:cubicBezTo>
                    <a:pt x="8905" y="5193"/>
                    <a:pt x="8946" y="5204"/>
                    <a:pt x="8986" y="5204"/>
                  </a:cubicBezTo>
                  <a:cubicBezTo>
                    <a:pt x="9074" y="5204"/>
                    <a:pt x="9159" y="5157"/>
                    <a:pt x="9204" y="5074"/>
                  </a:cubicBezTo>
                  <a:cubicBezTo>
                    <a:pt x="9269" y="4952"/>
                    <a:pt x="9224" y="4802"/>
                    <a:pt x="9103" y="4737"/>
                  </a:cubicBezTo>
                  <a:lnTo>
                    <a:pt x="404" y="31"/>
                  </a:lnTo>
                  <a:cubicBezTo>
                    <a:pt x="366" y="10"/>
                    <a:pt x="326" y="1"/>
                    <a:pt x="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426;p72">
              <a:extLst>
                <a:ext uri="{FF2B5EF4-FFF2-40B4-BE49-F238E27FC236}">
                  <a16:creationId xmlns:a16="http://schemas.microsoft.com/office/drawing/2014/main" id="{E56B37DA-D707-4BE7-A4F9-9B209B1D011B}"/>
                </a:ext>
              </a:extLst>
            </p:cNvPr>
            <p:cNvSpPr/>
            <p:nvPr/>
          </p:nvSpPr>
          <p:spPr>
            <a:xfrm rot="-1051765">
              <a:off x="5513912" y="394705"/>
              <a:ext cx="1101945" cy="764570"/>
            </a:xfrm>
            <a:custGeom>
              <a:avLst/>
              <a:gdLst/>
              <a:ahLst/>
              <a:cxnLst/>
              <a:rect l="l" t="t" r="r" b="b"/>
              <a:pathLst>
                <a:path w="31026" h="21527" extrusionOk="0">
                  <a:moveTo>
                    <a:pt x="26217" y="0"/>
                  </a:moveTo>
                  <a:cubicBezTo>
                    <a:pt x="26157" y="0"/>
                    <a:pt x="26092" y="13"/>
                    <a:pt x="26021" y="39"/>
                  </a:cubicBezTo>
                  <a:lnTo>
                    <a:pt x="22349" y="820"/>
                  </a:lnTo>
                  <a:lnTo>
                    <a:pt x="4005" y="7542"/>
                  </a:lnTo>
                  <a:lnTo>
                    <a:pt x="634" y="9086"/>
                  </a:lnTo>
                  <a:cubicBezTo>
                    <a:pt x="272" y="9221"/>
                    <a:pt x="1" y="9490"/>
                    <a:pt x="133" y="9851"/>
                  </a:cubicBezTo>
                  <a:lnTo>
                    <a:pt x="1184" y="13628"/>
                  </a:lnTo>
                  <a:lnTo>
                    <a:pt x="2719" y="17823"/>
                  </a:lnTo>
                  <a:lnTo>
                    <a:pt x="4521" y="21149"/>
                  </a:lnTo>
                  <a:cubicBezTo>
                    <a:pt x="4615" y="21407"/>
                    <a:pt x="4670" y="21527"/>
                    <a:pt x="4824" y="21527"/>
                  </a:cubicBezTo>
                  <a:cubicBezTo>
                    <a:pt x="4886" y="21527"/>
                    <a:pt x="4966" y="21507"/>
                    <a:pt x="5071" y="21467"/>
                  </a:cubicBezTo>
                  <a:lnTo>
                    <a:pt x="8807" y="20644"/>
                  </a:lnTo>
                  <a:lnTo>
                    <a:pt x="27143" y="13927"/>
                  </a:lnTo>
                  <a:lnTo>
                    <a:pt x="30595" y="12306"/>
                  </a:lnTo>
                  <a:cubicBezTo>
                    <a:pt x="30956" y="12174"/>
                    <a:pt x="31026" y="11766"/>
                    <a:pt x="30893" y="11404"/>
                  </a:cubicBezTo>
                  <a:lnTo>
                    <a:pt x="29973" y="7836"/>
                  </a:lnTo>
                  <a:lnTo>
                    <a:pt x="28436" y="3644"/>
                  </a:lnTo>
                  <a:lnTo>
                    <a:pt x="26714" y="497"/>
                  </a:lnTo>
                  <a:cubicBezTo>
                    <a:pt x="26608" y="205"/>
                    <a:pt x="26458" y="0"/>
                    <a:pt x="26217" y="0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427;p72">
              <a:extLst>
                <a:ext uri="{FF2B5EF4-FFF2-40B4-BE49-F238E27FC236}">
                  <a16:creationId xmlns:a16="http://schemas.microsoft.com/office/drawing/2014/main" id="{DC9B79B2-F41E-44A0-B87E-D0E348547641}"/>
                </a:ext>
              </a:extLst>
            </p:cNvPr>
            <p:cNvSpPr/>
            <p:nvPr/>
          </p:nvSpPr>
          <p:spPr>
            <a:xfrm rot="-1051765">
              <a:off x="5767138" y="878697"/>
              <a:ext cx="152261" cy="141002"/>
            </a:xfrm>
            <a:custGeom>
              <a:avLst/>
              <a:gdLst/>
              <a:ahLst/>
              <a:cxnLst/>
              <a:rect l="l" t="t" r="r" b="b"/>
              <a:pathLst>
                <a:path w="4287" h="3970" extrusionOk="0">
                  <a:moveTo>
                    <a:pt x="2045" y="497"/>
                  </a:moveTo>
                  <a:cubicBezTo>
                    <a:pt x="2651" y="497"/>
                    <a:pt x="3223" y="872"/>
                    <a:pt x="3443" y="1473"/>
                  </a:cubicBezTo>
                  <a:cubicBezTo>
                    <a:pt x="3726" y="2243"/>
                    <a:pt x="3329" y="3100"/>
                    <a:pt x="2559" y="3383"/>
                  </a:cubicBezTo>
                  <a:cubicBezTo>
                    <a:pt x="2393" y="3444"/>
                    <a:pt x="2220" y="3475"/>
                    <a:pt x="2047" y="3475"/>
                  </a:cubicBezTo>
                  <a:cubicBezTo>
                    <a:pt x="1833" y="3475"/>
                    <a:pt x="1620" y="3428"/>
                    <a:pt x="1421" y="3336"/>
                  </a:cubicBezTo>
                  <a:cubicBezTo>
                    <a:pt x="1060" y="3168"/>
                    <a:pt x="786" y="2872"/>
                    <a:pt x="649" y="2497"/>
                  </a:cubicBezTo>
                  <a:cubicBezTo>
                    <a:pt x="512" y="2124"/>
                    <a:pt x="528" y="1720"/>
                    <a:pt x="696" y="1359"/>
                  </a:cubicBezTo>
                  <a:cubicBezTo>
                    <a:pt x="862" y="998"/>
                    <a:pt x="1161" y="724"/>
                    <a:pt x="1533" y="587"/>
                  </a:cubicBezTo>
                  <a:cubicBezTo>
                    <a:pt x="1702" y="526"/>
                    <a:pt x="1874" y="497"/>
                    <a:pt x="2045" y="497"/>
                  </a:cubicBezTo>
                  <a:close/>
                  <a:moveTo>
                    <a:pt x="2044" y="1"/>
                  </a:moveTo>
                  <a:cubicBezTo>
                    <a:pt x="1818" y="1"/>
                    <a:pt x="1587" y="40"/>
                    <a:pt x="1363" y="122"/>
                  </a:cubicBezTo>
                  <a:cubicBezTo>
                    <a:pt x="864" y="304"/>
                    <a:pt x="469" y="670"/>
                    <a:pt x="245" y="1150"/>
                  </a:cubicBezTo>
                  <a:cubicBezTo>
                    <a:pt x="23" y="1631"/>
                    <a:pt x="0" y="2171"/>
                    <a:pt x="182" y="2667"/>
                  </a:cubicBezTo>
                  <a:cubicBezTo>
                    <a:pt x="476" y="3471"/>
                    <a:pt x="1239" y="3969"/>
                    <a:pt x="2047" y="3969"/>
                  </a:cubicBezTo>
                  <a:cubicBezTo>
                    <a:pt x="2274" y="3969"/>
                    <a:pt x="2505" y="3931"/>
                    <a:pt x="2729" y="3848"/>
                  </a:cubicBezTo>
                  <a:cubicBezTo>
                    <a:pt x="3757" y="3473"/>
                    <a:pt x="4287" y="2331"/>
                    <a:pt x="3910" y="1303"/>
                  </a:cubicBezTo>
                  <a:cubicBezTo>
                    <a:pt x="3615" y="500"/>
                    <a:pt x="2854" y="1"/>
                    <a:pt x="20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428;p72">
              <a:extLst>
                <a:ext uri="{FF2B5EF4-FFF2-40B4-BE49-F238E27FC236}">
                  <a16:creationId xmlns:a16="http://schemas.microsoft.com/office/drawing/2014/main" id="{6D3B432B-EE1A-4959-A331-112E2BE6E714}"/>
                </a:ext>
              </a:extLst>
            </p:cNvPr>
            <p:cNvSpPr/>
            <p:nvPr/>
          </p:nvSpPr>
          <p:spPr>
            <a:xfrm rot="-1051765">
              <a:off x="5723268" y="1106765"/>
              <a:ext cx="216297" cy="161602"/>
            </a:xfrm>
            <a:custGeom>
              <a:avLst/>
              <a:gdLst/>
              <a:ahLst/>
              <a:cxnLst/>
              <a:rect l="l" t="t" r="r" b="b"/>
              <a:pathLst>
                <a:path w="6090" h="4550" extrusionOk="0">
                  <a:moveTo>
                    <a:pt x="1634" y="0"/>
                  </a:moveTo>
                  <a:cubicBezTo>
                    <a:pt x="1092" y="0"/>
                    <a:pt x="540" y="94"/>
                    <a:pt x="1" y="292"/>
                  </a:cubicBezTo>
                  <a:lnTo>
                    <a:pt x="1394" y="4091"/>
                  </a:lnTo>
                  <a:cubicBezTo>
                    <a:pt x="1496" y="4374"/>
                    <a:pt x="1764" y="4549"/>
                    <a:pt x="2048" y="4549"/>
                  </a:cubicBezTo>
                  <a:cubicBezTo>
                    <a:pt x="2128" y="4549"/>
                    <a:pt x="2209" y="4535"/>
                    <a:pt x="2288" y="4506"/>
                  </a:cubicBezTo>
                  <a:lnTo>
                    <a:pt x="6089" y="3113"/>
                  </a:lnTo>
                  <a:cubicBezTo>
                    <a:pt x="5385" y="1192"/>
                    <a:pt x="3569" y="0"/>
                    <a:pt x="1634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429;p72">
              <a:extLst>
                <a:ext uri="{FF2B5EF4-FFF2-40B4-BE49-F238E27FC236}">
                  <a16:creationId xmlns:a16="http://schemas.microsoft.com/office/drawing/2014/main" id="{4987AC75-705A-4C9E-A6BA-1C341E2016ED}"/>
                </a:ext>
              </a:extLst>
            </p:cNvPr>
            <p:cNvSpPr/>
            <p:nvPr/>
          </p:nvSpPr>
          <p:spPr>
            <a:xfrm rot="-1051765">
              <a:off x="5521644" y="804383"/>
              <a:ext cx="186463" cy="216226"/>
            </a:xfrm>
            <a:custGeom>
              <a:avLst/>
              <a:gdLst/>
              <a:ahLst/>
              <a:cxnLst/>
              <a:rect l="l" t="t" r="r" b="b"/>
              <a:pathLst>
                <a:path w="5250" h="6088" extrusionOk="0">
                  <a:moveTo>
                    <a:pt x="4348" y="1"/>
                  </a:moveTo>
                  <a:lnTo>
                    <a:pt x="548" y="1392"/>
                  </a:lnTo>
                  <a:cubicBezTo>
                    <a:pt x="187" y="1525"/>
                    <a:pt x="1" y="1926"/>
                    <a:pt x="133" y="2288"/>
                  </a:cubicBezTo>
                  <a:lnTo>
                    <a:pt x="1527" y="6087"/>
                  </a:lnTo>
                  <a:cubicBezTo>
                    <a:pt x="3986" y="5187"/>
                    <a:pt x="5250" y="2461"/>
                    <a:pt x="4348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430;p72">
              <a:extLst>
                <a:ext uri="{FF2B5EF4-FFF2-40B4-BE49-F238E27FC236}">
                  <a16:creationId xmlns:a16="http://schemas.microsoft.com/office/drawing/2014/main" id="{64C9207E-C7EC-4813-9A41-B2F3132E4A6F}"/>
                </a:ext>
              </a:extLst>
            </p:cNvPr>
            <p:cNvSpPr/>
            <p:nvPr/>
          </p:nvSpPr>
          <p:spPr>
            <a:xfrm rot="-1051765">
              <a:off x="6425426" y="529863"/>
              <a:ext cx="186499" cy="216226"/>
            </a:xfrm>
            <a:custGeom>
              <a:avLst/>
              <a:gdLst/>
              <a:ahLst/>
              <a:cxnLst/>
              <a:rect l="l" t="t" r="r" b="b"/>
              <a:pathLst>
                <a:path w="5251" h="6088" extrusionOk="0">
                  <a:moveTo>
                    <a:pt x="3724" y="1"/>
                  </a:moveTo>
                  <a:cubicBezTo>
                    <a:pt x="1264" y="903"/>
                    <a:pt x="1" y="3628"/>
                    <a:pt x="903" y="6087"/>
                  </a:cubicBezTo>
                  <a:lnTo>
                    <a:pt x="4700" y="4696"/>
                  </a:lnTo>
                  <a:cubicBezTo>
                    <a:pt x="5064" y="4563"/>
                    <a:pt x="5250" y="4162"/>
                    <a:pt x="5115" y="3800"/>
                  </a:cubicBezTo>
                  <a:lnTo>
                    <a:pt x="3724" y="1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431;p72">
              <a:extLst>
                <a:ext uri="{FF2B5EF4-FFF2-40B4-BE49-F238E27FC236}">
                  <a16:creationId xmlns:a16="http://schemas.microsoft.com/office/drawing/2014/main" id="{5E87B627-8173-49D2-BFC7-6D5DE2129968}"/>
                </a:ext>
              </a:extLst>
            </p:cNvPr>
            <p:cNvSpPr/>
            <p:nvPr/>
          </p:nvSpPr>
          <p:spPr>
            <a:xfrm rot="-1051765">
              <a:off x="6194013" y="282142"/>
              <a:ext cx="216262" cy="161602"/>
            </a:xfrm>
            <a:custGeom>
              <a:avLst/>
              <a:gdLst/>
              <a:ahLst/>
              <a:cxnLst/>
              <a:rect l="l" t="t" r="r" b="b"/>
              <a:pathLst>
                <a:path w="6089" h="4550" extrusionOk="0">
                  <a:moveTo>
                    <a:pt x="4039" y="0"/>
                  </a:moveTo>
                  <a:cubicBezTo>
                    <a:pt x="3960" y="0"/>
                    <a:pt x="3879" y="14"/>
                    <a:pt x="3800" y="43"/>
                  </a:cubicBezTo>
                  <a:lnTo>
                    <a:pt x="0" y="1436"/>
                  </a:lnTo>
                  <a:cubicBezTo>
                    <a:pt x="705" y="3358"/>
                    <a:pt x="2523" y="4550"/>
                    <a:pt x="4458" y="4550"/>
                  </a:cubicBezTo>
                  <a:cubicBezTo>
                    <a:pt x="5000" y="4550"/>
                    <a:pt x="5551" y="4456"/>
                    <a:pt x="6089" y="4260"/>
                  </a:cubicBezTo>
                  <a:lnTo>
                    <a:pt x="4695" y="460"/>
                  </a:lnTo>
                  <a:lnTo>
                    <a:pt x="4695" y="458"/>
                  </a:lnTo>
                  <a:cubicBezTo>
                    <a:pt x="4592" y="175"/>
                    <a:pt x="4324" y="0"/>
                    <a:pt x="4039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432;p72">
              <a:extLst>
                <a:ext uri="{FF2B5EF4-FFF2-40B4-BE49-F238E27FC236}">
                  <a16:creationId xmlns:a16="http://schemas.microsoft.com/office/drawing/2014/main" id="{00220E69-4CB6-4550-BE3E-4669D8599163}"/>
                </a:ext>
              </a:extLst>
            </p:cNvPr>
            <p:cNvSpPr/>
            <p:nvPr/>
          </p:nvSpPr>
          <p:spPr>
            <a:xfrm rot="-1051765">
              <a:off x="5924099" y="648828"/>
              <a:ext cx="285378" cy="252844"/>
            </a:xfrm>
            <a:custGeom>
              <a:avLst/>
              <a:gdLst/>
              <a:ahLst/>
              <a:cxnLst/>
              <a:rect l="l" t="t" r="r" b="b"/>
              <a:pathLst>
                <a:path w="8035" h="7119" extrusionOk="0">
                  <a:moveTo>
                    <a:pt x="4016" y="1"/>
                  </a:moveTo>
                  <a:cubicBezTo>
                    <a:pt x="3610" y="1"/>
                    <a:pt x="3196" y="71"/>
                    <a:pt x="2792" y="219"/>
                  </a:cubicBezTo>
                  <a:cubicBezTo>
                    <a:pt x="947" y="894"/>
                    <a:pt x="0" y="2939"/>
                    <a:pt x="676" y="4783"/>
                  </a:cubicBezTo>
                  <a:cubicBezTo>
                    <a:pt x="1203" y="6224"/>
                    <a:pt x="2566" y="7119"/>
                    <a:pt x="4016" y="7119"/>
                  </a:cubicBezTo>
                  <a:cubicBezTo>
                    <a:pt x="4423" y="7119"/>
                    <a:pt x="4836" y="7048"/>
                    <a:pt x="5240" y="6900"/>
                  </a:cubicBezTo>
                  <a:cubicBezTo>
                    <a:pt x="7087" y="6224"/>
                    <a:pt x="8035" y="4180"/>
                    <a:pt x="7359" y="2335"/>
                  </a:cubicBezTo>
                  <a:cubicBezTo>
                    <a:pt x="6830" y="894"/>
                    <a:pt x="5468" y="1"/>
                    <a:pt x="4016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433;p72">
              <a:extLst>
                <a:ext uri="{FF2B5EF4-FFF2-40B4-BE49-F238E27FC236}">
                  <a16:creationId xmlns:a16="http://schemas.microsoft.com/office/drawing/2014/main" id="{00014950-B0A7-4647-94D1-F924019AB986}"/>
                </a:ext>
              </a:extLst>
            </p:cNvPr>
            <p:cNvSpPr/>
            <p:nvPr/>
          </p:nvSpPr>
          <p:spPr>
            <a:xfrm rot="-1051765">
              <a:off x="6175338" y="351018"/>
              <a:ext cx="584678" cy="531580"/>
            </a:xfrm>
            <a:custGeom>
              <a:avLst/>
              <a:gdLst/>
              <a:ahLst/>
              <a:cxnLst/>
              <a:rect l="l" t="t" r="r" b="b"/>
              <a:pathLst>
                <a:path w="16462" h="14967" extrusionOk="0">
                  <a:moveTo>
                    <a:pt x="8251" y="0"/>
                  </a:moveTo>
                  <a:cubicBezTo>
                    <a:pt x="7955" y="0"/>
                    <a:pt x="7656" y="35"/>
                    <a:pt x="7355" y="109"/>
                  </a:cubicBezTo>
                  <a:cubicBezTo>
                    <a:pt x="3093" y="1154"/>
                    <a:pt x="0" y="5703"/>
                    <a:pt x="2274" y="7822"/>
                  </a:cubicBezTo>
                  <a:cubicBezTo>
                    <a:pt x="2469" y="8004"/>
                    <a:pt x="2718" y="8081"/>
                    <a:pt x="3001" y="8081"/>
                  </a:cubicBezTo>
                  <a:cubicBezTo>
                    <a:pt x="4555" y="8081"/>
                    <a:pt x="7105" y="5742"/>
                    <a:pt x="7105" y="5742"/>
                  </a:cubicBezTo>
                  <a:cubicBezTo>
                    <a:pt x="7105" y="5742"/>
                    <a:pt x="7819" y="8376"/>
                    <a:pt x="9520" y="10446"/>
                  </a:cubicBezTo>
                  <a:cubicBezTo>
                    <a:pt x="10192" y="11263"/>
                    <a:pt x="12342" y="14966"/>
                    <a:pt x="13704" y="14966"/>
                  </a:cubicBezTo>
                  <a:cubicBezTo>
                    <a:pt x="13793" y="14966"/>
                    <a:pt x="13880" y="14950"/>
                    <a:pt x="13962" y="14916"/>
                  </a:cubicBezTo>
                  <a:cubicBezTo>
                    <a:pt x="15802" y="14153"/>
                    <a:pt x="16462" y="8165"/>
                    <a:pt x="15528" y="5948"/>
                  </a:cubicBezTo>
                  <a:cubicBezTo>
                    <a:pt x="15528" y="5948"/>
                    <a:pt x="12151" y="0"/>
                    <a:pt x="8251" y="0"/>
                  </a:cubicBezTo>
                  <a:close/>
                </a:path>
              </a:pathLst>
            </a:custGeom>
            <a:solidFill>
              <a:srgbClr val="913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434;p72">
              <a:extLst>
                <a:ext uri="{FF2B5EF4-FFF2-40B4-BE49-F238E27FC236}">
                  <a16:creationId xmlns:a16="http://schemas.microsoft.com/office/drawing/2014/main" id="{0CB0EDC5-E512-4885-8B18-BBB78A2CC049}"/>
                </a:ext>
              </a:extLst>
            </p:cNvPr>
            <p:cNvSpPr/>
            <p:nvPr/>
          </p:nvSpPr>
          <p:spPr>
            <a:xfrm rot="-1051765">
              <a:off x="6208841" y="430951"/>
              <a:ext cx="331123" cy="369410"/>
            </a:xfrm>
            <a:custGeom>
              <a:avLst/>
              <a:gdLst/>
              <a:ahLst/>
              <a:cxnLst/>
              <a:rect l="l" t="t" r="r" b="b"/>
              <a:pathLst>
                <a:path w="9323" h="10401" extrusionOk="0">
                  <a:moveTo>
                    <a:pt x="3029" y="0"/>
                  </a:moveTo>
                  <a:cubicBezTo>
                    <a:pt x="2968" y="0"/>
                    <a:pt x="2907" y="23"/>
                    <a:pt x="2859" y="68"/>
                  </a:cubicBezTo>
                  <a:cubicBezTo>
                    <a:pt x="2812" y="111"/>
                    <a:pt x="1726" y="1143"/>
                    <a:pt x="1484" y="1419"/>
                  </a:cubicBezTo>
                  <a:cubicBezTo>
                    <a:pt x="510" y="2521"/>
                    <a:pt x="0" y="3832"/>
                    <a:pt x="119" y="4920"/>
                  </a:cubicBezTo>
                  <a:cubicBezTo>
                    <a:pt x="195" y="5605"/>
                    <a:pt x="519" y="6170"/>
                    <a:pt x="1053" y="6561"/>
                  </a:cubicBezTo>
                  <a:cubicBezTo>
                    <a:pt x="1307" y="6746"/>
                    <a:pt x="1605" y="6824"/>
                    <a:pt x="1927" y="6824"/>
                  </a:cubicBezTo>
                  <a:cubicBezTo>
                    <a:pt x="3329" y="6824"/>
                    <a:pt x="5192" y="5341"/>
                    <a:pt x="5920" y="4709"/>
                  </a:cubicBezTo>
                  <a:cubicBezTo>
                    <a:pt x="6291" y="5706"/>
                    <a:pt x="7426" y="8574"/>
                    <a:pt x="8854" y="10311"/>
                  </a:cubicBezTo>
                  <a:cubicBezTo>
                    <a:pt x="8903" y="10369"/>
                    <a:pt x="8975" y="10401"/>
                    <a:pt x="9045" y="10401"/>
                  </a:cubicBezTo>
                  <a:cubicBezTo>
                    <a:pt x="9101" y="10401"/>
                    <a:pt x="9157" y="10383"/>
                    <a:pt x="9202" y="10345"/>
                  </a:cubicBezTo>
                  <a:cubicBezTo>
                    <a:pt x="9309" y="10257"/>
                    <a:pt x="9323" y="10100"/>
                    <a:pt x="9238" y="9994"/>
                  </a:cubicBezTo>
                  <a:cubicBezTo>
                    <a:pt x="7583" y="7984"/>
                    <a:pt x="6277" y="4236"/>
                    <a:pt x="6264" y="4200"/>
                  </a:cubicBezTo>
                  <a:cubicBezTo>
                    <a:pt x="6237" y="4119"/>
                    <a:pt x="6172" y="4061"/>
                    <a:pt x="6089" y="4040"/>
                  </a:cubicBezTo>
                  <a:cubicBezTo>
                    <a:pt x="6068" y="4035"/>
                    <a:pt x="6048" y="4033"/>
                    <a:pt x="6027" y="4033"/>
                  </a:cubicBezTo>
                  <a:cubicBezTo>
                    <a:pt x="5967" y="4033"/>
                    <a:pt x="5907" y="4055"/>
                    <a:pt x="5860" y="4099"/>
                  </a:cubicBezTo>
                  <a:cubicBezTo>
                    <a:pt x="5100" y="4802"/>
                    <a:pt x="3154" y="6330"/>
                    <a:pt x="1934" y="6330"/>
                  </a:cubicBezTo>
                  <a:cubicBezTo>
                    <a:pt x="1708" y="6330"/>
                    <a:pt x="1508" y="6278"/>
                    <a:pt x="1344" y="6159"/>
                  </a:cubicBezTo>
                  <a:cubicBezTo>
                    <a:pt x="918" y="5849"/>
                    <a:pt x="673" y="5416"/>
                    <a:pt x="613" y="4866"/>
                  </a:cubicBezTo>
                  <a:cubicBezTo>
                    <a:pt x="510" y="3928"/>
                    <a:pt x="985" y="2732"/>
                    <a:pt x="1854" y="1747"/>
                  </a:cubicBezTo>
                  <a:cubicBezTo>
                    <a:pt x="2083" y="1489"/>
                    <a:pt x="3189" y="438"/>
                    <a:pt x="3200" y="427"/>
                  </a:cubicBezTo>
                  <a:cubicBezTo>
                    <a:pt x="3299" y="333"/>
                    <a:pt x="3304" y="176"/>
                    <a:pt x="3209" y="77"/>
                  </a:cubicBezTo>
                  <a:cubicBezTo>
                    <a:pt x="3161" y="26"/>
                    <a:pt x="3095" y="0"/>
                    <a:pt x="30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435;p72">
              <a:extLst>
                <a:ext uri="{FF2B5EF4-FFF2-40B4-BE49-F238E27FC236}">
                  <a16:creationId xmlns:a16="http://schemas.microsoft.com/office/drawing/2014/main" id="{16889302-FBFD-48C0-89CC-CE8E41A19DBF}"/>
                </a:ext>
              </a:extLst>
            </p:cNvPr>
            <p:cNvSpPr/>
            <p:nvPr/>
          </p:nvSpPr>
          <p:spPr>
            <a:xfrm rot="-1051765">
              <a:off x="5342925" y="1596931"/>
              <a:ext cx="1170492" cy="675104"/>
            </a:xfrm>
            <a:custGeom>
              <a:avLst/>
              <a:gdLst/>
              <a:ahLst/>
              <a:cxnLst/>
              <a:rect l="l" t="t" r="r" b="b"/>
              <a:pathLst>
                <a:path w="32956" h="19008" extrusionOk="0">
                  <a:moveTo>
                    <a:pt x="1092" y="1"/>
                  </a:moveTo>
                  <a:cubicBezTo>
                    <a:pt x="490" y="1"/>
                    <a:pt x="1" y="490"/>
                    <a:pt x="1" y="1093"/>
                  </a:cubicBezTo>
                  <a:lnTo>
                    <a:pt x="1" y="2045"/>
                  </a:lnTo>
                  <a:lnTo>
                    <a:pt x="100" y="2478"/>
                  </a:lnTo>
                  <a:lnTo>
                    <a:pt x="1" y="2909"/>
                  </a:lnTo>
                  <a:lnTo>
                    <a:pt x="1" y="6738"/>
                  </a:lnTo>
                  <a:lnTo>
                    <a:pt x="100" y="7162"/>
                  </a:lnTo>
                  <a:lnTo>
                    <a:pt x="1" y="7604"/>
                  </a:lnTo>
                  <a:lnTo>
                    <a:pt x="1" y="11417"/>
                  </a:lnTo>
                  <a:lnTo>
                    <a:pt x="100" y="11911"/>
                  </a:lnTo>
                  <a:lnTo>
                    <a:pt x="1" y="12283"/>
                  </a:lnTo>
                  <a:lnTo>
                    <a:pt x="1" y="16108"/>
                  </a:lnTo>
                  <a:lnTo>
                    <a:pt x="100" y="16455"/>
                  </a:lnTo>
                  <a:lnTo>
                    <a:pt x="1" y="16956"/>
                  </a:lnTo>
                  <a:lnTo>
                    <a:pt x="1" y="17916"/>
                  </a:lnTo>
                  <a:cubicBezTo>
                    <a:pt x="1" y="18520"/>
                    <a:pt x="490" y="19007"/>
                    <a:pt x="1092" y="19007"/>
                  </a:cubicBezTo>
                  <a:lnTo>
                    <a:pt x="1942" y="19007"/>
                  </a:lnTo>
                  <a:lnTo>
                    <a:pt x="2425" y="18908"/>
                  </a:lnTo>
                  <a:lnTo>
                    <a:pt x="2912" y="19007"/>
                  </a:lnTo>
                  <a:lnTo>
                    <a:pt x="6626" y="19007"/>
                  </a:lnTo>
                  <a:lnTo>
                    <a:pt x="7108" y="18908"/>
                  </a:lnTo>
                  <a:lnTo>
                    <a:pt x="7593" y="19007"/>
                  </a:lnTo>
                  <a:lnTo>
                    <a:pt x="11312" y="19007"/>
                  </a:lnTo>
                  <a:lnTo>
                    <a:pt x="11794" y="18908"/>
                  </a:lnTo>
                  <a:lnTo>
                    <a:pt x="12279" y="19007"/>
                  </a:lnTo>
                  <a:lnTo>
                    <a:pt x="15996" y="19007"/>
                  </a:lnTo>
                  <a:lnTo>
                    <a:pt x="16445" y="18908"/>
                  </a:lnTo>
                  <a:lnTo>
                    <a:pt x="16963" y="19007"/>
                  </a:lnTo>
                  <a:lnTo>
                    <a:pt x="20679" y="19007"/>
                  </a:lnTo>
                  <a:lnTo>
                    <a:pt x="21101" y="18908"/>
                  </a:lnTo>
                  <a:lnTo>
                    <a:pt x="21647" y="19007"/>
                  </a:lnTo>
                  <a:lnTo>
                    <a:pt x="25372" y="19007"/>
                  </a:lnTo>
                  <a:lnTo>
                    <a:pt x="25736" y="18908"/>
                  </a:lnTo>
                  <a:lnTo>
                    <a:pt x="26328" y="19007"/>
                  </a:lnTo>
                  <a:lnTo>
                    <a:pt x="30054" y="19007"/>
                  </a:lnTo>
                  <a:lnTo>
                    <a:pt x="30487" y="18908"/>
                  </a:lnTo>
                  <a:lnTo>
                    <a:pt x="31016" y="19007"/>
                  </a:lnTo>
                  <a:lnTo>
                    <a:pt x="31865" y="19007"/>
                  </a:lnTo>
                  <a:cubicBezTo>
                    <a:pt x="32466" y="19007"/>
                    <a:pt x="32956" y="18518"/>
                    <a:pt x="32956" y="17916"/>
                  </a:cubicBezTo>
                  <a:lnTo>
                    <a:pt x="32956" y="16956"/>
                  </a:lnTo>
                  <a:lnTo>
                    <a:pt x="32758" y="16507"/>
                  </a:lnTo>
                  <a:lnTo>
                    <a:pt x="32956" y="16101"/>
                  </a:lnTo>
                  <a:lnTo>
                    <a:pt x="32956" y="12279"/>
                  </a:lnTo>
                  <a:lnTo>
                    <a:pt x="32758" y="11825"/>
                  </a:lnTo>
                  <a:lnTo>
                    <a:pt x="32956" y="11419"/>
                  </a:lnTo>
                  <a:lnTo>
                    <a:pt x="32956" y="7597"/>
                  </a:lnTo>
                  <a:lnTo>
                    <a:pt x="32758" y="7182"/>
                  </a:lnTo>
                  <a:lnTo>
                    <a:pt x="32956" y="6731"/>
                  </a:lnTo>
                  <a:lnTo>
                    <a:pt x="32956" y="2914"/>
                  </a:lnTo>
                  <a:lnTo>
                    <a:pt x="32758" y="2424"/>
                  </a:lnTo>
                  <a:lnTo>
                    <a:pt x="32956" y="2050"/>
                  </a:lnTo>
                  <a:lnTo>
                    <a:pt x="32956" y="1093"/>
                  </a:lnTo>
                  <a:cubicBezTo>
                    <a:pt x="32956" y="490"/>
                    <a:pt x="32466" y="1"/>
                    <a:pt x="31865" y="1"/>
                  </a:cubicBezTo>
                  <a:lnTo>
                    <a:pt x="31014" y="1"/>
                  </a:lnTo>
                  <a:lnTo>
                    <a:pt x="30516" y="200"/>
                  </a:lnTo>
                  <a:lnTo>
                    <a:pt x="30047" y="1"/>
                  </a:lnTo>
                  <a:lnTo>
                    <a:pt x="26330" y="1"/>
                  </a:lnTo>
                  <a:lnTo>
                    <a:pt x="25864" y="200"/>
                  </a:lnTo>
                  <a:lnTo>
                    <a:pt x="25363" y="1"/>
                  </a:lnTo>
                  <a:lnTo>
                    <a:pt x="21651" y="1"/>
                  </a:lnTo>
                  <a:lnTo>
                    <a:pt x="21162" y="200"/>
                  </a:lnTo>
                  <a:lnTo>
                    <a:pt x="20682" y="1"/>
                  </a:lnTo>
                  <a:lnTo>
                    <a:pt x="16963" y="1"/>
                  </a:lnTo>
                  <a:lnTo>
                    <a:pt x="16503" y="200"/>
                  </a:lnTo>
                  <a:lnTo>
                    <a:pt x="15996" y="1"/>
                  </a:lnTo>
                  <a:lnTo>
                    <a:pt x="12279" y="1"/>
                  </a:lnTo>
                  <a:lnTo>
                    <a:pt x="11761" y="200"/>
                  </a:lnTo>
                  <a:lnTo>
                    <a:pt x="11316" y="1"/>
                  </a:lnTo>
                  <a:lnTo>
                    <a:pt x="7595" y="1"/>
                  </a:lnTo>
                  <a:lnTo>
                    <a:pt x="7133" y="200"/>
                  </a:lnTo>
                  <a:lnTo>
                    <a:pt x="6628" y="1"/>
                  </a:lnTo>
                  <a:lnTo>
                    <a:pt x="2909" y="1"/>
                  </a:lnTo>
                  <a:lnTo>
                    <a:pt x="2499" y="200"/>
                  </a:lnTo>
                  <a:lnTo>
                    <a:pt x="19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436;p72">
              <a:extLst>
                <a:ext uri="{FF2B5EF4-FFF2-40B4-BE49-F238E27FC236}">
                  <a16:creationId xmlns:a16="http://schemas.microsoft.com/office/drawing/2014/main" id="{02F42E1C-19EC-4BCD-8CD0-2164B1116850}"/>
                </a:ext>
              </a:extLst>
            </p:cNvPr>
            <p:cNvSpPr/>
            <p:nvPr/>
          </p:nvSpPr>
          <p:spPr>
            <a:xfrm rot="-1051765">
              <a:off x="5343040" y="1596984"/>
              <a:ext cx="1170386" cy="675033"/>
            </a:xfrm>
            <a:custGeom>
              <a:avLst/>
              <a:gdLst/>
              <a:ahLst/>
              <a:cxnLst/>
              <a:rect l="l" t="t" r="r" b="b"/>
              <a:pathLst>
                <a:path w="32953" h="19006" extrusionOk="0">
                  <a:moveTo>
                    <a:pt x="2422" y="486"/>
                  </a:moveTo>
                  <a:lnTo>
                    <a:pt x="4412" y="2476"/>
                  </a:lnTo>
                  <a:lnTo>
                    <a:pt x="2422" y="4469"/>
                  </a:lnTo>
                  <a:lnTo>
                    <a:pt x="431" y="2476"/>
                  </a:lnTo>
                  <a:lnTo>
                    <a:pt x="2422" y="486"/>
                  </a:lnTo>
                  <a:close/>
                  <a:moveTo>
                    <a:pt x="7105" y="486"/>
                  </a:moveTo>
                  <a:lnTo>
                    <a:pt x="9096" y="2476"/>
                  </a:lnTo>
                  <a:lnTo>
                    <a:pt x="7105" y="4469"/>
                  </a:lnTo>
                  <a:lnTo>
                    <a:pt x="5115" y="2476"/>
                  </a:lnTo>
                  <a:lnTo>
                    <a:pt x="7105" y="486"/>
                  </a:lnTo>
                  <a:close/>
                  <a:moveTo>
                    <a:pt x="11791" y="486"/>
                  </a:moveTo>
                  <a:lnTo>
                    <a:pt x="13782" y="2476"/>
                  </a:lnTo>
                  <a:lnTo>
                    <a:pt x="11791" y="4469"/>
                  </a:lnTo>
                  <a:lnTo>
                    <a:pt x="9799" y="2476"/>
                  </a:lnTo>
                  <a:lnTo>
                    <a:pt x="11791" y="486"/>
                  </a:lnTo>
                  <a:close/>
                  <a:moveTo>
                    <a:pt x="16475" y="486"/>
                  </a:moveTo>
                  <a:lnTo>
                    <a:pt x="18466" y="2476"/>
                  </a:lnTo>
                  <a:lnTo>
                    <a:pt x="16475" y="4469"/>
                  </a:lnTo>
                  <a:lnTo>
                    <a:pt x="14482" y="2476"/>
                  </a:lnTo>
                  <a:lnTo>
                    <a:pt x="16475" y="486"/>
                  </a:lnTo>
                  <a:close/>
                  <a:moveTo>
                    <a:pt x="21159" y="486"/>
                  </a:moveTo>
                  <a:lnTo>
                    <a:pt x="23152" y="2476"/>
                  </a:lnTo>
                  <a:lnTo>
                    <a:pt x="21159" y="4469"/>
                  </a:lnTo>
                  <a:lnTo>
                    <a:pt x="19168" y="2476"/>
                  </a:lnTo>
                  <a:lnTo>
                    <a:pt x="21159" y="486"/>
                  </a:lnTo>
                  <a:close/>
                  <a:moveTo>
                    <a:pt x="25843" y="486"/>
                  </a:moveTo>
                  <a:lnTo>
                    <a:pt x="27836" y="2476"/>
                  </a:lnTo>
                  <a:lnTo>
                    <a:pt x="25843" y="4469"/>
                  </a:lnTo>
                  <a:lnTo>
                    <a:pt x="23852" y="2476"/>
                  </a:lnTo>
                  <a:lnTo>
                    <a:pt x="25843" y="486"/>
                  </a:lnTo>
                  <a:close/>
                  <a:moveTo>
                    <a:pt x="30529" y="486"/>
                  </a:moveTo>
                  <a:lnTo>
                    <a:pt x="32519" y="2476"/>
                  </a:lnTo>
                  <a:lnTo>
                    <a:pt x="30529" y="4469"/>
                  </a:lnTo>
                  <a:lnTo>
                    <a:pt x="28538" y="2476"/>
                  </a:lnTo>
                  <a:lnTo>
                    <a:pt x="30529" y="486"/>
                  </a:lnTo>
                  <a:close/>
                  <a:moveTo>
                    <a:pt x="4762" y="2826"/>
                  </a:moveTo>
                  <a:lnTo>
                    <a:pt x="6755" y="4819"/>
                  </a:lnTo>
                  <a:lnTo>
                    <a:pt x="4762" y="6810"/>
                  </a:lnTo>
                  <a:lnTo>
                    <a:pt x="2772" y="4819"/>
                  </a:lnTo>
                  <a:lnTo>
                    <a:pt x="4762" y="2826"/>
                  </a:lnTo>
                  <a:close/>
                  <a:moveTo>
                    <a:pt x="9448" y="2826"/>
                  </a:moveTo>
                  <a:lnTo>
                    <a:pt x="11439" y="4819"/>
                  </a:lnTo>
                  <a:lnTo>
                    <a:pt x="9448" y="6810"/>
                  </a:lnTo>
                  <a:lnTo>
                    <a:pt x="7456" y="4819"/>
                  </a:lnTo>
                  <a:lnTo>
                    <a:pt x="9448" y="2826"/>
                  </a:lnTo>
                  <a:close/>
                  <a:moveTo>
                    <a:pt x="14132" y="2826"/>
                  </a:moveTo>
                  <a:lnTo>
                    <a:pt x="16123" y="4819"/>
                  </a:lnTo>
                  <a:lnTo>
                    <a:pt x="14132" y="6810"/>
                  </a:lnTo>
                  <a:lnTo>
                    <a:pt x="12142" y="4819"/>
                  </a:lnTo>
                  <a:lnTo>
                    <a:pt x="14132" y="2826"/>
                  </a:lnTo>
                  <a:close/>
                  <a:moveTo>
                    <a:pt x="18818" y="2826"/>
                  </a:moveTo>
                  <a:lnTo>
                    <a:pt x="20809" y="4819"/>
                  </a:lnTo>
                  <a:lnTo>
                    <a:pt x="18818" y="6810"/>
                  </a:lnTo>
                  <a:lnTo>
                    <a:pt x="16825" y="4819"/>
                  </a:lnTo>
                  <a:lnTo>
                    <a:pt x="18818" y="2826"/>
                  </a:lnTo>
                  <a:close/>
                  <a:moveTo>
                    <a:pt x="23502" y="2826"/>
                  </a:moveTo>
                  <a:lnTo>
                    <a:pt x="25493" y="4819"/>
                  </a:lnTo>
                  <a:lnTo>
                    <a:pt x="23502" y="6810"/>
                  </a:lnTo>
                  <a:lnTo>
                    <a:pt x="21511" y="4819"/>
                  </a:lnTo>
                  <a:lnTo>
                    <a:pt x="23502" y="2826"/>
                  </a:lnTo>
                  <a:close/>
                  <a:moveTo>
                    <a:pt x="28188" y="2826"/>
                  </a:moveTo>
                  <a:lnTo>
                    <a:pt x="30179" y="4819"/>
                  </a:lnTo>
                  <a:lnTo>
                    <a:pt x="28188" y="6810"/>
                  </a:lnTo>
                  <a:lnTo>
                    <a:pt x="26195" y="4819"/>
                  </a:lnTo>
                  <a:lnTo>
                    <a:pt x="28188" y="2826"/>
                  </a:lnTo>
                  <a:close/>
                  <a:moveTo>
                    <a:pt x="2422" y="5169"/>
                  </a:moveTo>
                  <a:lnTo>
                    <a:pt x="4412" y="7160"/>
                  </a:lnTo>
                  <a:lnTo>
                    <a:pt x="2422" y="9153"/>
                  </a:lnTo>
                  <a:lnTo>
                    <a:pt x="431" y="7160"/>
                  </a:lnTo>
                  <a:lnTo>
                    <a:pt x="2422" y="5169"/>
                  </a:lnTo>
                  <a:close/>
                  <a:moveTo>
                    <a:pt x="7105" y="5169"/>
                  </a:moveTo>
                  <a:lnTo>
                    <a:pt x="9096" y="7160"/>
                  </a:lnTo>
                  <a:lnTo>
                    <a:pt x="7105" y="9153"/>
                  </a:lnTo>
                  <a:lnTo>
                    <a:pt x="5115" y="7160"/>
                  </a:lnTo>
                  <a:lnTo>
                    <a:pt x="7105" y="5169"/>
                  </a:lnTo>
                  <a:close/>
                  <a:moveTo>
                    <a:pt x="11791" y="5169"/>
                  </a:moveTo>
                  <a:lnTo>
                    <a:pt x="13782" y="7160"/>
                  </a:lnTo>
                  <a:lnTo>
                    <a:pt x="11791" y="9153"/>
                  </a:lnTo>
                  <a:lnTo>
                    <a:pt x="9799" y="7160"/>
                  </a:lnTo>
                  <a:lnTo>
                    <a:pt x="11791" y="5169"/>
                  </a:lnTo>
                  <a:close/>
                  <a:moveTo>
                    <a:pt x="16475" y="5169"/>
                  </a:moveTo>
                  <a:lnTo>
                    <a:pt x="18466" y="7160"/>
                  </a:lnTo>
                  <a:lnTo>
                    <a:pt x="16475" y="9153"/>
                  </a:lnTo>
                  <a:lnTo>
                    <a:pt x="14482" y="7160"/>
                  </a:lnTo>
                  <a:lnTo>
                    <a:pt x="16475" y="5169"/>
                  </a:lnTo>
                  <a:close/>
                  <a:moveTo>
                    <a:pt x="21159" y="5169"/>
                  </a:moveTo>
                  <a:lnTo>
                    <a:pt x="23152" y="7160"/>
                  </a:lnTo>
                  <a:lnTo>
                    <a:pt x="21159" y="9153"/>
                  </a:lnTo>
                  <a:lnTo>
                    <a:pt x="19168" y="7160"/>
                  </a:lnTo>
                  <a:lnTo>
                    <a:pt x="21159" y="5169"/>
                  </a:lnTo>
                  <a:close/>
                  <a:moveTo>
                    <a:pt x="25843" y="5169"/>
                  </a:moveTo>
                  <a:lnTo>
                    <a:pt x="27836" y="7160"/>
                  </a:lnTo>
                  <a:lnTo>
                    <a:pt x="25843" y="9153"/>
                  </a:lnTo>
                  <a:lnTo>
                    <a:pt x="23852" y="7160"/>
                  </a:lnTo>
                  <a:lnTo>
                    <a:pt x="25843" y="5169"/>
                  </a:lnTo>
                  <a:close/>
                  <a:moveTo>
                    <a:pt x="30529" y="5169"/>
                  </a:moveTo>
                  <a:lnTo>
                    <a:pt x="32519" y="7160"/>
                  </a:lnTo>
                  <a:lnTo>
                    <a:pt x="30529" y="9153"/>
                  </a:lnTo>
                  <a:lnTo>
                    <a:pt x="28538" y="7160"/>
                  </a:lnTo>
                  <a:lnTo>
                    <a:pt x="30529" y="5169"/>
                  </a:lnTo>
                  <a:close/>
                  <a:moveTo>
                    <a:pt x="4762" y="7512"/>
                  </a:moveTo>
                  <a:lnTo>
                    <a:pt x="6755" y="9503"/>
                  </a:lnTo>
                  <a:lnTo>
                    <a:pt x="4762" y="11494"/>
                  </a:lnTo>
                  <a:lnTo>
                    <a:pt x="2772" y="9503"/>
                  </a:lnTo>
                  <a:lnTo>
                    <a:pt x="4762" y="7512"/>
                  </a:lnTo>
                  <a:close/>
                  <a:moveTo>
                    <a:pt x="9448" y="7512"/>
                  </a:moveTo>
                  <a:lnTo>
                    <a:pt x="11439" y="9503"/>
                  </a:lnTo>
                  <a:lnTo>
                    <a:pt x="9448" y="11494"/>
                  </a:lnTo>
                  <a:lnTo>
                    <a:pt x="7456" y="9503"/>
                  </a:lnTo>
                  <a:lnTo>
                    <a:pt x="9448" y="7512"/>
                  </a:lnTo>
                  <a:close/>
                  <a:moveTo>
                    <a:pt x="14132" y="7512"/>
                  </a:moveTo>
                  <a:lnTo>
                    <a:pt x="16123" y="9503"/>
                  </a:lnTo>
                  <a:lnTo>
                    <a:pt x="14132" y="11494"/>
                  </a:lnTo>
                  <a:lnTo>
                    <a:pt x="12142" y="9503"/>
                  </a:lnTo>
                  <a:lnTo>
                    <a:pt x="14132" y="7512"/>
                  </a:lnTo>
                  <a:close/>
                  <a:moveTo>
                    <a:pt x="18818" y="7512"/>
                  </a:moveTo>
                  <a:lnTo>
                    <a:pt x="20809" y="9503"/>
                  </a:lnTo>
                  <a:lnTo>
                    <a:pt x="18818" y="11494"/>
                  </a:lnTo>
                  <a:lnTo>
                    <a:pt x="16825" y="9503"/>
                  </a:lnTo>
                  <a:lnTo>
                    <a:pt x="18818" y="7512"/>
                  </a:lnTo>
                  <a:close/>
                  <a:moveTo>
                    <a:pt x="23502" y="7512"/>
                  </a:moveTo>
                  <a:lnTo>
                    <a:pt x="25493" y="9503"/>
                  </a:lnTo>
                  <a:lnTo>
                    <a:pt x="23502" y="11494"/>
                  </a:lnTo>
                  <a:lnTo>
                    <a:pt x="21511" y="9503"/>
                  </a:lnTo>
                  <a:lnTo>
                    <a:pt x="23502" y="7512"/>
                  </a:lnTo>
                  <a:close/>
                  <a:moveTo>
                    <a:pt x="28186" y="7512"/>
                  </a:moveTo>
                  <a:lnTo>
                    <a:pt x="30179" y="9503"/>
                  </a:lnTo>
                  <a:lnTo>
                    <a:pt x="28186" y="11494"/>
                  </a:lnTo>
                  <a:lnTo>
                    <a:pt x="26195" y="9503"/>
                  </a:lnTo>
                  <a:lnTo>
                    <a:pt x="28186" y="7512"/>
                  </a:lnTo>
                  <a:close/>
                  <a:moveTo>
                    <a:pt x="2422" y="9855"/>
                  </a:moveTo>
                  <a:lnTo>
                    <a:pt x="4412" y="11846"/>
                  </a:lnTo>
                  <a:lnTo>
                    <a:pt x="2422" y="13837"/>
                  </a:lnTo>
                  <a:lnTo>
                    <a:pt x="431" y="11846"/>
                  </a:lnTo>
                  <a:lnTo>
                    <a:pt x="2422" y="9855"/>
                  </a:lnTo>
                  <a:close/>
                  <a:moveTo>
                    <a:pt x="7105" y="9853"/>
                  </a:moveTo>
                  <a:lnTo>
                    <a:pt x="9096" y="11846"/>
                  </a:lnTo>
                  <a:lnTo>
                    <a:pt x="7105" y="13837"/>
                  </a:lnTo>
                  <a:lnTo>
                    <a:pt x="5115" y="11846"/>
                  </a:lnTo>
                  <a:lnTo>
                    <a:pt x="7105" y="9853"/>
                  </a:lnTo>
                  <a:close/>
                  <a:moveTo>
                    <a:pt x="11791" y="9853"/>
                  </a:moveTo>
                  <a:lnTo>
                    <a:pt x="13782" y="11846"/>
                  </a:lnTo>
                  <a:lnTo>
                    <a:pt x="11791" y="13837"/>
                  </a:lnTo>
                  <a:lnTo>
                    <a:pt x="9799" y="11846"/>
                  </a:lnTo>
                  <a:lnTo>
                    <a:pt x="11791" y="9853"/>
                  </a:lnTo>
                  <a:close/>
                  <a:moveTo>
                    <a:pt x="16475" y="9853"/>
                  </a:moveTo>
                  <a:lnTo>
                    <a:pt x="18466" y="11846"/>
                  </a:lnTo>
                  <a:lnTo>
                    <a:pt x="16475" y="13837"/>
                  </a:lnTo>
                  <a:lnTo>
                    <a:pt x="14482" y="11846"/>
                  </a:lnTo>
                  <a:lnTo>
                    <a:pt x="16475" y="9853"/>
                  </a:lnTo>
                  <a:close/>
                  <a:moveTo>
                    <a:pt x="21159" y="9853"/>
                  </a:moveTo>
                  <a:lnTo>
                    <a:pt x="23152" y="11846"/>
                  </a:lnTo>
                  <a:lnTo>
                    <a:pt x="21159" y="13837"/>
                  </a:lnTo>
                  <a:lnTo>
                    <a:pt x="19168" y="11846"/>
                  </a:lnTo>
                  <a:lnTo>
                    <a:pt x="21159" y="9853"/>
                  </a:lnTo>
                  <a:close/>
                  <a:moveTo>
                    <a:pt x="25843" y="9853"/>
                  </a:moveTo>
                  <a:lnTo>
                    <a:pt x="27836" y="11846"/>
                  </a:lnTo>
                  <a:lnTo>
                    <a:pt x="25843" y="13837"/>
                  </a:lnTo>
                  <a:lnTo>
                    <a:pt x="23852" y="11846"/>
                  </a:lnTo>
                  <a:lnTo>
                    <a:pt x="25843" y="9853"/>
                  </a:lnTo>
                  <a:close/>
                  <a:moveTo>
                    <a:pt x="30529" y="9855"/>
                  </a:moveTo>
                  <a:lnTo>
                    <a:pt x="32519" y="11846"/>
                  </a:lnTo>
                  <a:lnTo>
                    <a:pt x="30529" y="13837"/>
                  </a:lnTo>
                  <a:lnTo>
                    <a:pt x="28538" y="11846"/>
                  </a:lnTo>
                  <a:lnTo>
                    <a:pt x="30529" y="9855"/>
                  </a:lnTo>
                  <a:close/>
                  <a:moveTo>
                    <a:pt x="4762" y="12196"/>
                  </a:moveTo>
                  <a:lnTo>
                    <a:pt x="6755" y="14189"/>
                  </a:lnTo>
                  <a:lnTo>
                    <a:pt x="4762" y="16180"/>
                  </a:lnTo>
                  <a:lnTo>
                    <a:pt x="2772" y="14189"/>
                  </a:lnTo>
                  <a:lnTo>
                    <a:pt x="4762" y="12196"/>
                  </a:lnTo>
                  <a:close/>
                  <a:moveTo>
                    <a:pt x="9448" y="12196"/>
                  </a:moveTo>
                  <a:lnTo>
                    <a:pt x="11439" y="14189"/>
                  </a:lnTo>
                  <a:lnTo>
                    <a:pt x="9448" y="16180"/>
                  </a:lnTo>
                  <a:lnTo>
                    <a:pt x="7456" y="14189"/>
                  </a:lnTo>
                  <a:lnTo>
                    <a:pt x="9448" y="12196"/>
                  </a:lnTo>
                  <a:close/>
                  <a:moveTo>
                    <a:pt x="14132" y="12196"/>
                  </a:moveTo>
                  <a:lnTo>
                    <a:pt x="16123" y="14189"/>
                  </a:lnTo>
                  <a:lnTo>
                    <a:pt x="14132" y="16180"/>
                  </a:lnTo>
                  <a:lnTo>
                    <a:pt x="12142" y="14189"/>
                  </a:lnTo>
                  <a:lnTo>
                    <a:pt x="14132" y="12196"/>
                  </a:lnTo>
                  <a:close/>
                  <a:moveTo>
                    <a:pt x="18818" y="12196"/>
                  </a:moveTo>
                  <a:lnTo>
                    <a:pt x="20809" y="14189"/>
                  </a:lnTo>
                  <a:lnTo>
                    <a:pt x="18818" y="16180"/>
                  </a:lnTo>
                  <a:lnTo>
                    <a:pt x="16825" y="14189"/>
                  </a:lnTo>
                  <a:lnTo>
                    <a:pt x="18818" y="12196"/>
                  </a:lnTo>
                  <a:close/>
                  <a:moveTo>
                    <a:pt x="23502" y="12196"/>
                  </a:moveTo>
                  <a:lnTo>
                    <a:pt x="25493" y="14189"/>
                  </a:lnTo>
                  <a:lnTo>
                    <a:pt x="23502" y="16180"/>
                  </a:lnTo>
                  <a:lnTo>
                    <a:pt x="21511" y="14189"/>
                  </a:lnTo>
                  <a:lnTo>
                    <a:pt x="23502" y="12196"/>
                  </a:lnTo>
                  <a:close/>
                  <a:moveTo>
                    <a:pt x="28186" y="12196"/>
                  </a:moveTo>
                  <a:lnTo>
                    <a:pt x="30179" y="14189"/>
                  </a:lnTo>
                  <a:lnTo>
                    <a:pt x="28186" y="16180"/>
                  </a:lnTo>
                  <a:lnTo>
                    <a:pt x="26195" y="14189"/>
                  </a:lnTo>
                  <a:lnTo>
                    <a:pt x="28186" y="12196"/>
                  </a:lnTo>
                  <a:close/>
                  <a:moveTo>
                    <a:pt x="2422" y="14539"/>
                  </a:moveTo>
                  <a:lnTo>
                    <a:pt x="4412" y="16530"/>
                  </a:lnTo>
                  <a:lnTo>
                    <a:pt x="2422" y="18520"/>
                  </a:lnTo>
                  <a:lnTo>
                    <a:pt x="431" y="16530"/>
                  </a:lnTo>
                  <a:lnTo>
                    <a:pt x="2422" y="14539"/>
                  </a:lnTo>
                  <a:close/>
                  <a:moveTo>
                    <a:pt x="7105" y="14539"/>
                  </a:moveTo>
                  <a:lnTo>
                    <a:pt x="9096" y="16530"/>
                  </a:lnTo>
                  <a:lnTo>
                    <a:pt x="7105" y="18520"/>
                  </a:lnTo>
                  <a:lnTo>
                    <a:pt x="5115" y="16530"/>
                  </a:lnTo>
                  <a:lnTo>
                    <a:pt x="7105" y="14539"/>
                  </a:lnTo>
                  <a:close/>
                  <a:moveTo>
                    <a:pt x="11791" y="14539"/>
                  </a:moveTo>
                  <a:lnTo>
                    <a:pt x="13782" y="16530"/>
                  </a:lnTo>
                  <a:lnTo>
                    <a:pt x="11791" y="18520"/>
                  </a:lnTo>
                  <a:lnTo>
                    <a:pt x="9799" y="16530"/>
                  </a:lnTo>
                  <a:lnTo>
                    <a:pt x="11791" y="14539"/>
                  </a:lnTo>
                  <a:close/>
                  <a:moveTo>
                    <a:pt x="16475" y="14539"/>
                  </a:moveTo>
                  <a:lnTo>
                    <a:pt x="18466" y="16530"/>
                  </a:lnTo>
                  <a:lnTo>
                    <a:pt x="16475" y="18520"/>
                  </a:lnTo>
                  <a:lnTo>
                    <a:pt x="14482" y="16530"/>
                  </a:lnTo>
                  <a:lnTo>
                    <a:pt x="16475" y="14539"/>
                  </a:lnTo>
                  <a:close/>
                  <a:moveTo>
                    <a:pt x="21159" y="14539"/>
                  </a:moveTo>
                  <a:lnTo>
                    <a:pt x="23152" y="16530"/>
                  </a:lnTo>
                  <a:lnTo>
                    <a:pt x="21159" y="18520"/>
                  </a:lnTo>
                  <a:lnTo>
                    <a:pt x="19168" y="16530"/>
                  </a:lnTo>
                  <a:lnTo>
                    <a:pt x="21159" y="14539"/>
                  </a:lnTo>
                  <a:close/>
                  <a:moveTo>
                    <a:pt x="25843" y="14539"/>
                  </a:moveTo>
                  <a:lnTo>
                    <a:pt x="27836" y="16530"/>
                  </a:lnTo>
                  <a:lnTo>
                    <a:pt x="25843" y="18520"/>
                  </a:lnTo>
                  <a:lnTo>
                    <a:pt x="23852" y="16530"/>
                  </a:lnTo>
                  <a:lnTo>
                    <a:pt x="25843" y="14539"/>
                  </a:lnTo>
                  <a:close/>
                  <a:moveTo>
                    <a:pt x="30529" y="14539"/>
                  </a:moveTo>
                  <a:lnTo>
                    <a:pt x="32519" y="16530"/>
                  </a:lnTo>
                  <a:lnTo>
                    <a:pt x="30529" y="18520"/>
                  </a:lnTo>
                  <a:lnTo>
                    <a:pt x="28538" y="16530"/>
                  </a:lnTo>
                  <a:lnTo>
                    <a:pt x="30529" y="14539"/>
                  </a:lnTo>
                  <a:close/>
                  <a:moveTo>
                    <a:pt x="1939" y="1"/>
                  </a:moveTo>
                  <a:lnTo>
                    <a:pt x="2074" y="133"/>
                  </a:lnTo>
                  <a:lnTo>
                    <a:pt x="81" y="2126"/>
                  </a:lnTo>
                  <a:lnTo>
                    <a:pt x="0" y="2045"/>
                  </a:lnTo>
                  <a:lnTo>
                    <a:pt x="0" y="2909"/>
                  </a:lnTo>
                  <a:lnTo>
                    <a:pt x="81" y="2826"/>
                  </a:lnTo>
                  <a:lnTo>
                    <a:pt x="2074" y="4819"/>
                  </a:lnTo>
                  <a:lnTo>
                    <a:pt x="81" y="6810"/>
                  </a:lnTo>
                  <a:lnTo>
                    <a:pt x="0" y="6729"/>
                  </a:lnTo>
                  <a:lnTo>
                    <a:pt x="0" y="7593"/>
                  </a:lnTo>
                  <a:lnTo>
                    <a:pt x="81" y="7512"/>
                  </a:lnTo>
                  <a:lnTo>
                    <a:pt x="2074" y="9503"/>
                  </a:lnTo>
                  <a:lnTo>
                    <a:pt x="81" y="11494"/>
                  </a:lnTo>
                  <a:lnTo>
                    <a:pt x="0" y="11413"/>
                  </a:lnTo>
                  <a:lnTo>
                    <a:pt x="0" y="12277"/>
                  </a:lnTo>
                  <a:lnTo>
                    <a:pt x="81" y="12196"/>
                  </a:lnTo>
                  <a:lnTo>
                    <a:pt x="2074" y="14187"/>
                  </a:lnTo>
                  <a:lnTo>
                    <a:pt x="81" y="16180"/>
                  </a:lnTo>
                  <a:lnTo>
                    <a:pt x="0" y="16097"/>
                  </a:lnTo>
                  <a:lnTo>
                    <a:pt x="0" y="16961"/>
                  </a:lnTo>
                  <a:lnTo>
                    <a:pt x="81" y="16880"/>
                  </a:lnTo>
                  <a:lnTo>
                    <a:pt x="2074" y="18873"/>
                  </a:lnTo>
                  <a:lnTo>
                    <a:pt x="1939" y="19005"/>
                  </a:lnTo>
                  <a:lnTo>
                    <a:pt x="2909" y="19005"/>
                  </a:lnTo>
                  <a:lnTo>
                    <a:pt x="2774" y="18873"/>
                  </a:lnTo>
                  <a:lnTo>
                    <a:pt x="4765" y="16880"/>
                  </a:lnTo>
                  <a:lnTo>
                    <a:pt x="6758" y="18873"/>
                  </a:lnTo>
                  <a:lnTo>
                    <a:pt x="6623" y="19005"/>
                  </a:lnTo>
                  <a:lnTo>
                    <a:pt x="7592" y="19005"/>
                  </a:lnTo>
                  <a:lnTo>
                    <a:pt x="7458" y="18873"/>
                  </a:lnTo>
                  <a:lnTo>
                    <a:pt x="9451" y="16880"/>
                  </a:lnTo>
                  <a:lnTo>
                    <a:pt x="11441" y="18873"/>
                  </a:lnTo>
                  <a:lnTo>
                    <a:pt x="11307" y="19005"/>
                  </a:lnTo>
                  <a:lnTo>
                    <a:pt x="12276" y="19005"/>
                  </a:lnTo>
                  <a:lnTo>
                    <a:pt x="12142" y="18873"/>
                  </a:lnTo>
                  <a:lnTo>
                    <a:pt x="14134" y="16880"/>
                  </a:lnTo>
                  <a:lnTo>
                    <a:pt x="16125" y="18873"/>
                  </a:lnTo>
                  <a:lnTo>
                    <a:pt x="15990" y="19005"/>
                  </a:lnTo>
                  <a:lnTo>
                    <a:pt x="16962" y="19005"/>
                  </a:lnTo>
                  <a:lnTo>
                    <a:pt x="16828" y="18873"/>
                  </a:lnTo>
                  <a:lnTo>
                    <a:pt x="18818" y="16880"/>
                  </a:lnTo>
                  <a:lnTo>
                    <a:pt x="20811" y="18873"/>
                  </a:lnTo>
                  <a:lnTo>
                    <a:pt x="20676" y="19005"/>
                  </a:lnTo>
                  <a:lnTo>
                    <a:pt x="21646" y="19005"/>
                  </a:lnTo>
                  <a:lnTo>
                    <a:pt x="21511" y="18873"/>
                  </a:lnTo>
                  <a:lnTo>
                    <a:pt x="23502" y="16880"/>
                  </a:lnTo>
                  <a:lnTo>
                    <a:pt x="25495" y="18873"/>
                  </a:lnTo>
                  <a:lnTo>
                    <a:pt x="25360" y="19005"/>
                  </a:lnTo>
                  <a:lnTo>
                    <a:pt x="26330" y="19005"/>
                  </a:lnTo>
                  <a:lnTo>
                    <a:pt x="26195" y="18873"/>
                  </a:lnTo>
                  <a:lnTo>
                    <a:pt x="28188" y="16880"/>
                  </a:lnTo>
                  <a:lnTo>
                    <a:pt x="30179" y="18873"/>
                  </a:lnTo>
                  <a:lnTo>
                    <a:pt x="30044" y="19005"/>
                  </a:lnTo>
                  <a:lnTo>
                    <a:pt x="31013" y="19005"/>
                  </a:lnTo>
                  <a:lnTo>
                    <a:pt x="30879" y="18873"/>
                  </a:lnTo>
                  <a:lnTo>
                    <a:pt x="32872" y="16880"/>
                  </a:lnTo>
                  <a:lnTo>
                    <a:pt x="32953" y="16961"/>
                  </a:lnTo>
                  <a:lnTo>
                    <a:pt x="32953" y="16097"/>
                  </a:lnTo>
                  <a:lnTo>
                    <a:pt x="32872" y="16180"/>
                  </a:lnTo>
                  <a:lnTo>
                    <a:pt x="30879" y="14187"/>
                  </a:lnTo>
                  <a:lnTo>
                    <a:pt x="32872" y="12196"/>
                  </a:lnTo>
                  <a:lnTo>
                    <a:pt x="32953" y="12277"/>
                  </a:lnTo>
                  <a:lnTo>
                    <a:pt x="32953" y="11413"/>
                  </a:lnTo>
                  <a:lnTo>
                    <a:pt x="32872" y="11494"/>
                  </a:lnTo>
                  <a:lnTo>
                    <a:pt x="30879" y="9503"/>
                  </a:lnTo>
                  <a:lnTo>
                    <a:pt x="32872" y="7512"/>
                  </a:lnTo>
                  <a:lnTo>
                    <a:pt x="32953" y="7593"/>
                  </a:lnTo>
                  <a:lnTo>
                    <a:pt x="32953" y="6729"/>
                  </a:lnTo>
                  <a:lnTo>
                    <a:pt x="32872" y="6810"/>
                  </a:lnTo>
                  <a:lnTo>
                    <a:pt x="30879" y="4819"/>
                  </a:lnTo>
                  <a:lnTo>
                    <a:pt x="32872" y="2826"/>
                  </a:lnTo>
                  <a:lnTo>
                    <a:pt x="32953" y="2909"/>
                  </a:lnTo>
                  <a:lnTo>
                    <a:pt x="32953" y="2045"/>
                  </a:lnTo>
                  <a:lnTo>
                    <a:pt x="32872" y="2126"/>
                  </a:lnTo>
                  <a:lnTo>
                    <a:pt x="30879" y="133"/>
                  </a:lnTo>
                  <a:lnTo>
                    <a:pt x="31013" y="1"/>
                  </a:lnTo>
                  <a:lnTo>
                    <a:pt x="30044" y="1"/>
                  </a:lnTo>
                  <a:lnTo>
                    <a:pt x="30179" y="133"/>
                  </a:lnTo>
                  <a:lnTo>
                    <a:pt x="28188" y="2126"/>
                  </a:lnTo>
                  <a:lnTo>
                    <a:pt x="26195" y="133"/>
                  </a:lnTo>
                  <a:lnTo>
                    <a:pt x="26330" y="1"/>
                  </a:lnTo>
                  <a:lnTo>
                    <a:pt x="25360" y="1"/>
                  </a:lnTo>
                  <a:lnTo>
                    <a:pt x="25495" y="133"/>
                  </a:lnTo>
                  <a:lnTo>
                    <a:pt x="23502" y="2126"/>
                  </a:lnTo>
                  <a:lnTo>
                    <a:pt x="21511" y="133"/>
                  </a:lnTo>
                  <a:lnTo>
                    <a:pt x="21646" y="1"/>
                  </a:lnTo>
                  <a:lnTo>
                    <a:pt x="20676" y="1"/>
                  </a:lnTo>
                  <a:lnTo>
                    <a:pt x="20811" y="133"/>
                  </a:lnTo>
                  <a:lnTo>
                    <a:pt x="18818" y="2126"/>
                  </a:lnTo>
                  <a:lnTo>
                    <a:pt x="16828" y="133"/>
                  </a:lnTo>
                  <a:lnTo>
                    <a:pt x="16962" y="1"/>
                  </a:lnTo>
                  <a:lnTo>
                    <a:pt x="15990" y="1"/>
                  </a:lnTo>
                  <a:lnTo>
                    <a:pt x="16125" y="133"/>
                  </a:lnTo>
                  <a:lnTo>
                    <a:pt x="14134" y="2126"/>
                  </a:lnTo>
                  <a:lnTo>
                    <a:pt x="12142" y="133"/>
                  </a:lnTo>
                  <a:lnTo>
                    <a:pt x="12276" y="1"/>
                  </a:lnTo>
                  <a:lnTo>
                    <a:pt x="11307" y="1"/>
                  </a:lnTo>
                  <a:lnTo>
                    <a:pt x="11441" y="133"/>
                  </a:lnTo>
                  <a:lnTo>
                    <a:pt x="9451" y="2126"/>
                  </a:lnTo>
                  <a:lnTo>
                    <a:pt x="7458" y="133"/>
                  </a:lnTo>
                  <a:lnTo>
                    <a:pt x="7592" y="1"/>
                  </a:lnTo>
                  <a:lnTo>
                    <a:pt x="6623" y="1"/>
                  </a:lnTo>
                  <a:lnTo>
                    <a:pt x="6758" y="133"/>
                  </a:lnTo>
                  <a:lnTo>
                    <a:pt x="4765" y="2126"/>
                  </a:lnTo>
                  <a:lnTo>
                    <a:pt x="2774" y="13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437;p72">
              <a:extLst>
                <a:ext uri="{FF2B5EF4-FFF2-40B4-BE49-F238E27FC236}">
                  <a16:creationId xmlns:a16="http://schemas.microsoft.com/office/drawing/2014/main" id="{BF8880A6-6259-4640-98A4-90C8151F58C9}"/>
                </a:ext>
              </a:extLst>
            </p:cNvPr>
            <p:cNvSpPr/>
            <p:nvPr/>
          </p:nvSpPr>
          <p:spPr>
            <a:xfrm rot="-1051765">
              <a:off x="5423939" y="1790328"/>
              <a:ext cx="965631" cy="152687"/>
            </a:xfrm>
            <a:custGeom>
              <a:avLst/>
              <a:gdLst/>
              <a:ahLst/>
              <a:cxnLst/>
              <a:rect l="l" t="t" r="r" b="b"/>
              <a:pathLst>
                <a:path w="27188" h="4299" extrusionOk="0">
                  <a:moveTo>
                    <a:pt x="266" y="1"/>
                  </a:moveTo>
                  <a:cubicBezTo>
                    <a:pt x="254" y="1"/>
                    <a:pt x="242" y="2"/>
                    <a:pt x="230" y="3"/>
                  </a:cubicBezTo>
                  <a:cubicBezTo>
                    <a:pt x="93" y="24"/>
                    <a:pt x="1" y="149"/>
                    <a:pt x="19" y="286"/>
                  </a:cubicBezTo>
                  <a:lnTo>
                    <a:pt x="564" y="4086"/>
                  </a:lnTo>
                  <a:cubicBezTo>
                    <a:pt x="582" y="4209"/>
                    <a:pt x="685" y="4299"/>
                    <a:pt x="809" y="4299"/>
                  </a:cubicBezTo>
                  <a:lnTo>
                    <a:pt x="26375" y="4299"/>
                  </a:lnTo>
                  <a:cubicBezTo>
                    <a:pt x="26499" y="4299"/>
                    <a:pt x="26602" y="4209"/>
                    <a:pt x="26620" y="4086"/>
                  </a:cubicBezTo>
                  <a:lnTo>
                    <a:pt x="27170" y="286"/>
                  </a:lnTo>
                  <a:cubicBezTo>
                    <a:pt x="27188" y="149"/>
                    <a:pt x="27096" y="24"/>
                    <a:pt x="26959" y="3"/>
                  </a:cubicBezTo>
                  <a:cubicBezTo>
                    <a:pt x="26948" y="2"/>
                    <a:pt x="26937" y="1"/>
                    <a:pt x="26926" y="1"/>
                  </a:cubicBezTo>
                  <a:cubicBezTo>
                    <a:pt x="26804" y="1"/>
                    <a:pt x="26697" y="91"/>
                    <a:pt x="26678" y="214"/>
                  </a:cubicBezTo>
                  <a:lnTo>
                    <a:pt x="26160" y="3803"/>
                  </a:lnTo>
                  <a:lnTo>
                    <a:pt x="1024" y="3803"/>
                  </a:lnTo>
                  <a:lnTo>
                    <a:pt x="510" y="214"/>
                  </a:lnTo>
                  <a:cubicBezTo>
                    <a:pt x="492" y="92"/>
                    <a:pt x="388" y="1"/>
                    <a:pt x="2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438;p72">
              <a:extLst>
                <a:ext uri="{FF2B5EF4-FFF2-40B4-BE49-F238E27FC236}">
                  <a16:creationId xmlns:a16="http://schemas.microsoft.com/office/drawing/2014/main" id="{888DC32E-B144-43CC-9F89-E2A60F47CEC5}"/>
                </a:ext>
              </a:extLst>
            </p:cNvPr>
            <p:cNvSpPr/>
            <p:nvPr/>
          </p:nvSpPr>
          <p:spPr>
            <a:xfrm rot="-1051765">
              <a:off x="5822589" y="1744260"/>
              <a:ext cx="133224" cy="133224"/>
            </a:xfrm>
            <a:custGeom>
              <a:avLst/>
              <a:gdLst/>
              <a:ahLst/>
              <a:cxnLst/>
              <a:rect l="l" t="t" r="r" b="b"/>
              <a:pathLst>
                <a:path w="3751" h="3751" extrusionOk="0">
                  <a:moveTo>
                    <a:pt x="1874" y="1"/>
                  </a:moveTo>
                  <a:cubicBezTo>
                    <a:pt x="840" y="1"/>
                    <a:pt x="0" y="840"/>
                    <a:pt x="0" y="1877"/>
                  </a:cubicBezTo>
                  <a:cubicBezTo>
                    <a:pt x="0" y="2911"/>
                    <a:pt x="840" y="3751"/>
                    <a:pt x="1874" y="3751"/>
                  </a:cubicBezTo>
                  <a:cubicBezTo>
                    <a:pt x="2911" y="3751"/>
                    <a:pt x="3750" y="2911"/>
                    <a:pt x="3750" y="1877"/>
                  </a:cubicBezTo>
                  <a:cubicBezTo>
                    <a:pt x="3750" y="840"/>
                    <a:pt x="2911" y="1"/>
                    <a:pt x="1874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3FDFEDC-9C18-47A4-B373-56A6EFB93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231" y="1362143"/>
            <a:ext cx="2419215" cy="241921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9A5EA84-E502-4103-BCC0-4DC9B6070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554" y="1344898"/>
            <a:ext cx="2594642" cy="2594642"/>
          </a:xfrm>
          <a:prstGeom prst="rect">
            <a:avLst/>
          </a:prstGeom>
        </p:spPr>
      </p:pic>
      <p:sp>
        <p:nvSpPr>
          <p:cNvPr id="124" name="Google Shape;1480;p38">
            <a:extLst>
              <a:ext uri="{FF2B5EF4-FFF2-40B4-BE49-F238E27FC236}">
                <a16:creationId xmlns:a16="http://schemas.microsoft.com/office/drawing/2014/main" id="{7E784DC7-4319-4992-83DD-540F96925C2D}"/>
              </a:ext>
            </a:extLst>
          </p:cNvPr>
          <p:cNvSpPr txBox="1">
            <a:spLocks/>
          </p:cNvSpPr>
          <p:nvPr/>
        </p:nvSpPr>
        <p:spPr>
          <a:xfrm>
            <a:off x="3437124" y="1203960"/>
            <a:ext cx="1538679" cy="273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r>
              <a:rPr lang="en-US" sz="13800" b="1" dirty="0"/>
              <a:t>’</a:t>
            </a:r>
            <a:endParaRPr lang="ru-RU" sz="13800" b="1" dirty="0"/>
          </a:p>
        </p:txBody>
      </p:sp>
      <p:sp>
        <p:nvSpPr>
          <p:cNvPr id="125" name="Google Shape;1480;p38">
            <a:extLst>
              <a:ext uri="{FF2B5EF4-FFF2-40B4-BE49-F238E27FC236}">
                <a16:creationId xmlns:a16="http://schemas.microsoft.com/office/drawing/2014/main" id="{64D7F8E4-2F00-4A3D-8238-CBBFA87BF1F6}"/>
              </a:ext>
            </a:extLst>
          </p:cNvPr>
          <p:cNvSpPr txBox="1">
            <a:spLocks/>
          </p:cNvSpPr>
          <p:nvPr/>
        </p:nvSpPr>
        <p:spPr>
          <a:xfrm>
            <a:off x="4317660" y="1203960"/>
            <a:ext cx="1538679" cy="273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r>
              <a:rPr lang="en-US" sz="13800" b="1" dirty="0"/>
              <a:t>‘‘</a:t>
            </a:r>
            <a:endParaRPr lang="ru-RU" sz="13800" b="1" dirty="0"/>
          </a:p>
        </p:txBody>
      </p:sp>
    </p:spTree>
    <p:extLst>
      <p:ext uri="{BB962C8B-B14F-4D97-AF65-F5344CB8AC3E}">
        <p14:creationId xmlns:p14="http://schemas.microsoft.com/office/powerpoint/2010/main" val="515961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42"/>
          <p:cNvSpPr txBox="1">
            <a:spLocks noGrp="1"/>
          </p:cNvSpPr>
          <p:nvPr>
            <p:ph type="title"/>
          </p:nvPr>
        </p:nvSpPr>
        <p:spPr>
          <a:xfrm>
            <a:off x="399038" y="1496718"/>
            <a:ext cx="313064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/>
              <a:t>Доход</a:t>
            </a:r>
            <a:endParaRPr sz="5400" b="1" dirty="0"/>
          </a:p>
        </p:txBody>
      </p:sp>
      <p:sp>
        <p:nvSpPr>
          <p:cNvPr id="52" name="Google Shape;1608;p39">
            <a:extLst>
              <a:ext uri="{FF2B5EF4-FFF2-40B4-BE49-F238E27FC236}">
                <a16:creationId xmlns:a16="http://schemas.microsoft.com/office/drawing/2014/main" id="{787AB958-375D-43A5-8BF1-B9BBC544803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64289" y="2473285"/>
            <a:ext cx="4221401" cy="15464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Это сумма денег или других экономических благ, которые человек или организация получают за определённый период времени.</a:t>
            </a:r>
            <a:endParaRPr dirty="0"/>
          </a:p>
        </p:txBody>
      </p:sp>
      <p:grpSp>
        <p:nvGrpSpPr>
          <p:cNvPr id="53" name="Google Shape;1795;p40">
            <a:extLst>
              <a:ext uri="{FF2B5EF4-FFF2-40B4-BE49-F238E27FC236}">
                <a16:creationId xmlns:a16="http://schemas.microsoft.com/office/drawing/2014/main" id="{A177A352-8695-4678-BB95-F8F957FB7576}"/>
              </a:ext>
            </a:extLst>
          </p:cNvPr>
          <p:cNvGrpSpPr/>
          <p:nvPr/>
        </p:nvGrpSpPr>
        <p:grpSpPr>
          <a:xfrm rot="2700000">
            <a:off x="2648761" y="726512"/>
            <a:ext cx="652458" cy="477621"/>
            <a:chOff x="230649" y="98842"/>
            <a:chExt cx="652464" cy="477625"/>
          </a:xfrm>
        </p:grpSpPr>
        <p:sp>
          <p:nvSpPr>
            <p:cNvPr id="54" name="Google Shape;1796;p40">
              <a:extLst>
                <a:ext uri="{FF2B5EF4-FFF2-40B4-BE49-F238E27FC236}">
                  <a16:creationId xmlns:a16="http://schemas.microsoft.com/office/drawing/2014/main" id="{4F7A7A80-7203-4634-B33C-6A56E23DE070}"/>
                </a:ext>
              </a:extLst>
            </p:cNvPr>
            <p:cNvSpPr/>
            <p:nvPr/>
          </p:nvSpPr>
          <p:spPr>
            <a:xfrm>
              <a:off x="240470" y="110694"/>
              <a:ext cx="635592" cy="453052"/>
            </a:xfrm>
            <a:custGeom>
              <a:avLst/>
              <a:gdLst/>
              <a:ahLst/>
              <a:cxnLst/>
              <a:rect l="l" t="t" r="r" b="b"/>
              <a:pathLst>
                <a:path w="13785" h="9826" extrusionOk="0">
                  <a:moveTo>
                    <a:pt x="11492" y="1"/>
                  </a:moveTo>
                  <a:cubicBezTo>
                    <a:pt x="11463" y="1"/>
                    <a:pt x="11427" y="10"/>
                    <a:pt x="11379" y="29"/>
                  </a:cubicBezTo>
                  <a:lnTo>
                    <a:pt x="9734" y="444"/>
                  </a:lnTo>
                  <a:lnTo>
                    <a:pt x="1693" y="3663"/>
                  </a:lnTo>
                  <a:lnTo>
                    <a:pt x="182" y="4428"/>
                  </a:lnTo>
                  <a:lnTo>
                    <a:pt x="185" y="4428"/>
                  </a:lnTo>
                  <a:cubicBezTo>
                    <a:pt x="25" y="4491"/>
                    <a:pt x="1" y="4673"/>
                    <a:pt x="63" y="4832"/>
                  </a:cubicBezTo>
                  <a:lnTo>
                    <a:pt x="519" y="6401"/>
                  </a:lnTo>
                  <a:lnTo>
                    <a:pt x="1255" y="8239"/>
                  </a:lnTo>
                  <a:lnTo>
                    <a:pt x="2061" y="9612"/>
                  </a:lnTo>
                  <a:cubicBezTo>
                    <a:pt x="2110" y="9738"/>
                    <a:pt x="2178" y="9826"/>
                    <a:pt x="2281" y="9826"/>
                  </a:cubicBezTo>
                  <a:cubicBezTo>
                    <a:pt x="2309" y="9826"/>
                    <a:pt x="2339" y="9819"/>
                    <a:pt x="2373" y="9805"/>
                  </a:cubicBezTo>
                  <a:lnTo>
                    <a:pt x="3991" y="9410"/>
                  </a:lnTo>
                  <a:lnTo>
                    <a:pt x="12036" y="6190"/>
                  </a:lnTo>
                  <a:lnTo>
                    <a:pt x="13511" y="5460"/>
                  </a:lnTo>
                  <a:cubicBezTo>
                    <a:pt x="13668" y="5395"/>
                    <a:pt x="13785" y="5272"/>
                    <a:pt x="13722" y="5115"/>
                  </a:cubicBezTo>
                  <a:lnTo>
                    <a:pt x="13206" y="3454"/>
                  </a:lnTo>
                  <a:lnTo>
                    <a:pt x="12470" y="1614"/>
                  </a:lnTo>
                  <a:lnTo>
                    <a:pt x="11628" y="164"/>
                  </a:lnTo>
                  <a:cubicBezTo>
                    <a:pt x="11584" y="53"/>
                    <a:pt x="11558" y="1"/>
                    <a:pt x="11492" y="1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97;p40">
              <a:extLst>
                <a:ext uri="{FF2B5EF4-FFF2-40B4-BE49-F238E27FC236}">
                  <a16:creationId xmlns:a16="http://schemas.microsoft.com/office/drawing/2014/main" id="{3EBAFB75-AE83-4C49-BDDF-8CE8F3CD4138}"/>
                </a:ext>
              </a:extLst>
            </p:cNvPr>
            <p:cNvSpPr/>
            <p:nvPr/>
          </p:nvSpPr>
          <p:spPr>
            <a:xfrm>
              <a:off x="661522" y="229327"/>
              <a:ext cx="96918" cy="94474"/>
            </a:xfrm>
            <a:custGeom>
              <a:avLst/>
              <a:gdLst/>
              <a:ahLst/>
              <a:cxnLst/>
              <a:rect l="l" t="t" r="r" b="b"/>
              <a:pathLst>
                <a:path w="2102" h="2049" extrusionOk="0">
                  <a:moveTo>
                    <a:pt x="1051" y="506"/>
                  </a:moveTo>
                  <a:cubicBezTo>
                    <a:pt x="1120" y="506"/>
                    <a:pt x="1190" y="520"/>
                    <a:pt x="1255" y="549"/>
                  </a:cubicBezTo>
                  <a:cubicBezTo>
                    <a:pt x="1383" y="603"/>
                    <a:pt x="1479" y="704"/>
                    <a:pt x="1531" y="832"/>
                  </a:cubicBezTo>
                  <a:cubicBezTo>
                    <a:pt x="1636" y="1096"/>
                    <a:pt x="1509" y="1399"/>
                    <a:pt x="1244" y="1505"/>
                  </a:cubicBezTo>
                  <a:cubicBezTo>
                    <a:pt x="1182" y="1530"/>
                    <a:pt x="1117" y="1542"/>
                    <a:pt x="1052" y="1542"/>
                  </a:cubicBezTo>
                  <a:cubicBezTo>
                    <a:pt x="982" y="1542"/>
                    <a:pt x="912" y="1528"/>
                    <a:pt x="846" y="1500"/>
                  </a:cubicBezTo>
                  <a:cubicBezTo>
                    <a:pt x="721" y="1447"/>
                    <a:pt x="622" y="1346"/>
                    <a:pt x="570" y="1218"/>
                  </a:cubicBezTo>
                  <a:cubicBezTo>
                    <a:pt x="465" y="951"/>
                    <a:pt x="593" y="650"/>
                    <a:pt x="858" y="544"/>
                  </a:cubicBezTo>
                  <a:cubicBezTo>
                    <a:pt x="921" y="520"/>
                    <a:pt x="986" y="506"/>
                    <a:pt x="1051" y="506"/>
                  </a:cubicBezTo>
                  <a:close/>
                  <a:moveTo>
                    <a:pt x="1050" y="1"/>
                  </a:moveTo>
                  <a:cubicBezTo>
                    <a:pt x="922" y="1"/>
                    <a:pt x="794" y="25"/>
                    <a:pt x="671" y="75"/>
                  </a:cubicBezTo>
                  <a:cubicBezTo>
                    <a:pt x="418" y="176"/>
                    <a:pt x="218" y="369"/>
                    <a:pt x="110" y="621"/>
                  </a:cubicBezTo>
                  <a:cubicBezTo>
                    <a:pt x="3" y="872"/>
                    <a:pt x="0" y="1150"/>
                    <a:pt x="101" y="1404"/>
                  </a:cubicBezTo>
                  <a:cubicBezTo>
                    <a:pt x="202" y="1658"/>
                    <a:pt x="398" y="1857"/>
                    <a:pt x="649" y="1965"/>
                  </a:cubicBezTo>
                  <a:cubicBezTo>
                    <a:pt x="777" y="2021"/>
                    <a:pt x="914" y="2048"/>
                    <a:pt x="1051" y="2048"/>
                  </a:cubicBezTo>
                  <a:cubicBezTo>
                    <a:pt x="1179" y="2048"/>
                    <a:pt x="1309" y="2023"/>
                    <a:pt x="1432" y="1974"/>
                  </a:cubicBezTo>
                  <a:cubicBezTo>
                    <a:pt x="1684" y="1873"/>
                    <a:pt x="1883" y="1678"/>
                    <a:pt x="1991" y="1426"/>
                  </a:cubicBezTo>
                  <a:cubicBezTo>
                    <a:pt x="2099" y="1175"/>
                    <a:pt x="2101" y="897"/>
                    <a:pt x="2000" y="643"/>
                  </a:cubicBezTo>
                  <a:cubicBezTo>
                    <a:pt x="1899" y="390"/>
                    <a:pt x="1704" y="192"/>
                    <a:pt x="1452" y="84"/>
                  </a:cubicBezTo>
                  <a:cubicBezTo>
                    <a:pt x="1323" y="29"/>
                    <a:pt x="1186" y="1"/>
                    <a:pt x="1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98;p40">
              <a:extLst>
                <a:ext uri="{FF2B5EF4-FFF2-40B4-BE49-F238E27FC236}">
                  <a16:creationId xmlns:a16="http://schemas.microsoft.com/office/drawing/2014/main" id="{56932DE0-AC4E-48D8-92E0-42DF5C12736B}"/>
                </a:ext>
              </a:extLst>
            </p:cNvPr>
            <p:cNvSpPr/>
            <p:nvPr/>
          </p:nvSpPr>
          <p:spPr>
            <a:xfrm>
              <a:off x="355231" y="351971"/>
              <a:ext cx="97010" cy="94428"/>
            </a:xfrm>
            <a:custGeom>
              <a:avLst/>
              <a:gdLst/>
              <a:ahLst/>
              <a:cxnLst/>
              <a:rect l="l" t="t" r="r" b="b"/>
              <a:pathLst>
                <a:path w="2104" h="2048" extrusionOk="0">
                  <a:moveTo>
                    <a:pt x="1053" y="506"/>
                  </a:moveTo>
                  <a:cubicBezTo>
                    <a:pt x="1120" y="506"/>
                    <a:pt x="1190" y="519"/>
                    <a:pt x="1255" y="548"/>
                  </a:cubicBezTo>
                  <a:cubicBezTo>
                    <a:pt x="1383" y="602"/>
                    <a:pt x="1482" y="703"/>
                    <a:pt x="1533" y="831"/>
                  </a:cubicBezTo>
                  <a:cubicBezTo>
                    <a:pt x="1639" y="1096"/>
                    <a:pt x="1509" y="1399"/>
                    <a:pt x="1244" y="1504"/>
                  </a:cubicBezTo>
                  <a:cubicBezTo>
                    <a:pt x="1182" y="1529"/>
                    <a:pt x="1117" y="1542"/>
                    <a:pt x="1052" y="1542"/>
                  </a:cubicBezTo>
                  <a:cubicBezTo>
                    <a:pt x="983" y="1542"/>
                    <a:pt x="914" y="1528"/>
                    <a:pt x="849" y="1500"/>
                  </a:cubicBezTo>
                  <a:cubicBezTo>
                    <a:pt x="721" y="1446"/>
                    <a:pt x="622" y="1345"/>
                    <a:pt x="570" y="1217"/>
                  </a:cubicBezTo>
                  <a:cubicBezTo>
                    <a:pt x="465" y="952"/>
                    <a:pt x="595" y="649"/>
                    <a:pt x="860" y="544"/>
                  </a:cubicBezTo>
                  <a:cubicBezTo>
                    <a:pt x="923" y="519"/>
                    <a:pt x="988" y="506"/>
                    <a:pt x="1053" y="506"/>
                  </a:cubicBezTo>
                  <a:close/>
                  <a:moveTo>
                    <a:pt x="1051" y="0"/>
                  </a:moveTo>
                  <a:cubicBezTo>
                    <a:pt x="923" y="0"/>
                    <a:pt x="794" y="25"/>
                    <a:pt x="671" y="75"/>
                  </a:cubicBezTo>
                  <a:cubicBezTo>
                    <a:pt x="418" y="176"/>
                    <a:pt x="220" y="371"/>
                    <a:pt x="113" y="622"/>
                  </a:cubicBezTo>
                  <a:cubicBezTo>
                    <a:pt x="5" y="874"/>
                    <a:pt x="0" y="1150"/>
                    <a:pt x="104" y="1403"/>
                  </a:cubicBezTo>
                  <a:cubicBezTo>
                    <a:pt x="205" y="1657"/>
                    <a:pt x="398" y="1857"/>
                    <a:pt x="649" y="1964"/>
                  </a:cubicBezTo>
                  <a:cubicBezTo>
                    <a:pt x="779" y="2021"/>
                    <a:pt x="916" y="2047"/>
                    <a:pt x="1053" y="2047"/>
                  </a:cubicBezTo>
                  <a:cubicBezTo>
                    <a:pt x="1181" y="2047"/>
                    <a:pt x="1309" y="2023"/>
                    <a:pt x="1432" y="1973"/>
                  </a:cubicBezTo>
                  <a:cubicBezTo>
                    <a:pt x="1686" y="1872"/>
                    <a:pt x="1886" y="1677"/>
                    <a:pt x="1993" y="1426"/>
                  </a:cubicBezTo>
                  <a:cubicBezTo>
                    <a:pt x="2101" y="1174"/>
                    <a:pt x="2103" y="898"/>
                    <a:pt x="2002" y="645"/>
                  </a:cubicBezTo>
                  <a:cubicBezTo>
                    <a:pt x="1901" y="391"/>
                    <a:pt x="1706" y="191"/>
                    <a:pt x="1455" y="84"/>
                  </a:cubicBezTo>
                  <a:cubicBezTo>
                    <a:pt x="1325" y="28"/>
                    <a:pt x="1188" y="0"/>
                    <a:pt x="10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99;p40">
              <a:extLst>
                <a:ext uri="{FF2B5EF4-FFF2-40B4-BE49-F238E27FC236}">
                  <a16:creationId xmlns:a16="http://schemas.microsoft.com/office/drawing/2014/main" id="{E061BB24-9A37-4C89-8B43-18E7C0DAAAA1}"/>
                </a:ext>
              </a:extLst>
            </p:cNvPr>
            <p:cNvSpPr/>
            <p:nvPr/>
          </p:nvSpPr>
          <p:spPr>
            <a:xfrm>
              <a:off x="775453" y="269947"/>
              <a:ext cx="107661" cy="126150"/>
            </a:xfrm>
            <a:custGeom>
              <a:avLst/>
              <a:gdLst/>
              <a:ahLst/>
              <a:cxnLst/>
              <a:rect l="l" t="t" r="r" b="b"/>
              <a:pathLst>
                <a:path w="2335" h="2736" extrusionOk="0">
                  <a:moveTo>
                    <a:pt x="1603" y="0"/>
                  </a:moveTo>
                  <a:cubicBezTo>
                    <a:pt x="523" y="431"/>
                    <a:pt x="0" y="1656"/>
                    <a:pt x="431" y="2736"/>
                  </a:cubicBezTo>
                  <a:lnTo>
                    <a:pt x="2099" y="2069"/>
                  </a:lnTo>
                  <a:cubicBezTo>
                    <a:pt x="2258" y="2004"/>
                    <a:pt x="2334" y="1825"/>
                    <a:pt x="2272" y="166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00;p40">
              <a:extLst>
                <a:ext uri="{FF2B5EF4-FFF2-40B4-BE49-F238E27FC236}">
                  <a16:creationId xmlns:a16="http://schemas.microsoft.com/office/drawing/2014/main" id="{0BCB73A8-E995-4C5F-B6B4-E058FB64C606}"/>
                </a:ext>
              </a:extLst>
            </p:cNvPr>
            <p:cNvSpPr/>
            <p:nvPr/>
          </p:nvSpPr>
          <p:spPr>
            <a:xfrm>
              <a:off x="230649" y="279629"/>
              <a:ext cx="107661" cy="126196"/>
            </a:xfrm>
            <a:custGeom>
              <a:avLst/>
              <a:gdLst/>
              <a:ahLst/>
              <a:cxnLst/>
              <a:rect l="l" t="t" r="r" b="b"/>
              <a:pathLst>
                <a:path w="2335" h="2737" extrusionOk="0">
                  <a:moveTo>
                    <a:pt x="1901" y="1"/>
                  </a:moveTo>
                  <a:lnTo>
                    <a:pt x="236" y="668"/>
                  </a:lnTo>
                  <a:cubicBezTo>
                    <a:pt x="77" y="733"/>
                    <a:pt x="0" y="912"/>
                    <a:pt x="63" y="1071"/>
                  </a:cubicBezTo>
                  <a:lnTo>
                    <a:pt x="732" y="2736"/>
                  </a:lnTo>
                  <a:lnTo>
                    <a:pt x="732" y="2736"/>
                  </a:lnTo>
                  <a:cubicBezTo>
                    <a:pt x="1810" y="2304"/>
                    <a:pt x="2334" y="1080"/>
                    <a:pt x="1901" y="1"/>
                  </a:cubicBezTo>
                  <a:close/>
                  <a:moveTo>
                    <a:pt x="732" y="2736"/>
                  </a:moveTo>
                  <a:cubicBezTo>
                    <a:pt x="731" y="2736"/>
                    <a:pt x="730" y="2736"/>
                    <a:pt x="730" y="2737"/>
                  </a:cubicBezTo>
                  <a:lnTo>
                    <a:pt x="732" y="2737"/>
                  </a:lnTo>
                  <a:lnTo>
                    <a:pt x="732" y="2736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01;p40">
              <a:extLst>
                <a:ext uri="{FF2B5EF4-FFF2-40B4-BE49-F238E27FC236}">
                  <a16:creationId xmlns:a16="http://schemas.microsoft.com/office/drawing/2014/main" id="{237E9711-71E3-4F16-8EFE-9F74CC0C325A}"/>
                </a:ext>
              </a:extLst>
            </p:cNvPr>
            <p:cNvSpPr/>
            <p:nvPr/>
          </p:nvSpPr>
          <p:spPr>
            <a:xfrm>
              <a:off x="298335" y="483560"/>
              <a:ext cx="126150" cy="92907"/>
            </a:xfrm>
            <a:custGeom>
              <a:avLst/>
              <a:gdLst/>
              <a:ahLst/>
              <a:cxnLst/>
              <a:rect l="l" t="t" r="r" b="b"/>
              <a:pathLst>
                <a:path w="2736" h="2015" extrusionOk="0">
                  <a:moveTo>
                    <a:pt x="781" y="1"/>
                  </a:moveTo>
                  <a:cubicBezTo>
                    <a:pt x="520" y="1"/>
                    <a:pt x="256" y="49"/>
                    <a:pt x="0" y="152"/>
                  </a:cubicBezTo>
                  <a:lnTo>
                    <a:pt x="667" y="1819"/>
                  </a:lnTo>
                  <a:cubicBezTo>
                    <a:pt x="715" y="1941"/>
                    <a:pt x="832" y="2014"/>
                    <a:pt x="954" y="2014"/>
                  </a:cubicBezTo>
                  <a:cubicBezTo>
                    <a:pt x="992" y="2014"/>
                    <a:pt x="1031" y="2007"/>
                    <a:pt x="1068" y="1992"/>
                  </a:cubicBezTo>
                  <a:lnTo>
                    <a:pt x="2736" y="1323"/>
                  </a:lnTo>
                  <a:cubicBezTo>
                    <a:pt x="2406" y="500"/>
                    <a:pt x="1615" y="1"/>
                    <a:pt x="781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02;p40">
              <a:extLst>
                <a:ext uri="{FF2B5EF4-FFF2-40B4-BE49-F238E27FC236}">
                  <a16:creationId xmlns:a16="http://schemas.microsoft.com/office/drawing/2014/main" id="{7BE103DE-9220-41B2-A470-88DD5954CFB6}"/>
                </a:ext>
              </a:extLst>
            </p:cNvPr>
            <p:cNvSpPr/>
            <p:nvPr/>
          </p:nvSpPr>
          <p:spPr>
            <a:xfrm>
              <a:off x="474326" y="265014"/>
              <a:ext cx="165111" cy="145654"/>
            </a:xfrm>
            <a:custGeom>
              <a:avLst/>
              <a:gdLst/>
              <a:ahLst/>
              <a:cxnLst/>
              <a:rect l="l" t="t" r="r" b="b"/>
              <a:pathLst>
                <a:path w="3581" h="3159" extrusionOk="0">
                  <a:moveTo>
                    <a:pt x="1789" y="1"/>
                  </a:moveTo>
                  <a:cubicBezTo>
                    <a:pt x="1594" y="1"/>
                    <a:pt x="1396" y="37"/>
                    <a:pt x="1203" y="114"/>
                  </a:cubicBezTo>
                  <a:cubicBezTo>
                    <a:pt x="393" y="439"/>
                    <a:pt x="1" y="1357"/>
                    <a:pt x="326" y="2167"/>
                  </a:cubicBezTo>
                  <a:cubicBezTo>
                    <a:pt x="572" y="2783"/>
                    <a:pt x="1164" y="3159"/>
                    <a:pt x="1790" y="3159"/>
                  </a:cubicBezTo>
                  <a:cubicBezTo>
                    <a:pt x="1986" y="3159"/>
                    <a:pt x="2184" y="3122"/>
                    <a:pt x="2377" y="3045"/>
                  </a:cubicBezTo>
                  <a:cubicBezTo>
                    <a:pt x="3185" y="2722"/>
                    <a:pt x="3580" y="1801"/>
                    <a:pt x="3255" y="993"/>
                  </a:cubicBezTo>
                  <a:cubicBezTo>
                    <a:pt x="3008" y="376"/>
                    <a:pt x="2416" y="1"/>
                    <a:pt x="1789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03;p40">
              <a:extLst>
                <a:ext uri="{FF2B5EF4-FFF2-40B4-BE49-F238E27FC236}">
                  <a16:creationId xmlns:a16="http://schemas.microsoft.com/office/drawing/2014/main" id="{058171C5-4366-43A9-AA91-9B73DE7D941E}"/>
                </a:ext>
              </a:extLst>
            </p:cNvPr>
            <p:cNvSpPr/>
            <p:nvPr/>
          </p:nvSpPr>
          <p:spPr>
            <a:xfrm rot="-5400000">
              <a:off x="697978" y="89597"/>
              <a:ext cx="107661" cy="126150"/>
            </a:xfrm>
            <a:custGeom>
              <a:avLst/>
              <a:gdLst/>
              <a:ahLst/>
              <a:cxnLst/>
              <a:rect l="l" t="t" r="r" b="b"/>
              <a:pathLst>
                <a:path w="2335" h="2736" extrusionOk="0">
                  <a:moveTo>
                    <a:pt x="1603" y="0"/>
                  </a:moveTo>
                  <a:cubicBezTo>
                    <a:pt x="523" y="431"/>
                    <a:pt x="0" y="1656"/>
                    <a:pt x="431" y="2736"/>
                  </a:cubicBezTo>
                  <a:lnTo>
                    <a:pt x="2099" y="2069"/>
                  </a:lnTo>
                  <a:cubicBezTo>
                    <a:pt x="2258" y="2004"/>
                    <a:pt x="2334" y="1825"/>
                    <a:pt x="2272" y="166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3122;p70">
            <a:extLst>
              <a:ext uri="{FF2B5EF4-FFF2-40B4-BE49-F238E27FC236}">
                <a16:creationId xmlns:a16="http://schemas.microsoft.com/office/drawing/2014/main" id="{8B84AD6F-1663-4A7E-BECC-D85053779B1E}"/>
              </a:ext>
            </a:extLst>
          </p:cNvPr>
          <p:cNvGrpSpPr/>
          <p:nvPr/>
        </p:nvGrpSpPr>
        <p:grpSpPr>
          <a:xfrm rot="20923032">
            <a:off x="5608868" y="1513499"/>
            <a:ext cx="2304650" cy="1919571"/>
            <a:chOff x="2651300" y="3180810"/>
            <a:chExt cx="1736951" cy="1607666"/>
          </a:xfrm>
        </p:grpSpPr>
        <p:sp>
          <p:nvSpPr>
            <p:cNvPr id="88" name="Google Shape;3123;p70">
              <a:extLst>
                <a:ext uri="{FF2B5EF4-FFF2-40B4-BE49-F238E27FC236}">
                  <a16:creationId xmlns:a16="http://schemas.microsoft.com/office/drawing/2014/main" id="{670DE5F6-3240-41FF-8C0A-12024CB755EF}"/>
                </a:ext>
              </a:extLst>
            </p:cNvPr>
            <p:cNvSpPr/>
            <p:nvPr/>
          </p:nvSpPr>
          <p:spPr>
            <a:xfrm>
              <a:off x="2668879" y="3605866"/>
              <a:ext cx="912600" cy="794352"/>
            </a:xfrm>
            <a:custGeom>
              <a:avLst/>
              <a:gdLst/>
              <a:ahLst/>
              <a:cxnLst/>
              <a:rect l="l" t="t" r="r" b="b"/>
              <a:pathLst>
                <a:path w="26788" h="23317" extrusionOk="0">
                  <a:moveTo>
                    <a:pt x="6372" y="1"/>
                  </a:moveTo>
                  <a:cubicBezTo>
                    <a:pt x="6231" y="1"/>
                    <a:pt x="6101" y="59"/>
                    <a:pt x="6008" y="199"/>
                  </a:cubicBezTo>
                  <a:lnTo>
                    <a:pt x="3856" y="2917"/>
                  </a:lnTo>
                  <a:lnTo>
                    <a:pt x="1663" y="6198"/>
                  </a:lnTo>
                  <a:lnTo>
                    <a:pt x="225" y="9219"/>
                  </a:lnTo>
                  <a:cubicBezTo>
                    <a:pt x="34" y="9501"/>
                    <a:pt x="0" y="9589"/>
                    <a:pt x="283" y="9777"/>
                  </a:cubicBezTo>
                  <a:lnTo>
                    <a:pt x="2819" y="12017"/>
                  </a:lnTo>
                  <a:lnTo>
                    <a:pt x="17171" y="21611"/>
                  </a:lnTo>
                  <a:lnTo>
                    <a:pt x="20127" y="23234"/>
                  </a:lnTo>
                  <a:cubicBezTo>
                    <a:pt x="20211" y="23291"/>
                    <a:pt x="20299" y="23316"/>
                    <a:pt x="20386" y="23316"/>
                  </a:cubicBezTo>
                  <a:cubicBezTo>
                    <a:pt x="20592" y="23316"/>
                    <a:pt x="20792" y="23176"/>
                    <a:pt x="20926" y="22976"/>
                  </a:cubicBezTo>
                  <a:lnTo>
                    <a:pt x="22995" y="20460"/>
                  </a:lnTo>
                  <a:lnTo>
                    <a:pt x="25190" y="17179"/>
                  </a:lnTo>
                  <a:lnTo>
                    <a:pt x="26539" y="14308"/>
                  </a:lnTo>
                  <a:cubicBezTo>
                    <a:pt x="26729" y="14026"/>
                    <a:pt x="26788" y="13765"/>
                    <a:pt x="26505" y="13575"/>
                  </a:cubicBezTo>
                  <a:lnTo>
                    <a:pt x="24034" y="11362"/>
                  </a:lnTo>
                  <a:lnTo>
                    <a:pt x="9675" y="1761"/>
                  </a:lnTo>
                  <a:lnTo>
                    <a:pt x="6814" y="156"/>
                  </a:lnTo>
                  <a:cubicBezTo>
                    <a:pt x="6671" y="61"/>
                    <a:pt x="6515" y="1"/>
                    <a:pt x="6372" y="1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124;p70">
              <a:extLst>
                <a:ext uri="{FF2B5EF4-FFF2-40B4-BE49-F238E27FC236}">
                  <a16:creationId xmlns:a16="http://schemas.microsoft.com/office/drawing/2014/main" id="{08D2E467-3597-494A-A5E2-C786DE72E9A1}"/>
                </a:ext>
              </a:extLst>
            </p:cNvPr>
            <p:cNvSpPr/>
            <p:nvPr/>
          </p:nvSpPr>
          <p:spPr>
            <a:xfrm>
              <a:off x="2651300" y="3816981"/>
              <a:ext cx="157426" cy="198205"/>
            </a:xfrm>
            <a:custGeom>
              <a:avLst/>
              <a:gdLst/>
              <a:ahLst/>
              <a:cxnLst/>
              <a:rect l="l" t="t" r="r" b="b"/>
              <a:pathLst>
                <a:path w="4621" h="5818" extrusionOk="0">
                  <a:moveTo>
                    <a:pt x="2179" y="1"/>
                  </a:moveTo>
                  <a:lnTo>
                    <a:pt x="191" y="2974"/>
                  </a:lnTo>
                  <a:cubicBezTo>
                    <a:pt x="0" y="3257"/>
                    <a:pt x="76" y="3641"/>
                    <a:pt x="359" y="3829"/>
                  </a:cubicBezTo>
                  <a:lnTo>
                    <a:pt x="3335" y="5818"/>
                  </a:lnTo>
                  <a:cubicBezTo>
                    <a:pt x="4621" y="3892"/>
                    <a:pt x="4105" y="1287"/>
                    <a:pt x="2179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125;p70">
              <a:extLst>
                <a:ext uri="{FF2B5EF4-FFF2-40B4-BE49-F238E27FC236}">
                  <a16:creationId xmlns:a16="http://schemas.microsoft.com/office/drawing/2014/main" id="{DA7CEC5C-300E-459B-997F-C033BCD2B4EE}"/>
                </a:ext>
              </a:extLst>
            </p:cNvPr>
            <p:cNvSpPr/>
            <p:nvPr/>
          </p:nvSpPr>
          <p:spPr>
            <a:xfrm>
              <a:off x="2800208" y="3594488"/>
              <a:ext cx="198307" cy="134839"/>
            </a:xfrm>
            <a:custGeom>
              <a:avLst/>
              <a:gdLst/>
              <a:ahLst/>
              <a:cxnLst/>
              <a:rect l="l" t="t" r="r" b="b"/>
              <a:pathLst>
                <a:path w="5821" h="3958" extrusionOk="0">
                  <a:moveTo>
                    <a:pt x="2505" y="1"/>
                  </a:moveTo>
                  <a:cubicBezTo>
                    <a:pt x="2306" y="1"/>
                    <a:pt x="2109" y="97"/>
                    <a:pt x="1989" y="275"/>
                  </a:cubicBezTo>
                  <a:lnTo>
                    <a:pt x="1" y="3248"/>
                  </a:lnTo>
                  <a:cubicBezTo>
                    <a:pt x="718" y="3728"/>
                    <a:pt x="1529" y="3957"/>
                    <a:pt x="2331" y="3957"/>
                  </a:cubicBezTo>
                  <a:cubicBezTo>
                    <a:pt x="3684" y="3957"/>
                    <a:pt x="5011" y="3304"/>
                    <a:pt x="5820" y="2095"/>
                  </a:cubicBezTo>
                  <a:lnTo>
                    <a:pt x="2847" y="104"/>
                  </a:lnTo>
                  <a:cubicBezTo>
                    <a:pt x="2742" y="34"/>
                    <a:pt x="2623" y="1"/>
                    <a:pt x="2505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126;p70">
              <a:extLst>
                <a:ext uri="{FF2B5EF4-FFF2-40B4-BE49-F238E27FC236}">
                  <a16:creationId xmlns:a16="http://schemas.microsoft.com/office/drawing/2014/main" id="{C9A20041-860B-4C65-9913-BC085F192505}"/>
                </a:ext>
              </a:extLst>
            </p:cNvPr>
            <p:cNvSpPr/>
            <p:nvPr/>
          </p:nvSpPr>
          <p:spPr>
            <a:xfrm>
              <a:off x="2855192" y="3808260"/>
              <a:ext cx="138280" cy="121553"/>
            </a:xfrm>
            <a:custGeom>
              <a:avLst/>
              <a:gdLst/>
              <a:ahLst/>
              <a:cxnLst/>
              <a:rect l="l" t="t" r="r" b="b"/>
              <a:pathLst>
                <a:path w="4059" h="3568" extrusionOk="0">
                  <a:moveTo>
                    <a:pt x="2032" y="497"/>
                  </a:moveTo>
                  <a:cubicBezTo>
                    <a:pt x="2285" y="497"/>
                    <a:pt x="2530" y="571"/>
                    <a:pt x="2745" y="715"/>
                  </a:cubicBezTo>
                  <a:cubicBezTo>
                    <a:pt x="3030" y="905"/>
                    <a:pt x="3225" y="1195"/>
                    <a:pt x="3293" y="1534"/>
                  </a:cubicBezTo>
                  <a:cubicBezTo>
                    <a:pt x="3358" y="1870"/>
                    <a:pt x="3291" y="2214"/>
                    <a:pt x="3100" y="2499"/>
                  </a:cubicBezTo>
                  <a:cubicBezTo>
                    <a:pt x="2852" y="2870"/>
                    <a:pt x="2443" y="3070"/>
                    <a:pt x="2027" y="3070"/>
                  </a:cubicBezTo>
                  <a:cubicBezTo>
                    <a:pt x="1781" y="3070"/>
                    <a:pt x="1533" y="3000"/>
                    <a:pt x="1313" y="2853"/>
                  </a:cubicBezTo>
                  <a:cubicBezTo>
                    <a:pt x="723" y="2458"/>
                    <a:pt x="564" y="1657"/>
                    <a:pt x="959" y="1069"/>
                  </a:cubicBezTo>
                  <a:cubicBezTo>
                    <a:pt x="1150" y="782"/>
                    <a:pt x="1441" y="589"/>
                    <a:pt x="1778" y="522"/>
                  </a:cubicBezTo>
                  <a:cubicBezTo>
                    <a:pt x="1863" y="504"/>
                    <a:pt x="1949" y="497"/>
                    <a:pt x="2032" y="497"/>
                  </a:cubicBezTo>
                  <a:close/>
                  <a:moveTo>
                    <a:pt x="2031" y="0"/>
                  </a:moveTo>
                  <a:cubicBezTo>
                    <a:pt x="1915" y="0"/>
                    <a:pt x="1798" y="12"/>
                    <a:pt x="1681" y="35"/>
                  </a:cubicBezTo>
                  <a:cubicBezTo>
                    <a:pt x="1215" y="127"/>
                    <a:pt x="811" y="396"/>
                    <a:pt x="546" y="793"/>
                  </a:cubicBezTo>
                  <a:cubicBezTo>
                    <a:pt x="0" y="1610"/>
                    <a:pt x="220" y="2719"/>
                    <a:pt x="1037" y="3266"/>
                  </a:cubicBezTo>
                  <a:cubicBezTo>
                    <a:pt x="1343" y="3471"/>
                    <a:pt x="1686" y="3567"/>
                    <a:pt x="2027" y="3567"/>
                  </a:cubicBezTo>
                  <a:cubicBezTo>
                    <a:pt x="2602" y="3567"/>
                    <a:pt x="3169" y="3289"/>
                    <a:pt x="3513" y="2775"/>
                  </a:cubicBezTo>
                  <a:cubicBezTo>
                    <a:pt x="4058" y="1958"/>
                    <a:pt x="3838" y="847"/>
                    <a:pt x="3021" y="302"/>
                  </a:cubicBezTo>
                  <a:cubicBezTo>
                    <a:pt x="2723" y="103"/>
                    <a:pt x="2381" y="0"/>
                    <a:pt x="20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127;p70">
              <a:extLst>
                <a:ext uri="{FF2B5EF4-FFF2-40B4-BE49-F238E27FC236}">
                  <a16:creationId xmlns:a16="http://schemas.microsoft.com/office/drawing/2014/main" id="{1E95E074-68DC-487D-A538-F68D306A251F}"/>
                </a:ext>
              </a:extLst>
            </p:cNvPr>
            <p:cNvSpPr/>
            <p:nvPr/>
          </p:nvSpPr>
          <p:spPr>
            <a:xfrm>
              <a:off x="3563926" y="3198116"/>
              <a:ext cx="625445" cy="911749"/>
            </a:xfrm>
            <a:custGeom>
              <a:avLst/>
              <a:gdLst/>
              <a:ahLst/>
              <a:cxnLst/>
              <a:rect l="l" t="t" r="r" b="b"/>
              <a:pathLst>
                <a:path w="18359" h="26763" extrusionOk="0">
                  <a:moveTo>
                    <a:pt x="7390" y="0"/>
                  </a:moveTo>
                  <a:cubicBezTo>
                    <a:pt x="7271" y="0"/>
                    <a:pt x="7210" y="73"/>
                    <a:pt x="7149" y="280"/>
                  </a:cubicBezTo>
                  <a:lnTo>
                    <a:pt x="5751" y="3359"/>
                  </a:lnTo>
                  <a:lnTo>
                    <a:pt x="782" y="19895"/>
                  </a:lnTo>
                  <a:lnTo>
                    <a:pt x="99" y="23196"/>
                  </a:lnTo>
                  <a:lnTo>
                    <a:pt x="97" y="23196"/>
                  </a:lnTo>
                  <a:cubicBezTo>
                    <a:pt x="1" y="23522"/>
                    <a:pt x="252" y="23786"/>
                    <a:pt x="578" y="23883"/>
                  </a:cubicBezTo>
                  <a:lnTo>
                    <a:pt x="3592" y="25126"/>
                  </a:lnTo>
                  <a:lnTo>
                    <a:pt x="7371" y="26262"/>
                  </a:lnTo>
                  <a:lnTo>
                    <a:pt x="10511" y="26711"/>
                  </a:lnTo>
                  <a:cubicBezTo>
                    <a:pt x="10618" y="26743"/>
                    <a:pt x="10719" y="26763"/>
                    <a:pt x="10810" y="26763"/>
                  </a:cubicBezTo>
                  <a:cubicBezTo>
                    <a:pt x="10995" y="26763"/>
                    <a:pt x="11137" y="26681"/>
                    <a:pt x="11202" y="26462"/>
                  </a:cubicBezTo>
                  <a:lnTo>
                    <a:pt x="12596" y="23452"/>
                  </a:lnTo>
                  <a:lnTo>
                    <a:pt x="17564" y="6910"/>
                  </a:lnTo>
                  <a:lnTo>
                    <a:pt x="18260" y="3705"/>
                  </a:lnTo>
                  <a:cubicBezTo>
                    <a:pt x="18359" y="3377"/>
                    <a:pt x="18309" y="3043"/>
                    <a:pt x="17984" y="2944"/>
                  </a:cubicBezTo>
                  <a:lnTo>
                    <a:pt x="14754" y="1685"/>
                  </a:lnTo>
                  <a:lnTo>
                    <a:pt x="10975" y="549"/>
                  </a:lnTo>
                  <a:lnTo>
                    <a:pt x="7665" y="60"/>
                  </a:lnTo>
                  <a:cubicBezTo>
                    <a:pt x="7546" y="24"/>
                    <a:pt x="7459" y="0"/>
                    <a:pt x="7390" y="0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128;p70">
              <a:extLst>
                <a:ext uri="{FF2B5EF4-FFF2-40B4-BE49-F238E27FC236}">
                  <a16:creationId xmlns:a16="http://schemas.microsoft.com/office/drawing/2014/main" id="{A1A3D90B-A5DE-48CA-9922-545F3B49E89B}"/>
                </a:ext>
              </a:extLst>
            </p:cNvPr>
            <p:cNvSpPr/>
            <p:nvPr/>
          </p:nvSpPr>
          <p:spPr>
            <a:xfrm>
              <a:off x="3878468" y="3361332"/>
              <a:ext cx="130717" cy="121587"/>
            </a:xfrm>
            <a:custGeom>
              <a:avLst/>
              <a:gdLst/>
              <a:ahLst/>
              <a:cxnLst/>
              <a:rect l="l" t="t" r="r" b="b"/>
              <a:pathLst>
                <a:path w="3837" h="3569" extrusionOk="0">
                  <a:moveTo>
                    <a:pt x="1993" y="498"/>
                  </a:moveTo>
                  <a:cubicBezTo>
                    <a:pt x="2115" y="498"/>
                    <a:pt x="2239" y="515"/>
                    <a:pt x="2362" y="552"/>
                  </a:cubicBezTo>
                  <a:cubicBezTo>
                    <a:pt x="2691" y="651"/>
                    <a:pt x="2963" y="873"/>
                    <a:pt x="3125" y="1176"/>
                  </a:cubicBezTo>
                  <a:cubicBezTo>
                    <a:pt x="3288" y="1479"/>
                    <a:pt x="3322" y="1827"/>
                    <a:pt x="3223" y="2157"/>
                  </a:cubicBezTo>
                  <a:cubicBezTo>
                    <a:pt x="3056" y="2712"/>
                    <a:pt x="2544" y="3073"/>
                    <a:pt x="1990" y="3073"/>
                  </a:cubicBezTo>
                  <a:cubicBezTo>
                    <a:pt x="1868" y="3073"/>
                    <a:pt x="1744" y="3055"/>
                    <a:pt x="1621" y="3019"/>
                  </a:cubicBezTo>
                  <a:cubicBezTo>
                    <a:pt x="941" y="2814"/>
                    <a:pt x="555" y="2094"/>
                    <a:pt x="759" y="1416"/>
                  </a:cubicBezTo>
                  <a:cubicBezTo>
                    <a:pt x="927" y="859"/>
                    <a:pt x="1439" y="498"/>
                    <a:pt x="1993" y="498"/>
                  </a:cubicBezTo>
                  <a:close/>
                  <a:moveTo>
                    <a:pt x="1993" y="1"/>
                  </a:moveTo>
                  <a:cubicBezTo>
                    <a:pt x="1226" y="1"/>
                    <a:pt x="515" y="500"/>
                    <a:pt x="283" y="1273"/>
                  </a:cubicBezTo>
                  <a:cubicBezTo>
                    <a:pt x="1" y="2213"/>
                    <a:pt x="537" y="3209"/>
                    <a:pt x="1477" y="3492"/>
                  </a:cubicBezTo>
                  <a:cubicBezTo>
                    <a:pt x="1648" y="3544"/>
                    <a:pt x="1821" y="3568"/>
                    <a:pt x="1991" y="3568"/>
                  </a:cubicBezTo>
                  <a:cubicBezTo>
                    <a:pt x="2757" y="3568"/>
                    <a:pt x="3468" y="3070"/>
                    <a:pt x="3699" y="2298"/>
                  </a:cubicBezTo>
                  <a:cubicBezTo>
                    <a:pt x="3836" y="1843"/>
                    <a:pt x="3789" y="1360"/>
                    <a:pt x="3562" y="940"/>
                  </a:cubicBezTo>
                  <a:cubicBezTo>
                    <a:pt x="3336" y="521"/>
                    <a:pt x="2961" y="213"/>
                    <a:pt x="2505" y="76"/>
                  </a:cubicBezTo>
                  <a:cubicBezTo>
                    <a:pt x="2335" y="25"/>
                    <a:pt x="2163" y="1"/>
                    <a:pt x="19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129;p70">
              <a:extLst>
                <a:ext uri="{FF2B5EF4-FFF2-40B4-BE49-F238E27FC236}">
                  <a16:creationId xmlns:a16="http://schemas.microsoft.com/office/drawing/2014/main" id="{441FE55E-B9C2-4D26-93FC-852D162A2306}"/>
                </a:ext>
              </a:extLst>
            </p:cNvPr>
            <p:cNvSpPr/>
            <p:nvPr/>
          </p:nvSpPr>
          <p:spPr>
            <a:xfrm>
              <a:off x="3759812" y="3180810"/>
              <a:ext cx="178037" cy="137837"/>
            </a:xfrm>
            <a:custGeom>
              <a:avLst/>
              <a:gdLst/>
              <a:ahLst/>
              <a:cxnLst/>
              <a:rect l="l" t="t" r="r" b="b"/>
              <a:pathLst>
                <a:path w="5226" h="4046" extrusionOk="0">
                  <a:moveTo>
                    <a:pt x="1620" y="1"/>
                  </a:moveTo>
                  <a:cubicBezTo>
                    <a:pt x="1355" y="1"/>
                    <a:pt x="1110" y="174"/>
                    <a:pt x="1031" y="440"/>
                  </a:cubicBezTo>
                  <a:lnTo>
                    <a:pt x="1" y="3867"/>
                  </a:lnTo>
                  <a:cubicBezTo>
                    <a:pt x="403" y="3988"/>
                    <a:pt x="809" y="4046"/>
                    <a:pt x="1208" y="4046"/>
                  </a:cubicBezTo>
                  <a:cubicBezTo>
                    <a:pt x="3012" y="4046"/>
                    <a:pt x="4679" y="2873"/>
                    <a:pt x="5225" y="1057"/>
                  </a:cubicBezTo>
                  <a:lnTo>
                    <a:pt x="1798" y="27"/>
                  </a:lnTo>
                  <a:cubicBezTo>
                    <a:pt x="1739" y="9"/>
                    <a:pt x="1679" y="1"/>
                    <a:pt x="1620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130;p70">
              <a:extLst>
                <a:ext uri="{FF2B5EF4-FFF2-40B4-BE49-F238E27FC236}">
                  <a16:creationId xmlns:a16="http://schemas.microsoft.com/office/drawing/2014/main" id="{2F822041-AC4E-4C43-B210-665529AC8E27}"/>
                </a:ext>
              </a:extLst>
            </p:cNvPr>
            <p:cNvSpPr/>
            <p:nvPr/>
          </p:nvSpPr>
          <p:spPr>
            <a:xfrm>
              <a:off x="4043831" y="3255485"/>
              <a:ext cx="156949" cy="178037"/>
            </a:xfrm>
            <a:custGeom>
              <a:avLst/>
              <a:gdLst/>
              <a:ahLst/>
              <a:cxnLst/>
              <a:rect l="l" t="t" r="r" b="b"/>
              <a:pathLst>
                <a:path w="4607" h="5226" extrusionOk="0">
                  <a:moveTo>
                    <a:pt x="667" y="1"/>
                  </a:moveTo>
                  <a:lnTo>
                    <a:pt x="667" y="1"/>
                  </a:lnTo>
                  <a:cubicBezTo>
                    <a:pt x="1" y="2221"/>
                    <a:pt x="1260" y="4559"/>
                    <a:pt x="3480" y="5226"/>
                  </a:cubicBezTo>
                  <a:lnTo>
                    <a:pt x="4507" y="1799"/>
                  </a:lnTo>
                  <a:cubicBezTo>
                    <a:pt x="4606" y="1473"/>
                    <a:pt x="4422" y="1128"/>
                    <a:pt x="4094" y="1031"/>
                  </a:cubicBezTo>
                  <a:lnTo>
                    <a:pt x="667" y="1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131;p70">
              <a:extLst>
                <a:ext uri="{FF2B5EF4-FFF2-40B4-BE49-F238E27FC236}">
                  <a16:creationId xmlns:a16="http://schemas.microsoft.com/office/drawing/2014/main" id="{C0D4FFD4-43EC-4084-A680-7EA5CA53C675}"/>
                </a:ext>
              </a:extLst>
            </p:cNvPr>
            <p:cNvSpPr/>
            <p:nvPr/>
          </p:nvSpPr>
          <p:spPr>
            <a:xfrm>
              <a:off x="3756746" y="3547577"/>
              <a:ext cx="239358" cy="214455"/>
            </a:xfrm>
            <a:custGeom>
              <a:avLst/>
              <a:gdLst/>
              <a:ahLst/>
              <a:cxnLst/>
              <a:rect l="l" t="t" r="r" b="b"/>
              <a:pathLst>
                <a:path w="7026" h="6295" extrusionOk="0">
                  <a:moveTo>
                    <a:pt x="3510" y="0"/>
                  </a:moveTo>
                  <a:cubicBezTo>
                    <a:pt x="2158" y="0"/>
                    <a:pt x="909" y="879"/>
                    <a:pt x="501" y="2242"/>
                  </a:cubicBezTo>
                  <a:cubicBezTo>
                    <a:pt x="1" y="3905"/>
                    <a:pt x="943" y="5660"/>
                    <a:pt x="2609" y="6161"/>
                  </a:cubicBezTo>
                  <a:cubicBezTo>
                    <a:pt x="2910" y="6251"/>
                    <a:pt x="3215" y="6295"/>
                    <a:pt x="3515" y="6295"/>
                  </a:cubicBezTo>
                  <a:cubicBezTo>
                    <a:pt x="4867" y="6295"/>
                    <a:pt x="6117" y="5414"/>
                    <a:pt x="6527" y="4053"/>
                  </a:cubicBezTo>
                  <a:cubicBezTo>
                    <a:pt x="7025" y="2388"/>
                    <a:pt x="6083" y="635"/>
                    <a:pt x="4417" y="135"/>
                  </a:cubicBezTo>
                  <a:cubicBezTo>
                    <a:pt x="4115" y="44"/>
                    <a:pt x="3810" y="0"/>
                    <a:pt x="3510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132;p70">
              <a:extLst>
                <a:ext uri="{FF2B5EF4-FFF2-40B4-BE49-F238E27FC236}">
                  <a16:creationId xmlns:a16="http://schemas.microsoft.com/office/drawing/2014/main" id="{263B31C7-D1FA-4730-8ACB-B2DAE4D99E21}"/>
                </a:ext>
              </a:extLst>
            </p:cNvPr>
            <p:cNvSpPr/>
            <p:nvPr/>
          </p:nvSpPr>
          <p:spPr>
            <a:xfrm>
              <a:off x="3652228" y="3530237"/>
              <a:ext cx="723696" cy="919175"/>
            </a:xfrm>
            <a:custGeom>
              <a:avLst/>
              <a:gdLst/>
              <a:ahLst/>
              <a:cxnLst/>
              <a:rect l="l" t="t" r="r" b="b"/>
              <a:pathLst>
                <a:path w="21243" h="26981" extrusionOk="0">
                  <a:moveTo>
                    <a:pt x="10884" y="1"/>
                  </a:moveTo>
                  <a:cubicBezTo>
                    <a:pt x="10788" y="1"/>
                    <a:pt x="10723" y="69"/>
                    <a:pt x="10639" y="242"/>
                  </a:cubicBezTo>
                  <a:lnTo>
                    <a:pt x="8785" y="3072"/>
                  </a:lnTo>
                  <a:lnTo>
                    <a:pt x="1332" y="18645"/>
                  </a:lnTo>
                  <a:lnTo>
                    <a:pt x="147" y="21800"/>
                  </a:lnTo>
                  <a:cubicBezTo>
                    <a:pt x="1" y="22108"/>
                    <a:pt x="210" y="22408"/>
                    <a:pt x="515" y="22554"/>
                  </a:cubicBezTo>
                  <a:lnTo>
                    <a:pt x="3300" y="24244"/>
                  </a:lnTo>
                  <a:lnTo>
                    <a:pt x="6862" y="25950"/>
                  </a:lnTo>
                  <a:lnTo>
                    <a:pt x="9896" y="26877"/>
                  </a:lnTo>
                  <a:cubicBezTo>
                    <a:pt x="10028" y="26940"/>
                    <a:pt x="10154" y="26980"/>
                    <a:pt x="10265" y="26980"/>
                  </a:cubicBezTo>
                  <a:cubicBezTo>
                    <a:pt x="10411" y="26980"/>
                    <a:pt x="10534" y="26912"/>
                    <a:pt x="10616" y="26738"/>
                  </a:cubicBezTo>
                  <a:lnTo>
                    <a:pt x="12456" y="23977"/>
                  </a:lnTo>
                  <a:lnTo>
                    <a:pt x="19912" y="8398"/>
                  </a:lnTo>
                  <a:lnTo>
                    <a:pt x="21092" y="5336"/>
                  </a:lnTo>
                  <a:cubicBezTo>
                    <a:pt x="21238" y="5029"/>
                    <a:pt x="21243" y="4690"/>
                    <a:pt x="20935" y="4544"/>
                  </a:cubicBezTo>
                  <a:lnTo>
                    <a:pt x="17939" y="2803"/>
                  </a:lnTo>
                  <a:lnTo>
                    <a:pt x="14378" y="1097"/>
                  </a:lnTo>
                  <a:lnTo>
                    <a:pt x="11184" y="105"/>
                  </a:lnTo>
                  <a:cubicBezTo>
                    <a:pt x="11051" y="41"/>
                    <a:pt x="10958" y="1"/>
                    <a:pt x="10884" y="1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133;p70">
              <a:extLst>
                <a:ext uri="{FF2B5EF4-FFF2-40B4-BE49-F238E27FC236}">
                  <a16:creationId xmlns:a16="http://schemas.microsoft.com/office/drawing/2014/main" id="{5C650D60-8FC0-4668-B65D-87A5D1AE4947}"/>
                </a:ext>
              </a:extLst>
            </p:cNvPr>
            <p:cNvSpPr/>
            <p:nvPr/>
          </p:nvSpPr>
          <p:spPr>
            <a:xfrm>
              <a:off x="4049656" y="3711066"/>
              <a:ext cx="132012" cy="121553"/>
            </a:xfrm>
            <a:custGeom>
              <a:avLst/>
              <a:gdLst/>
              <a:ahLst/>
              <a:cxnLst/>
              <a:rect l="l" t="t" r="r" b="b"/>
              <a:pathLst>
                <a:path w="3875" h="3568" extrusionOk="0">
                  <a:moveTo>
                    <a:pt x="2034" y="496"/>
                  </a:moveTo>
                  <a:cubicBezTo>
                    <a:pt x="2220" y="496"/>
                    <a:pt x="2409" y="537"/>
                    <a:pt x="2588" y="623"/>
                  </a:cubicBezTo>
                  <a:cubicBezTo>
                    <a:pt x="2898" y="771"/>
                    <a:pt x="3131" y="1032"/>
                    <a:pt x="3246" y="1355"/>
                  </a:cubicBezTo>
                  <a:cubicBezTo>
                    <a:pt x="3360" y="1680"/>
                    <a:pt x="3342" y="2030"/>
                    <a:pt x="3194" y="2340"/>
                  </a:cubicBezTo>
                  <a:cubicBezTo>
                    <a:pt x="2972" y="2801"/>
                    <a:pt x="2510" y="3071"/>
                    <a:pt x="2029" y="3071"/>
                  </a:cubicBezTo>
                  <a:cubicBezTo>
                    <a:pt x="1844" y="3071"/>
                    <a:pt x="1655" y="3031"/>
                    <a:pt x="1477" y="2946"/>
                  </a:cubicBezTo>
                  <a:lnTo>
                    <a:pt x="1477" y="2944"/>
                  </a:lnTo>
                  <a:cubicBezTo>
                    <a:pt x="838" y="2638"/>
                    <a:pt x="566" y="1869"/>
                    <a:pt x="871" y="1229"/>
                  </a:cubicBezTo>
                  <a:cubicBezTo>
                    <a:pt x="1093" y="767"/>
                    <a:pt x="1554" y="496"/>
                    <a:pt x="2034" y="496"/>
                  </a:cubicBezTo>
                  <a:close/>
                  <a:moveTo>
                    <a:pt x="2036" y="0"/>
                  </a:moveTo>
                  <a:cubicBezTo>
                    <a:pt x="1370" y="0"/>
                    <a:pt x="731" y="374"/>
                    <a:pt x="425" y="1014"/>
                  </a:cubicBezTo>
                  <a:cubicBezTo>
                    <a:pt x="1" y="1900"/>
                    <a:pt x="375" y="2968"/>
                    <a:pt x="1262" y="3393"/>
                  </a:cubicBezTo>
                  <a:cubicBezTo>
                    <a:pt x="1511" y="3511"/>
                    <a:pt x="1771" y="3568"/>
                    <a:pt x="2029" y="3568"/>
                  </a:cubicBezTo>
                  <a:cubicBezTo>
                    <a:pt x="2696" y="3568"/>
                    <a:pt x="3335" y="3193"/>
                    <a:pt x="3641" y="2553"/>
                  </a:cubicBezTo>
                  <a:cubicBezTo>
                    <a:pt x="3847" y="2125"/>
                    <a:pt x="3874" y="1640"/>
                    <a:pt x="3715" y="1191"/>
                  </a:cubicBezTo>
                  <a:cubicBezTo>
                    <a:pt x="3555" y="742"/>
                    <a:pt x="3232" y="381"/>
                    <a:pt x="2804" y="174"/>
                  </a:cubicBezTo>
                  <a:cubicBezTo>
                    <a:pt x="2556" y="56"/>
                    <a:pt x="2294" y="0"/>
                    <a:pt x="20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134;p70">
              <a:extLst>
                <a:ext uri="{FF2B5EF4-FFF2-40B4-BE49-F238E27FC236}">
                  <a16:creationId xmlns:a16="http://schemas.microsoft.com/office/drawing/2014/main" id="{C67C1EF2-4D96-4730-81AE-929269350225}"/>
                </a:ext>
              </a:extLst>
            </p:cNvPr>
            <p:cNvSpPr/>
            <p:nvPr/>
          </p:nvSpPr>
          <p:spPr>
            <a:xfrm>
              <a:off x="3951474" y="3512965"/>
              <a:ext cx="190642" cy="135963"/>
            </a:xfrm>
            <a:custGeom>
              <a:avLst/>
              <a:gdLst/>
              <a:ahLst/>
              <a:cxnLst/>
              <a:rect l="l" t="t" r="r" b="b"/>
              <a:pathLst>
                <a:path w="5596" h="3991" extrusionOk="0">
                  <a:moveTo>
                    <a:pt x="2104" y="0"/>
                  </a:moveTo>
                  <a:cubicBezTo>
                    <a:pt x="1873" y="0"/>
                    <a:pt x="1652" y="130"/>
                    <a:pt x="1545" y="352"/>
                  </a:cubicBezTo>
                  <a:lnTo>
                    <a:pt x="1" y="3579"/>
                  </a:lnTo>
                  <a:cubicBezTo>
                    <a:pt x="585" y="3858"/>
                    <a:pt x="1201" y="3990"/>
                    <a:pt x="1808" y="3990"/>
                  </a:cubicBezTo>
                  <a:cubicBezTo>
                    <a:pt x="3373" y="3990"/>
                    <a:pt x="4875" y="3111"/>
                    <a:pt x="5596" y="1604"/>
                  </a:cubicBezTo>
                  <a:lnTo>
                    <a:pt x="2369" y="60"/>
                  </a:lnTo>
                  <a:cubicBezTo>
                    <a:pt x="2283" y="19"/>
                    <a:pt x="2193" y="0"/>
                    <a:pt x="2104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135;p70">
              <a:extLst>
                <a:ext uri="{FF2B5EF4-FFF2-40B4-BE49-F238E27FC236}">
                  <a16:creationId xmlns:a16="http://schemas.microsoft.com/office/drawing/2014/main" id="{7C743F19-F9FE-4686-B8CD-2CEDD3D40DC6}"/>
                </a:ext>
              </a:extLst>
            </p:cNvPr>
            <p:cNvSpPr/>
            <p:nvPr/>
          </p:nvSpPr>
          <p:spPr>
            <a:xfrm>
              <a:off x="4229327" y="3625694"/>
              <a:ext cx="158925" cy="190642"/>
            </a:xfrm>
            <a:custGeom>
              <a:avLst/>
              <a:gdLst/>
              <a:ahLst/>
              <a:cxnLst/>
              <a:rect l="l" t="t" r="r" b="b"/>
              <a:pathLst>
                <a:path w="4665" h="5596" extrusionOk="0">
                  <a:moveTo>
                    <a:pt x="999" y="1"/>
                  </a:moveTo>
                  <a:cubicBezTo>
                    <a:pt x="1" y="2090"/>
                    <a:pt x="883" y="4595"/>
                    <a:pt x="2972" y="5596"/>
                  </a:cubicBezTo>
                  <a:lnTo>
                    <a:pt x="4518" y="2368"/>
                  </a:lnTo>
                  <a:cubicBezTo>
                    <a:pt x="4664" y="2061"/>
                    <a:pt x="4534" y="1691"/>
                    <a:pt x="4226" y="1545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136;p70">
              <a:extLst>
                <a:ext uri="{FF2B5EF4-FFF2-40B4-BE49-F238E27FC236}">
                  <a16:creationId xmlns:a16="http://schemas.microsoft.com/office/drawing/2014/main" id="{96DC955E-08B9-47A5-9588-70485D53B290}"/>
                </a:ext>
              </a:extLst>
            </p:cNvPr>
            <p:cNvSpPr/>
            <p:nvPr/>
          </p:nvSpPr>
          <p:spPr>
            <a:xfrm>
              <a:off x="3891789" y="3883718"/>
              <a:ext cx="244537" cy="214489"/>
            </a:xfrm>
            <a:custGeom>
              <a:avLst/>
              <a:gdLst/>
              <a:ahLst/>
              <a:cxnLst/>
              <a:rect l="l" t="t" r="r" b="b"/>
              <a:pathLst>
                <a:path w="7178" h="6296" extrusionOk="0">
                  <a:moveTo>
                    <a:pt x="3591" y="1"/>
                  </a:moveTo>
                  <a:cubicBezTo>
                    <a:pt x="2417" y="1"/>
                    <a:pt x="1291" y="661"/>
                    <a:pt x="750" y="1790"/>
                  </a:cubicBezTo>
                  <a:cubicBezTo>
                    <a:pt x="0" y="3356"/>
                    <a:pt x="662" y="5235"/>
                    <a:pt x="2231" y="5986"/>
                  </a:cubicBezTo>
                  <a:cubicBezTo>
                    <a:pt x="2669" y="6196"/>
                    <a:pt x="3131" y="6295"/>
                    <a:pt x="3586" y="6295"/>
                  </a:cubicBezTo>
                  <a:cubicBezTo>
                    <a:pt x="4759" y="6295"/>
                    <a:pt x="5885" y="5636"/>
                    <a:pt x="6425" y="4505"/>
                  </a:cubicBezTo>
                  <a:cubicBezTo>
                    <a:pt x="7177" y="2939"/>
                    <a:pt x="6513" y="1060"/>
                    <a:pt x="4946" y="311"/>
                  </a:cubicBezTo>
                  <a:cubicBezTo>
                    <a:pt x="4508" y="100"/>
                    <a:pt x="4046" y="1"/>
                    <a:pt x="3591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137;p70">
              <a:extLst>
                <a:ext uri="{FF2B5EF4-FFF2-40B4-BE49-F238E27FC236}">
                  <a16:creationId xmlns:a16="http://schemas.microsoft.com/office/drawing/2014/main" id="{901F1351-4A28-4DC2-9016-20F5C388CDA2}"/>
                </a:ext>
              </a:extLst>
            </p:cNvPr>
            <p:cNvSpPr/>
            <p:nvPr/>
          </p:nvSpPr>
          <p:spPr>
            <a:xfrm>
              <a:off x="3854996" y="3500667"/>
              <a:ext cx="279251" cy="324084"/>
            </a:xfrm>
            <a:custGeom>
              <a:avLst/>
              <a:gdLst/>
              <a:ahLst/>
              <a:cxnLst/>
              <a:rect l="l" t="t" r="r" b="b"/>
              <a:pathLst>
                <a:path w="8197" h="9513" extrusionOk="0">
                  <a:moveTo>
                    <a:pt x="4918" y="1"/>
                  </a:moveTo>
                  <a:cubicBezTo>
                    <a:pt x="4833" y="1"/>
                    <a:pt x="4748" y="14"/>
                    <a:pt x="4664" y="42"/>
                  </a:cubicBezTo>
                  <a:cubicBezTo>
                    <a:pt x="4460" y="111"/>
                    <a:pt x="4296" y="257"/>
                    <a:pt x="4204" y="452"/>
                  </a:cubicBezTo>
                  <a:lnTo>
                    <a:pt x="59" y="9158"/>
                  </a:lnTo>
                  <a:cubicBezTo>
                    <a:pt x="1" y="9281"/>
                    <a:pt x="52" y="9429"/>
                    <a:pt x="178" y="9490"/>
                  </a:cubicBezTo>
                  <a:cubicBezTo>
                    <a:pt x="212" y="9506"/>
                    <a:pt x="248" y="9512"/>
                    <a:pt x="283" y="9512"/>
                  </a:cubicBezTo>
                  <a:cubicBezTo>
                    <a:pt x="375" y="9512"/>
                    <a:pt x="465" y="9461"/>
                    <a:pt x="508" y="9371"/>
                  </a:cubicBezTo>
                  <a:lnTo>
                    <a:pt x="4653" y="666"/>
                  </a:lnTo>
                  <a:cubicBezTo>
                    <a:pt x="4687" y="592"/>
                    <a:pt x="4747" y="538"/>
                    <a:pt x="4824" y="513"/>
                  </a:cubicBezTo>
                  <a:cubicBezTo>
                    <a:pt x="4854" y="502"/>
                    <a:pt x="4886" y="497"/>
                    <a:pt x="4918" y="497"/>
                  </a:cubicBezTo>
                  <a:cubicBezTo>
                    <a:pt x="4964" y="497"/>
                    <a:pt x="5010" y="508"/>
                    <a:pt x="5052" y="531"/>
                  </a:cubicBezTo>
                  <a:lnTo>
                    <a:pt x="7799" y="1940"/>
                  </a:lnTo>
                  <a:cubicBezTo>
                    <a:pt x="7836" y="1959"/>
                    <a:pt x="7875" y="1968"/>
                    <a:pt x="7913" y="1968"/>
                  </a:cubicBezTo>
                  <a:cubicBezTo>
                    <a:pt x="8003" y="1968"/>
                    <a:pt x="8090" y="1919"/>
                    <a:pt x="8134" y="1833"/>
                  </a:cubicBezTo>
                  <a:cubicBezTo>
                    <a:pt x="8197" y="1711"/>
                    <a:pt x="8147" y="1561"/>
                    <a:pt x="8026" y="1498"/>
                  </a:cubicBezTo>
                  <a:lnTo>
                    <a:pt x="5279" y="89"/>
                  </a:lnTo>
                  <a:cubicBezTo>
                    <a:pt x="5166" y="30"/>
                    <a:pt x="5043" y="1"/>
                    <a:pt x="49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138;p70">
              <a:extLst>
                <a:ext uri="{FF2B5EF4-FFF2-40B4-BE49-F238E27FC236}">
                  <a16:creationId xmlns:a16="http://schemas.microsoft.com/office/drawing/2014/main" id="{6EEBB98E-92C3-4238-9A96-D028C770E2CB}"/>
                </a:ext>
              </a:extLst>
            </p:cNvPr>
            <p:cNvSpPr/>
            <p:nvPr/>
          </p:nvSpPr>
          <p:spPr>
            <a:xfrm>
              <a:off x="2841429" y="3194062"/>
              <a:ext cx="1264006" cy="1536989"/>
            </a:xfrm>
            <a:custGeom>
              <a:avLst/>
              <a:gdLst/>
              <a:ahLst/>
              <a:cxnLst/>
              <a:rect l="l" t="t" r="r" b="b"/>
              <a:pathLst>
                <a:path w="37103" h="45116" extrusionOk="0">
                  <a:moveTo>
                    <a:pt x="26005" y="0"/>
                  </a:moveTo>
                  <a:cubicBezTo>
                    <a:pt x="25889" y="0"/>
                    <a:pt x="25772" y="15"/>
                    <a:pt x="25655" y="47"/>
                  </a:cubicBezTo>
                  <a:lnTo>
                    <a:pt x="1152" y="6609"/>
                  </a:lnTo>
                  <a:cubicBezTo>
                    <a:pt x="429" y="6802"/>
                    <a:pt x="1" y="7543"/>
                    <a:pt x="194" y="8265"/>
                  </a:cubicBezTo>
                  <a:lnTo>
                    <a:pt x="2981" y="18674"/>
                  </a:lnTo>
                  <a:lnTo>
                    <a:pt x="3282" y="19318"/>
                  </a:lnTo>
                  <a:lnTo>
                    <a:pt x="3219" y="19561"/>
                  </a:lnTo>
                  <a:lnTo>
                    <a:pt x="7072" y="33953"/>
                  </a:lnTo>
                  <a:lnTo>
                    <a:pt x="7261" y="34126"/>
                  </a:lnTo>
                  <a:lnTo>
                    <a:pt x="7211" y="34476"/>
                  </a:lnTo>
                  <a:lnTo>
                    <a:pt x="9792" y="44113"/>
                  </a:lnTo>
                  <a:cubicBezTo>
                    <a:pt x="9953" y="44717"/>
                    <a:pt x="10500" y="45115"/>
                    <a:pt x="11098" y="45115"/>
                  </a:cubicBezTo>
                  <a:cubicBezTo>
                    <a:pt x="11159" y="45115"/>
                    <a:pt x="11220" y="45111"/>
                    <a:pt x="11282" y="45102"/>
                  </a:cubicBezTo>
                  <a:cubicBezTo>
                    <a:pt x="11339" y="45096"/>
                    <a:pt x="11433" y="44891"/>
                    <a:pt x="11489" y="44876"/>
                  </a:cubicBezTo>
                  <a:lnTo>
                    <a:pt x="11790" y="44977"/>
                  </a:lnTo>
                  <a:lnTo>
                    <a:pt x="12351" y="44829"/>
                  </a:lnTo>
                  <a:lnTo>
                    <a:pt x="12519" y="44613"/>
                  </a:lnTo>
                  <a:lnTo>
                    <a:pt x="12853" y="44694"/>
                  </a:lnTo>
                  <a:lnTo>
                    <a:pt x="15672" y="43940"/>
                  </a:lnTo>
                  <a:lnTo>
                    <a:pt x="15937" y="43695"/>
                  </a:lnTo>
                  <a:lnTo>
                    <a:pt x="16186" y="43801"/>
                  </a:lnTo>
                  <a:lnTo>
                    <a:pt x="16687" y="43666"/>
                  </a:lnTo>
                  <a:lnTo>
                    <a:pt x="16866" y="43469"/>
                  </a:lnTo>
                  <a:lnTo>
                    <a:pt x="17178" y="43536"/>
                  </a:lnTo>
                  <a:lnTo>
                    <a:pt x="20064" y="42762"/>
                  </a:lnTo>
                  <a:lnTo>
                    <a:pt x="20360" y="42622"/>
                  </a:lnTo>
                  <a:lnTo>
                    <a:pt x="20576" y="42625"/>
                  </a:lnTo>
                  <a:lnTo>
                    <a:pt x="21013" y="42508"/>
                  </a:lnTo>
                  <a:lnTo>
                    <a:pt x="21195" y="42335"/>
                  </a:lnTo>
                  <a:lnTo>
                    <a:pt x="21512" y="42376"/>
                  </a:lnTo>
                  <a:lnTo>
                    <a:pt x="24456" y="41588"/>
                  </a:lnTo>
                  <a:lnTo>
                    <a:pt x="24737" y="41395"/>
                  </a:lnTo>
                  <a:lnTo>
                    <a:pt x="24968" y="41451"/>
                  </a:lnTo>
                  <a:lnTo>
                    <a:pt x="25340" y="41350"/>
                  </a:lnTo>
                  <a:lnTo>
                    <a:pt x="25502" y="41157"/>
                  </a:lnTo>
                  <a:lnTo>
                    <a:pt x="25839" y="41218"/>
                  </a:lnTo>
                  <a:lnTo>
                    <a:pt x="28853" y="40410"/>
                  </a:lnTo>
                  <a:lnTo>
                    <a:pt x="29111" y="40194"/>
                  </a:lnTo>
                  <a:lnTo>
                    <a:pt x="29360" y="40275"/>
                  </a:lnTo>
                  <a:lnTo>
                    <a:pt x="29672" y="40190"/>
                  </a:lnTo>
                  <a:lnTo>
                    <a:pt x="29901" y="40021"/>
                  </a:lnTo>
                  <a:lnTo>
                    <a:pt x="30168" y="40057"/>
                  </a:lnTo>
                  <a:lnTo>
                    <a:pt x="33240" y="39236"/>
                  </a:lnTo>
                  <a:lnTo>
                    <a:pt x="33521" y="39016"/>
                  </a:lnTo>
                  <a:lnTo>
                    <a:pt x="33752" y="39099"/>
                  </a:lnTo>
                  <a:lnTo>
                    <a:pt x="34008" y="39029"/>
                  </a:lnTo>
                  <a:lnTo>
                    <a:pt x="34239" y="38834"/>
                  </a:lnTo>
                  <a:lnTo>
                    <a:pt x="34497" y="38899"/>
                  </a:lnTo>
                  <a:lnTo>
                    <a:pt x="35954" y="38509"/>
                  </a:lnTo>
                  <a:cubicBezTo>
                    <a:pt x="36676" y="38316"/>
                    <a:pt x="37103" y="37573"/>
                    <a:pt x="36910" y="36852"/>
                  </a:cubicBezTo>
                  <a:lnTo>
                    <a:pt x="34138" y="26500"/>
                  </a:lnTo>
                  <a:lnTo>
                    <a:pt x="33911" y="26177"/>
                  </a:lnTo>
                  <a:lnTo>
                    <a:pt x="33821" y="25313"/>
                  </a:lnTo>
                  <a:lnTo>
                    <a:pt x="30379" y="12455"/>
                  </a:lnTo>
                  <a:lnTo>
                    <a:pt x="30170" y="11984"/>
                  </a:lnTo>
                  <a:lnTo>
                    <a:pt x="30089" y="11376"/>
                  </a:lnTo>
                  <a:lnTo>
                    <a:pt x="27313" y="1005"/>
                  </a:lnTo>
                  <a:cubicBezTo>
                    <a:pt x="27150" y="400"/>
                    <a:pt x="26603" y="0"/>
                    <a:pt x="26005" y="0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139;p70">
              <a:extLst>
                <a:ext uri="{FF2B5EF4-FFF2-40B4-BE49-F238E27FC236}">
                  <a16:creationId xmlns:a16="http://schemas.microsoft.com/office/drawing/2014/main" id="{BF1441CE-A644-4570-AAA0-A554D5F7F006}"/>
                </a:ext>
              </a:extLst>
            </p:cNvPr>
            <p:cNvSpPr/>
            <p:nvPr/>
          </p:nvSpPr>
          <p:spPr>
            <a:xfrm>
              <a:off x="3164148" y="4260297"/>
              <a:ext cx="852505" cy="470302"/>
            </a:xfrm>
            <a:custGeom>
              <a:avLst/>
              <a:gdLst/>
              <a:ahLst/>
              <a:cxnLst/>
              <a:rect l="l" t="t" r="r" b="b"/>
              <a:pathLst>
                <a:path w="25024" h="13805" extrusionOk="0">
                  <a:moveTo>
                    <a:pt x="23038" y="496"/>
                  </a:moveTo>
                  <a:cubicBezTo>
                    <a:pt x="23116" y="496"/>
                    <a:pt x="23231" y="534"/>
                    <a:pt x="23359" y="741"/>
                  </a:cubicBezTo>
                  <a:cubicBezTo>
                    <a:pt x="23758" y="1378"/>
                    <a:pt x="23951" y="3045"/>
                    <a:pt x="23904" y="5335"/>
                  </a:cubicBezTo>
                  <a:cubicBezTo>
                    <a:pt x="23244" y="3858"/>
                    <a:pt x="22703" y="2336"/>
                    <a:pt x="22654" y="1351"/>
                  </a:cubicBezTo>
                  <a:cubicBezTo>
                    <a:pt x="22629" y="846"/>
                    <a:pt x="22733" y="563"/>
                    <a:pt x="22964" y="505"/>
                  </a:cubicBezTo>
                  <a:cubicBezTo>
                    <a:pt x="22982" y="503"/>
                    <a:pt x="23009" y="496"/>
                    <a:pt x="23038" y="496"/>
                  </a:cubicBezTo>
                  <a:close/>
                  <a:moveTo>
                    <a:pt x="18657" y="1557"/>
                  </a:moveTo>
                  <a:cubicBezTo>
                    <a:pt x="18736" y="1557"/>
                    <a:pt x="18850" y="1598"/>
                    <a:pt x="18978" y="1802"/>
                  </a:cubicBezTo>
                  <a:cubicBezTo>
                    <a:pt x="19375" y="2439"/>
                    <a:pt x="19568" y="4109"/>
                    <a:pt x="19521" y="6396"/>
                  </a:cubicBezTo>
                  <a:cubicBezTo>
                    <a:pt x="18861" y="4919"/>
                    <a:pt x="18323" y="3398"/>
                    <a:pt x="18273" y="2413"/>
                  </a:cubicBezTo>
                  <a:cubicBezTo>
                    <a:pt x="18246" y="1908"/>
                    <a:pt x="18352" y="1625"/>
                    <a:pt x="18581" y="1569"/>
                  </a:cubicBezTo>
                  <a:cubicBezTo>
                    <a:pt x="18601" y="1564"/>
                    <a:pt x="18626" y="1557"/>
                    <a:pt x="18657" y="1557"/>
                  </a:cubicBezTo>
                  <a:close/>
                  <a:moveTo>
                    <a:pt x="14274" y="2619"/>
                  </a:moveTo>
                  <a:cubicBezTo>
                    <a:pt x="14353" y="2619"/>
                    <a:pt x="14467" y="2659"/>
                    <a:pt x="14595" y="2864"/>
                  </a:cubicBezTo>
                  <a:cubicBezTo>
                    <a:pt x="14994" y="3501"/>
                    <a:pt x="15185" y="5171"/>
                    <a:pt x="15140" y="7460"/>
                  </a:cubicBezTo>
                  <a:cubicBezTo>
                    <a:pt x="14480" y="5983"/>
                    <a:pt x="13940" y="4462"/>
                    <a:pt x="13890" y="3474"/>
                  </a:cubicBezTo>
                  <a:cubicBezTo>
                    <a:pt x="13866" y="2969"/>
                    <a:pt x="13969" y="2686"/>
                    <a:pt x="14200" y="2630"/>
                  </a:cubicBezTo>
                  <a:cubicBezTo>
                    <a:pt x="14218" y="2626"/>
                    <a:pt x="14243" y="2619"/>
                    <a:pt x="14274" y="2619"/>
                  </a:cubicBezTo>
                  <a:close/>
                  <a:moveTo>
                    <a:pt x="23045" y="0"/>
                  </a:moveTo>
                  <a:cubicBezTo>
                    <a:pt x="22977" y="0"/>
                    <a:pt x="22910" y="9"/>
                    <a:pt x="22847" y="25"/>
                  </a:cubicBezTo>
                  <a:cubicBezTo>
                    <a:pt x="22156" y="191"/>
                    <a:pt x="21981" y="1005"/>
                    <a:pt x="22331" y="2442"/>
                  </a:cubicBezTo>
                  <a:cubicBezTo>
                    <a:pt x="22620" y="3636"/>
                    <a:pt x="23222" y="5097"/>
                    <a:pt x="23866" y="6427"/>
                  </a:cubicBezTo>
                  <a:cubicBezTo>
                    <a:pt x="23859" y="6603"/>
                    <a:pt x="23848" y="6780"/>
                    <a:pt x="23837" y="6962"/>
                  </a:cubicBezTo>
                  <a:cubicBezTo>
                    <a:pt x="23817" y="7296"/>
                    <a:pt x="23794" y="7621"/>
                    <a:pt x="23767" y="7938"/>
                  </a:cubicBezTo>
                  <a:lnTo>
                    <a:pt x="24277" y="7801"/>
                  </a:lnTo>
                  <a:cubicBezTo>
                    <a:pt x="24288" y="7639"/>
                    <a:pt x="24301" y="7476"/>
                    <a:pt x="24313" y="7316"/>
                  </a:cubicBezTo>
                  <a:cubicBezTo>
                    <a:pt x="24384" y="7460"/>
                    <a:pt x="24458" y="7597"/>
                    <a:pt x="24530" y="7734"/>
                  </a:cubicBezTo>
                  <a:lnTo>
                    <a:pt x="25024" y="7601"/>
                  </a:lnTo>
                  <a:cubicBezTo>
                    <a:pt x="24963" y="7491"/>
                    <a:pt x="24903" y="7379"/>
                    <a:pt x="24842" y="7262"/>
                  </a:cubicBezTo>
                  <a:cubicBezTo>
                    <a:pt x="24685" y="6964"/>
                    <a:pt x="24526" y="6650"/>
                    <a:pt x="24369" y="6326"/>
                  </a:cubicBezTo>
                  <a:cubicBezTo>
                    <a:pt x="24463" y="4212"/>
                    <a:pt x="24378" y="2426"/>
                    <a:pt x="24122" y="1369"/>
                  </a:cubicBezTo>
                  <a:cubicBezTo>
                    <a:pt x="23856" y="278"/>
                    <a:pt x="23420" y="0"/>
                    <a:pt x="23045" y="0"/>
                  </a:cubicBezTo>
                  <a:close/>
                  <a:moveTo>
                    <a:pt x="9893" y="3683"/>
                  </a:moveTo>
                  <a:cubicBezTo>
                    <a:pt x="9970" y="3683"/>
                    <a:pt x="10086" y="3721"/>
                    <a:pt x="10214" y="3925"/>
                  </a:cubicBezTo>
                  <a:cubicBezTo>
                    <a:pt x="10611" y="4563"/>
                    <a:pt x="10804" y="6232"/>
                    <a:pt x="10757" y="8521"/>
                  </a:cubicBezTo>
                  <a:cubicBezTo>
                    <a:pt x="10097" y="7045"/>
                    <a:pt x="9559" y="5523"/>
                    <a:pt x="9507" y="4536"/>
                  </a:cubicBezTo>
                  <a:cubicBezTo>
                    <a:pt x="9483" y="4033"/>
                    <a:pt x="9586" y="3748"/>
                    <a:pt x="9817" y="3692"/>
                  </a:cubicBezTo>
                  <a:cubicBezTo>
                    <a:pt x="9835" y="3689"/>
                    <a:pt x="9862" y="3683"/>
                    <a:pt x="9893" y="3683"/>
                  </a:cubicBezTo>
                  <a:close/>
                  <a:moveTo>
                    <a:pt x="18663" y="1062"/>
                  </a:moveTo>
                  <a:cubicBezTo>
                    <a:pt x="18594" y="1062"/>
                    <a:pt x="18527" y="1071"/>
                    <a:pt x="18464" y="1086"/>
                  </a:cubicBezTo>
                  <a:cubicBezTo>
                    <a:pt x="18251" y="1138"/>
                    <a:pt x="17970" y="1290"/>
                    <a:pt x="17840" y="1724"/>
                  </a:cubicBezTo>
                  <a:cubicBezTo>
                    <a:pt x="17530" y="2785"/>
                    <a:pt x="18374" y="5207"/>
                    <a:pt x="19483" y="7500"/>
                  </a:cubicBezTo>
                  <a:cubicBezTo>
                    <a:pt x="19476" y="7673"/>
                    <a:pt x="19465" y="7846"/>
                    <a:pt x="19456" y="8023"/>
                  </a:cubicBezTo>
                  <a:cubicBezTo>
                    <a:pt x="19434" y="8400"/>
                    <a:pt x="19407" y="8764"/>
                    <a:pt x="19377" y="9114"/>
                  </a:cubicBezTo>
                  <a:lnTo>
                    <a:pt x="19885" y="8977"/>
                  </a:lnTo>
                  <a:cubicBezTo>
                    <a:pt x="19900" y="8779"/>
                    <a:pt x="19916" y="8582"/>
                    <a:pt x="19930" y="8389"/>
                  </a:cubicBezTo>
                  <a:cubicBezTo>
                    <a:pt x="20017" y="8560"/>
                    <a:pt x="20107" y="8728"/>
                    <a:pt x="20197" y="8892"/>
                  </a:cubicBezTo>
                  <a:lnTo>
                    <a:pt x="20695" y="8759"/>
                  </a:lnTo>
                  <a:cubicBezTo>
                    <a:pt x="20616" y="8618"/>
                    <a:pt x="20540" y="8474"/>
                    <a:pt x="20461" y="8326"/>
                  </a:cubicBezTo>
                  <a:cubicBezTo>
                    <a:pt x="20304" y="8025"/>
                    <a:pt x="20143" y="7711"/>
                    <a:pt x="19986" y="7388"/>
                  </a:cubicBezTo>
                  <a:cubicBezTo>
                    <a:pt x="20080" y="5276"/>
                    <a:pt x="19997" y="3488"/>
                    <a:pt x="19741" y="2430"/>
                  </a:cubicBezTo>
                  <a:cubicBezTo>
                    <a:pt x="19475" y="1339"/>
                    <a:pt x="19040" y="1062"/>
                    <a:pt x="18663" y="1062"/>
                  </a:cubicBezTo>
                  <a:close/>
                  <a:moveTo>
                    <a:pt x="5510" y="4744"/>
                  </a:moveTo>
                  <a:cubicBezTo>
                    <a:pt x="5589" y="4744"/>
                    <a:pt x="5703" y="4782"/>
                    <a:pt x="5831" y="4989"/>
                  </a:cubicBezTo>
                  <a:cubicBezTo>
                    <a:pt x="6231" y="5624"/>
                    <a:pt x="6421" y="7294"/>
                    <a:pt x="6376" y="9583"/>
                  </a:cubicBezTo>
                  <a:cubicBezTo>
                    <a:pt x="5714" y="8106"/>
                    <a:pt x="5176" y="6585"/>
                    <a:pt x="5126" y="5597"/>
                  </a:cubicBezTo>
                  <a:cubicBezTo>
                    <a:pt x="5102" y="5094"/>
                    <a:pt x="5205" y="4812"/>
                    <a:pt x="5436" y="4756"/>
                  </a:cubicBezTo>
                  <a:cubicBezTo>
                    <a:pt x="5454" y="4751"/>
                    <a:pt x="5479" y="4744"/>
                    <a:pt x="5510" y="4744"/>
                  </a:cubicBezTo>
                  <a:close/>
                  <a:moveTo>
                    <a:pt x="14277" y="2124"/>
                  </a:moveTo>
                  <a:cubicBezTo>
                    <a:pt x="14214" y="2124"/>
                    <a:pt x="14149" y="2132"/>
                    <a:pt x="14083" y="2148"/>
                  </a:cubicBezTo>
                  <a:cubicBezTo>
                    <a:pt x="13868" y="2199"/>
                    <a:pt x="13587" y="2352"/>
                    <a:pt x="13459" y="2787"/>
                  </a:cubicBezTo>
                  <a:cubicBezTo>
                    <a:pt x="13147" y="3847"/>
                    <a:pt x="13991" y="6268"/>
                    <a:pt x="15102" y="8564"/>
                  </a:cubicBezTo>
                  <a:cubicBezTo>
                    <a:pt x="15093" y="8735"/>
                    <a:pt x="15084" y="8910"/>
                    <a:pt x="15073" y="9085"/>
                  </a:cubicBezTo>
                  <a:cubicBezTo>
                    <a:pt x="15048" y="9502"/>
                    <a:pt x="15017" y="9906"/>
                    <a:pt x="14983" y="10290"/>
                  </a:cubicBezTo>
                  <a:lnTo>
                    <a:pt x="15493" y="10153"/>
                  </a:lnTo>
                  <a:cubicBezTo>
                    <a:pt x="15511" y="9922"/>
                    <a:pt x="15529" y="9686"/>
                    <a:pt x="15544" y="9448"/>
                  </a:cubicBezTo>
                  <a:cubicBezTo>
                    <a:pt x="15652" y="9652"/>
                    <a:pt x="15760" y="9854"/>
                    <a:pt x="15867" y="10052"/>
                  </a:cubicBezTo>
                  <a:lnTo>
                    <a:pt x="16366" y="9920"/>
                  </a:lnTo>
                  <a:cubicBezTo>
                    <a:pt x="16271" y="9749"/>
                    <a:pt x="16177" y="9572"/>
                    <a:pt x="16078" y="9388"/>
                  </a:cubicBezTo>
                  <a:cubicBezTo>
                    <a:pt x="15921" y="9087"/>
                    <a:pt x="15760" y="8773"/>
                    <a:pt x="15603" y="8447"/>
                  </a:cubicBezTo>
                  <a:cubicBezTo>
                    <a:pt x="15719" y="5804"/>
                    <a:pt x="15580" y="3149"/>
                    <a:pt x="14853" y="2388"/>
                  </a:cubicBezTo>
                  <a:cubicBezTo>
                    <a:pt x="14687" y="2213"/>
                    <a:pt x="14490" y="2124"/>
                    <a:pt x="14277" y="2124"/>
                  </a:cubicBezTo>
                  <a:close/>
                  <a:moveTo>
                    <a:pt x="1127" y="5806"/>
                  </a:moveTo>
                  <a:cubicBezTo>
                    <a:pt x="1208" y="5806"/>
                    <a:pt x="1322" y="5844"/>
                    <a:pt x="1450" y="6050"/>
                  </a:cubicBezTo>
                  <a:cubicBezTo>
                    <a:pt x="1848" y="6688"/>
                    <a:pt x="2041" y="8355"/>
                    <a:pt x="1993" y="10644"/>
                  </a:cubicBezTo>
                  <a:cubicBezTo>
                    <a:pt x="1334" y="9168"/>
                    <a:pt x="795" y="7648"/>
                    <a:pt x="743" y="6661"/>
                  </a:cubicBezTo>
                  <a:cubicBezTo>
                    <a:pt x="719" y="6156"/>
                    <a:pt x="822" y="5873"/>
                    <a:pt x="1053" y="5817"/>
                  </a:cubicBezTo>
                  <a:cubicBezTo>
                    <a:pt x="1071" y="5813"/>
                    <a:pt x="1098" y="5806"/>
                    <a:pt x="1127" y="5806"/>
                  </a:cubicBezTo>
                  <a:close/>
                  <a:moveTo>
                    <a:pt x="9892" y="3187"/>
                  </a:moveTo>
                  <a:cubicBezTo>
                    <a:pt x="9829" y="3187"/>
                    <a:pt x="9765" y="3194"/>
                    <a:pt x="9700" y="3209"/>
                  </a:cubicBezTo>
                  <a:cubicBezTo>
                    <a:pt x="9487" y="3263"/>
                    <a:pt x="9204" y="3416"/>
                    <a:pt x="9079" y="3849"/>
                  </a:cubicBezTo>
                  <a:cubicBezTo>
                    <a:pt x="8764" y="4910"/>
                    <a:pt x="9610" y="7330"/>
                    <a:pt x="10719" y="9626"/>
                  </a:cubicBezTo>
                  <a:cubicBezTo>
                    <a:pt x="10710" y="9796"/>
                    <a:pt x="10701" y="9971"/>
                    <a:pt x="10692" y="10148"/>
                  </a:cubicBezTo>
                  <a:cubicBezTo>
                    <a:pt x="10663" y="10606"/>
                    <a:pt x="10629" y="11046"/>
                    <a:pt x="10591" y="11464"/>
                  </a:cubicBezTo>
                  <a:lnTo>
                    <a:pt x="11101" y="11329"/>
                  </a:lnTo>
                  <a:cubicBezTo>
                    <a:pt x="11123" y="11060"/>
                    <a:pt x="11146" y="10786"/>
                    <a:pt x="11163" y="10510"/>
                  </a:cubicBezTo>
                  <a:cubicBezTo>
                    <a:pt x="11287" y="10748"/>
                    <a:pt x="11413" y="10981"/>
                    <a:pt x="11538" y="11212"/>
                  </a:cubicBezTo>
                  <a:lnTo>
                    <a:pt x="12036" y="11078"/>
                  </a:lnTo>
                  <a:cubicBezTo>
                    <a:pt x="11924" y="10878"/>
                    <a:pt x="11812" y="10669"/>
                    <a:pt x="11695" y="10451"/>
                  </a:cubicBezTo>
                  <a:lnTo>
                    <a:pt x="11698" y="10449"/>
                  </a:lnTo>
                  <a:cubicBezTo>
                    <a:pt x="11538" y="10148"/>
                    <a:pt x="11379" y="9834"/>
                    <a:pt x="11220" y="9509"/>
                  </a:cubicBezTo>
                  <a:cubicBezTo>
                    <a:pt x="11336" y="6865"/>
                    <a:pt x="11197" y="4212"/>
                    <a:pt x="10472" y="3452"/>
                  </a:cubicBezTo>
                  <a:cubicBezTo>
                    <a:pt x="10305" y="3276"/>
                    <a:pt x="10107" y="3187"/>
                    <a:pt x="9892" y="3187"/>
                  </a:cubicBezTo>
                  <a:close/>
                  <a:moveTo>
                    <a:pt x="5513" y="4249"/>
                  </a:moveTo>
                  <a:cubicBezTo>
                    <a:pt x="5449" y="4249"/>
                    <a:pt x="5384" y="4257"/>
                    <a:pt x="5317" y="4273"/>
                  </a:cubicBezTo>
                  <a:cubicBezTo>
                    <a:pt x="5104" y="4325"/>
                    <a:pt x="4823" y="4477"/>
                    <a:pt x="4696" y="4910"/>
                  </a:cubicBezTo>
                  <a:cubicBezTo>
                    <a:pt x="4384" y="5972"/>
                    <a:pt x="5230" y="8393"/>
                    <a:pt x="6338" y="10687"/>
                  </a:cubicBezTo>
                  <a:cubicBezTo>
                    <a:pt x="6329" y="10860"/>
                    <a:pt x="6320" y="11033"/>
                    <a:pt x="6309" y="11210"/>
                  </a:cubicBezTo>
                  <a:cubicBezTo>
                    <a:pt x="6280" y="11710"/>
                    <a:pt x="6242" y="12188"/>
                    <a:pt x="6201" y="12640"/>
                  </a:cubicBezTo>
                  <a:lnTo>
                    <a:pt x="6709" y="12505"/>
                  </a:lnTo>
                  <a:cubicBezTo>
                    <a:pt x="6736" y="12200"/>
                    <a:pt x="6760" y="11888"/>
                    <a:pt x="6783" y="11571"/>
                  </a:cubicBezTo>
                  <a:cubicBezTo>
                    <a:pt x="6922" y="11845"/>
                    <a:pt x="7068" y="12112"/>
                    <a:pt x="7209" y="12370"/>
                  </a:cubicBezTo>
                  <a:lnTo>
                    <a:pt x="7707" y="12238"/>
                  </a:lnTo>
                  <a:cubicBezTo>
                    <a:pt x="7579" y="12009"/>
                    <a:pt x="7449" y="11767"/>
                    <a:pt x="7315" y="11511"/>
                  </a:cubicBezTo>
                  <a:lnTo>
                    <a:pt x="7315" y="11513"/>
                  </a:lnTo>
                  <a:cubicBezTo>
                    <a:pt x="7157" y="11212"/>
                    <a:pt x="6996" y="10896"/>
                    <a:pt x="6837" y="10570"/>
                  </a:cubicBezTo>
                  <a:cubicBezTo>
                    <a:pt x="6955" y="7927"/>
                    <a:pt x="6816" y="5274"/>
                    <a:pt x="6089" y="4513"/>
                  </a:cubicBezTo>
                  <a:cubicBezTo>
                    <a:pt x="5923" y="4338"/>
                    <a:pt x="5727" y="4249"/>
                    <a:pt x="5513" y="4249"/>
                  </a:cubicBezTo>
                  <a:close/>
                  <a:moveTo>
                    <a:pt x="1135" y="5310"/>
                  </a:moveTo>
                  <a:cubicBezTo>
                    <a:pt x="1067" y="5310"/>
                    <a:pt x="1000" y="5319"/>
                    <a:pt x="936" y="5335"/>
                  </a:cubicBezTo>
                  <a:cubicBezTo>
                    <a:pt x="723" y="5386"/>
                    <a:pt x="440" y="5539"/>
                    <a:pt x="312" y="5972"/>
                  </a:cubicBezTo>
                  <a:cubicBezTo>
                    <a:pt x="1" y="7033"/>
                    <a:pt x="847" y="9455"/>
                    <a:pt x="1955" y="11751"/>
                  </a:cubicBezTo>
                  <a:cubicBezTo>
                    <a:pt x="1949" y="11921"/>
                    <a:pt x="1937" y="12094"/>
                    <a:pt x="1926" y="12272"/>
                  </a:cubicBezTo>
                  <a:cubicBezTo>
                    <a:pt x="1895" y="12810"/>
                    <a:pt x="1854" y="13324"/>
                    <a:pt x="1807" y="13804"/>
                  </a:cubicBezTo>
                  <a:cubicBezTo>
                    <a:pt x="1863" y="13798"/>
                    <a:pt x="1919" y="13786"/>
                    <a:pt x="1975" y="13771"/>
                  </a:cubicBezTo>
                  <a:lnTo>
                    <a:pt x="2317" y="13681"/>
                  </a:lnTo>
                  <a:cubicBezTo>
                    <a:pt x="2326" y="13578"/>
                    <a:pt x="2335" y="13472"/>
                    <a:pt x="2344" y="13369"/>
                  </a:cubicBezTo>
                  <a:cubicBezTo>
                    <a:pt x="2366" y="13122"/>
                    <a:pt x="2384" y="12877"/>
                    <a:pt x="2402" y="12637"/>
                  </a:cubicBezTo>
                  <a:cubicBezTo>
                    <a:pt x="2559" y="12943"/>
                    <a:pt x="2721" y="13241"/>
                    <a:pt x="2882" y="13531"/>
                  </a:cubicBezTo>
                  <a:lnTo>
                    <a:pt x="3380" y="13396"/>
                  </a:lnTo>
                  <a:cubicBezTo>
                    <a:pt x="3235" y="13138"/>
                    <a:pt x="3086" y="12864"/>
                    <a:pt x="2934" y="12574"/>
                  </a:cubicBezTo>
                  <a:cubicBezTo>
                    <a:pt x="2774" y="12276"/>
                    <a:pt x="2615" y="11960"/>
                    <a:pt x="2458" y="11636"/>
                  </a:cubicBezTo>
                  <a:cubicBezTo>
                    <a:pt x="2552" y="9525"/>
                    <a:pt x="2467" y="7736"/>
                    <a:pt x="2211" y="6679"/>
                  </a:cubicBezTo>
                  <a:cubicBezTo>
                    <a:pt x="1947" y="5588"/>
                    <a:pt x="1512" y="5310"/>
                    <a:pt x="1135" y="5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140;p70">
              <a:extLst>
                <a:ext uri="{FF2B5EF4-FFF2-40B4-BE49-F238E27FC236}">
                  <a16:creationId xmlns:a16="http://schemas.microsoft.com/office/drawing/2014/main" id="{5690E793-EE49-4F4B-A7CD-2DE93292D6CE}"/>
                </a:ext>
              </a:extLst>
            </p:cNvPr>
            <p:cNvSpPr/>
            <p:nvPr/>
          </p:nvSpPr>
          <p:spPr>
            <a:xfrm>
              <a:off x="3041676" y="3754876"/>
              <a:ext cx="962748" cy="613794"/>
            </a:xfrm>
            <a:custGeom>
              <a:avLst/>
              <a:gdLst/>
              <a:ahLst/>
              <a:cxnLst/>
              <a:rect l="l" t="t" r="r" b="b"/>
              <a:pathLst>
                <a:path w="28260" h="18017" extrusionOk="0">
                  <a:moveTo>
                    <a:pt x="23038" y="497"/>
                  </a:moveTo>
                  <a:cubicBezTo>
                    <a:pt x="23116" y="497"/>
                    <a:pt x="23231" y="538"/>
                    <a:pt x="23358" y="742"/>
                  </a:cubicBezTo>
                  <a:cubicBezTo>
                    <a:pt x="23758" y="1377"/>
                    <a:pt x="23949" y="3047"/>
                    <a:pt x="23904" y="5336"/>
                  </a:cubicBezTo>
                  <a:cubicBezTo>
                    <a:pt x="23244" y="3859"/>
                    <a:pt x="22703" y="2338"/>
                    <a:pt x="22654" y="1352"/>
                  </a:cubicBezTo>
                  <a:cubicBezTo>
                    <a:pt x="22627" y="848"/>
                    <a:pt x="22732" y="563"/>
                    <a:pt x="22961" y="509"/>
                  </a:cubicBezTo>
                  <a:cubicBezTo>
                    <a:pt x="22981" y="502"/>
                    <a:pt x="23006" y="497"/>
                    <a:pt x="23038" y="497"/>
                  </a:cubicBezTo>
                  <a:close/>
                  <a:moveTo>
                    <a:pt x="18657" y="1559"/>
                  </a:moveTo>
                  <a:cubicBezTo>
                    <a:pt x="18735" y="1559"/>
                    <a:pt x="18848" y="1599"/>
                    <a:pt x="18978" y="1804"/>
                  </a:cubicBezTo>
                  <a:cubicBezTo>
                    <a:pt x="19375" y="2441"/>
                    <a:pt x="19568" y="4108"/>
                    <a:pt x="19521" y="6400"/>
                  </a:cubicBezTo>
                  <a:cubicBezTo>
                    <a:pt x="18861" y="4921"/>
                    <a:pt x="18322" y="3401"/>
                    <a:pt x="18273" y="2414"/>
                  </a:cubicBezTo>
                  <a:cubicBezTo>
                    <a:pt x="18246" y="1909"/>
                    <a:pt x="18349" y="1626"/>
                    <a:pt x="18580" y="1570"/>
                  </a:cubicBezTo>
                  <a:cubicBezTo>
                    <a:pt x="18598" y="1566"/>
                    <a:pt x="18625" y="1559"/>
                    <a:pt x="18657" y="1559"/>
                  </a:cubicBezTo>
                  <a:close/>
                  <a:moveTo>
                    <a:pt x="14274" y="2623"/>
                  </a:moveTo>
                  <a:cubicBezTo>
                    <a:pt x="14352" y="2623"/>
                    <a:pt x="14467" y="2661"/>
                    <a:pt x="14595" y="2865"/>
                  </a:cubicBezTo>
                  <a:cubicBezTo>
                    <a:pt x="14992" y="3502"/>
                    <a:pt x="15185" y="5172"/>
                    <a:pt x="15140" y="7461"/>
                  </a:cubicBezTo>
                  <a:cubicBezTo>
                    <a:pt x="14478" y="5982"/>
                    <a:pt x="13939" y="4463"/>
                    <a:pt x="13890" y="3476"/>
                  </a:cubicBezTo>
                  <a:cubicBezTo>
                    <a:pt x="13863" y="2973"/>
                    <a:pt x="13968" y="2688"/>
                    <a:pt x="14200" y="2632"/>
                  </a:cubicBezTo>
                  <a:cubicBezTo>
                    <a:pt x="14218" y="2627"/>
                    <a:pt x="14242" y="2623"/>
                    <a:pt x="14274" y="2623"/>
                  </a:cubicBezTo>
                  <a:close/>
                  <a:moveTo>
                    <a:pt x="9891" y="3684"/>
                  </a:moveTo>
                  <a:cubicBezTo>
                    <a:pt x="9969" y="3684"/>
                    <a:pt x="10084" y="3722"/>
                    <a:pt x="10214" y="3927"/>
                  </a:cubicBezTo>
                  <a:cubicBezTo>
                    <a:pt x="10611" y="4564"/>
                    <a:pt x="10804" y="6234"/>
                    <a:pt x="10757" y="8523"/>
                  </a:cubicBezTo>
                  <a:cubicBezTo>
                    <a:pt x="10097" y="7044"/>
                    <a:pt x="9556" y="5525"/>
                    <a:pt x="9507" y="4537"/>
                  </a:cubicBezTo>
                  <a:cubicBezTo>
                    <a:pt x="9482" y="4034"/>
                    <a:pt x="9585" y="3749"/>
                    <a:pt x="9817" y="3695"/>
                  </a:cubicBezTo>
                  <a:cubicBezTo>
                    <a:pt x="9835" y="3689"/>
                    <a:pt x="9861" y="3684"/>
                    <a:pt x="9891" y="3684"/>
                  </a:cubicBezTo>
                  <a:close/>
                  <a:moveTo>
                    <a:pt x="5510" y="4746"/>
                  </a:moveTo>
                  <a:cubicBezTo>
                    <a:pt x="5588" y="4746"/>
                    <a:pt x="5703" y="4786"/>
                    <a:pt x="5831" y="4990"/>
                  </a:cubicBezTo>
                  <a:cubicBezTo>
                    <a:pt x="6230" y="5626"/>
                    <a:pt x="6421" y="7295"/>
                    <a:pt x="6376" y="9584"/>
                  </a:cubicBezTo>
                  <a:cubicBezTo>
                    <a:pt x="5714" y="8108"/>
                    <a:pt x="5175" y="6586"/>
                    <a:pt x="5126" y="5601"/>
                  </a:cubicBezTo>
                  <a:cubicBezTo>
                    <a:pt x="5101" y="5096"/>
                    <a:pt x="5205" y="4811"/>
                    <a:pt x="5436" y="4757"/>
                  </a:cubicBezTo>
                  <a:cubicBezTo>
                    <a:pt x="5454" y="4750"/>
                    <a:pt x="5478" y="4746"/>
                    <a:pt x="5510" y="4746"/>
                  </a:cubicBezTo>
                  <a:close/>
                  <a:moveTo>
                    <a:pt x="1127" y="5807"/>
                  </a:moveTo>
                  <a:cubicBezTo>
                    <a:pt x="1205" y="5807"/>
                    <a:pt x="1322" y="5848"/>
                    <a:pt x="1450" y="6052"/>
                  </a:cubicBezTo>
                  <a:cubicBezTo>
                    <a:pt x="1847" y="6689"/>
                    <a:pt x="2040" y="8357"/>
                    <a:pt x="1993" y="10648"/>
                  </a:cubicBezTo>
                  <a:cubicBezTo>
                    <a:pt x="1333" y="9169"/>
                    <a:pt x="795" y="7648"/>
                    <a:pt x="743" y="6662"/>
                  </a:cubicBezTo>
                  <a:cubicBezTo>
                    <a:pt x="718" y="6157"/>
                    <a:pt x="822" y="5875"/>
                    <a:pt x="1053" y="5819"/>
                  </a:cubicBezTo>
                  <a:cubicBezTo>
                    <a:pt x="1071" y="5814"/>
                    <a:pt x="1098" y="5807"/>
                    <a:pt x="1127" y="5807"/>
                  </a:cubicBezTo>
                  <a:close/>
                  <a:moveTo>
                    <a:pt x="23047" y="1"/>
                  </a:moveTo>
                  <a:cubicBezTo>
                    <a:pt x="22977" y="1"/>
                    <a:pt x="22910" y="10"/>
                    <a:pt x="22847" y="26"/>
                  </a:cubicBezTo>
                  <a:cubicBezTo>
                    <a:pt x="22631" y="78"/>
                    <a:pt x="22351" y="230"/>
                    <a:pt x="22223" y="663"/>
                  </a:cubicBezTo>
                  <a:cubicBezTo>
                    <a:pt x="21911" y="1725"/>
                    <a:pt x="22757" y="4144"/>
                    <a:pt x="23866" y="6440"/>
                  </a:cubicBezTo>
                  <a:cubicBezTo>
                    <a:pt x="23857" y="6613"/>
                    <a:pt x="23848" y="6786"/>
                    <a:pt x="23836" y="6963"/>
                  </a:cubicBezTo>
                  <a:cubicBezTo>
                    <a:pt x="23673" y="9663"/>
                    <a:pt x="23307" y="11757"/>
                    <a:pt x="23096" y="12199"/>
                  </a:cubicBezTo>
                  <a:cubicBezTo>
                    <a:pt x="22746" y="12024"/>
                    <a:pt x="21743" y="10760"/>
                    <a:pt x="20461" y="8328"/>
                  </a:cubicBezTo>
                  <a:cubicBezTo>
                    <a:pt x="20304" y="8027"/>
                    <a:pt x="20142" y="7715"/>
                    <a:pt x="19985" y="7390"/>
                  </a:cubicBezTo>
                  <a:cubicBezTo>
                    <a:pt x="20082" y="5275"/>
                    <a:pt x="19997" y="3489"/>
                    <a:pt x="19738" y="2432"/>
                  </a:cubicBezTo>
                  <a:cubicBezTo>
                    <a:pt x="19475" y="1342"/>
                    <a:pt x="19041" y="1062"/>
                    <a:pt x="18664" y="1062"/>
                  </a:cubicBezTo>
                  <a:cubicBezTo>
                    <a:pt x="18595" y="1062"/>
                    <a:pt x="18528" y="1072"/>
                    <a:pt x="18464" y="1088"/>
                  </a:cubicBezTo>
                  <a:cubicBezTo>
                    <a:pt x="18251" y="1139"/>
                    <a:pt x="17968" y="1292"/>
                    <a:pt x="17840" y="1725"/>
                  </a:cubicBezTo>
                  <a:cubicBezTo>
                    <a:pt x="17530" y="2787"/>
                    <a:pt x="18374" y="5206"/>
                    <a:pt x="19483" y="7502"/>
                  </a:cubicBezTo>
                  <a:cubicBezTo>
                    <a:pt x="19476" y="7675"/>
                    <a:pt x="19465" y="7847"/>
                    <a:pt x="19453" y="8025"/>
                  </a:cubicBezTo>
                  <a:cubicBezTo>
                    <a:pt x="19292" y="10724"/>
                    <a:pt x="18924" y="12818"/>
                    <a:pt x="18715" y="13263"/>
                  </a:cubicBezTo>
                  <a:cubicBezTo>
                    <a:pt x="18365" y="13085"/>
                    <a:pt x="17360" y="11822"/>
                    <a:pt x="16078" y="9389"/>
                  </a:cubicBezTo>
                  <a:cubicBezTo>
                    <a:pt x="15921" y="9088"/>
                    <a:pt x="15759" y="8772"/>
                    <a:pt x="15602" y="8447"/>
                  </a:cubicBezTo>
                  <a:cubicBezTo>
                    <a:pt x="15719" y="5805"/>
                    <a:pt x="15580" y="3152"/>
                    <a:pt x="14853" y="2392"/>
                  </a:cubicBezTo>
                  <a:cubicBezTo>
                    <a:pt x="14688" y="2216"/>
                    <a:pt x="14492" y="2126"/>
                    <a:pt x="14280" y="2126"/>
                  </a:cubicBezTo>
                  <a:cubicBezTo>
                    <a:pt x="14216" y="2126"/>
                    <a:pt x="14150" y="2135"/>
                    <a:pt x="14083" y="2151"/>
                  </a:cubicBezTo>
                  <a:cubicBezTo>
                    <a:pt x="13867" y="2203"/>
                    <a:pt x="13587" y="2356"/>
                    <a:pt x="13459" y="2787"/>
                  </a:cubicBezTo>
                  <a:cubicBezTo>
                    <a:pt x="13147" y="3850"/>
                    <a:pt x="13993" y="6270"/>
                    <a:pt x="15102" y="8566"/>
                  </a:cubicBezTo>
                  <a:cubicBezTo>
                    <a:pt x="15093" y="8736"/>
                    <a:pt x="15084" y="8909"/>
                    <a:pt x="15073" y="9086"/>
                  </a:cubicBezTo>
                  <a:cubicBezTo>
                    <a:pt x="14909" y="11786"/>
                    <a:pt x="14543" y="13882"/>
                    <a:pt x="14332" y="14324"/>
                  </a:cubicBezTo>
                  <a:cubicBezTo>
                    <a:pt x="13984" y="14149"/>
                    <a:pt x="12979" y="12886"/>
                    <a:pt x="11697" y="10451"/>
                  </a:cubicBezTo>
                  <a:cubicBezTo>
                    <a:pt x="11538" y="10152"/>
                    <a:pt x="11379" y="9836"/>
                    <a:pt x="11219" y="9510"/>
                  </a:cubicBezTo>
                  <a:cubicBezTo>
                    <a:pt x="11336" y="6867"/>
                    <a:pt x="11197" y="4214"/>
                    <a:pt x="10472" y="3453"/>
                  </a:cubicBezTo>
                  <a:cubicBezTo>
                    <a:pt x="10306" y="3279"/>
                    <a:pt x="10110" y="3188"/>
                    <a:pt x="9897" y="3188"/>
                  </a:cubicBezTo>
                  <a:cubicBezTo>
                    <a:pt x="9833" y="3188"/>
                    <a:pt x="9767" y="3196"/>
                    <a:pt x="9700" y="3213"/>
                  </a:cubicBezTo>
                  <a:cubicBezTo>
                    <a:pt x="9487" y="3265"/>
                    <a:pt x="9204" y="3417"/>
                    <a:pt x="9078" y="3850"/>
                  </a:cubicBezTo>
                  <a:cubicBezTo>
                    <a:pt x="8764" y="4912"/>
                    <a:pt x="9610" y="7331"/>
                    <a:pt x="10719" y="9627"/>
                  </a:cubicBezTo>
                  <a:cubicBezTo>
                    <a:pt x="10712" y="9798"/>
                    <a:pt x="10701" y="9973"/>
                    <a:pt x="10692" y="10150"/>
                  </a:cubicBezTo>
                  <a:cubicBezTo>
                    <a:pt x="10528" y="12850"/>
                    <a:pt x="10162" y="14944"/>
                    <a:pt x="9951" y="15386"/>
                  </a:cubicBezTo>
                  <a:cubicBezTo>
                    <a:pt x="9601" y="15211"/>
                    <a:pt x="8596" y="13947"/>
                    <a:pt x="7314" y="11514"/>
                  </a:cubicBezTo>
                  <a:cubicBezTo>
                    <a:pt x="7157" y="11214"/>
                    <a:pt x="6996" y="10897"/>
                    <a:pt x="6836" y="10572"/>
                  </a:cubicBezTo>
                  <a:cubicBezTo>
                    <a:pt x="6955" y="7928"/>
                    <a:pt x="6814" y="5275"/>
                    <a:pt x="6089" y="4515"/>
                  </a:cubicBezTo>
                  <a:cubicBezTo>
                    <a:pt x="5923" y="4340"/>
                    <a:pt x="5726" y="4251"/>
                    <a:pt x="5512" y="4251"/>
                  </a:cubicBezTo>
                  <a:cubicBezTo>
                    <a:pt x="5449" y="4251"/>
                    <a:pt x="5383" y="4259"/>
                    <a:pt x="5317" y="4274"/>
                  </a:cubicBezTo>
                  <a:cubicBezTo>
                    <a:pt x="5104" y="4326"/>
                    <a:pt x="4821" y="4479"/>
                    <a:pt x="4695" y="4912"/>
                  </a:cubicBezTo>
                  <a:cubicBezTo>
                    <a:pt x="4383" y="5973"/>
                    <a:pt x="5229" y="8395"/>
                    <a:pt x="6338" y="10691"/>
                  </a:cubicBezTo>
                  <a:cubicBezTo>
                    <a:pt x="6329" y="10861"/>
                    <a:pt x="6320" y="11034"/>
                    <a:pt x="6309" y="11211"/>
                  </a:cubicBezTo>
                  <a:cubicBezTo>
                    <a:pt x="6145" y="13911"/>
                    <a:pt x="5779" y="16007"/>
                    <a:pt x="5568" y="16447"/>
                  </a:cubicBezTo>
                  <a:cubicBezTo>
                    <a:pt x="5218" y="16272"/>
                    <a:pt x="4215" y="15011"/>
                    <a:pt x="2931" y="12576"/>
                  </a:cubicBezTo>
                  <a:cubicBezTo>
                    <a:pt x="2774" y="12277"/>
                    <a:pt x="2615" y="11961"/>
                    <a:pt x="2458" y="11640"/>
                  </a:cubicBezTo>
                  <a:cubicBezTo>
                    <a:pt x="2552" y="9526"/>
                    <a:pt x="2467" y="7740"/>
                    <a:pt x="2211" y="6683"/>
                  </a:cubicBezTo>
                  <a:cubicBezTo>
                    <a:pt x="1947" y="5589"/>
                    <a:pt x="1510" y="5312"/>
                    <a:pt x="1134" y="5312"/>
                  </a:cubicBezTo>
                  <a:cubicBezTo>
                    <a:pt x="1066" y="5312"/>
                    <a:pt x="999" y="5321"/>
                    <a:pt x="936" y="5336"/>
                  </a:cubicBezTo>
                  <a:cubicBezTo>
                    <a:pt x="723" y="5388"/>
                    <a:pt x="440" y="5540"/>
                    <a:pt x="312" y="5976"/>
                  </a:cubicBezTo>
                  <a:cubicBezTo>
                    <a:pt x="0" y="7035"/>
                    <a:pt x="846" y="9456"/>
                    <a:pt x="1955" y="11752"/>
                  </a:cubicBezTo>
                  <a:cubicBezTo>
                    <a:pt x="1946" y="11923"/>
                    <a:pt x="1937" y="12098"/>
                    <a:pt x="1926" y="12273"/>
                  </a:cubicBezTo>
                  <a:cubicBezTo>
                    <a:pt x="1764" y="14944"/>
                    <a:pt x="1405" y="17020"/>
                    <a:pt x="1194" y="17493"/>
                  </a:cubicBezTo>
                  <a:lnTo>
                    <a:pt x="1333" y="18016"/>
                  </a:lnTo>
                  <a:cubicBezTo>
                    <a:pt x="1533" y="17969"/>
                    <a:pt x="1710" y="17821"/>
                    <a:pt x="1957" y="16470"/>
                  </a:cubicBezTo>
                  <a:cubicBezTo>
                    <a:pt x="2110" y="15635"/>
                    <a:pt x="2247" y="14535"/>
                    <a:pt x="2345" y="13370"/>
                  </a:cubicBezTo>
                  <a:cubicBezTo>
                    <a:pt x="2366" y="13124"/>
                    <a:pt x="2384" y="12879"/>
                    <a:pt x="2402" y="12639"/>
                  </a:cubicBezTo>
                  <a:cubicBezTo>
                    <a:pt x="3272" y="14318"/>
                    <a:pt x="4226" y="15817"/>
                    <a:pt x="4888" y="16510"/>
                  </a:cubicBezTo>
                  <a:cubicBezTo>
                    <a:pt x="5183" y="16820"/>
                    <a:pt x="5414" y="16965"/>
                    <a:pt x="5619" y="16965"/>
                  </a:cubicBezTo>
                  <a:cubicBezTo>
                    <a:pt x="5654" y="16965"/>
                    <a:pt x="5689" y="16961"/>
                    <a:pt x="5723" y="16952"/>
                  </a:cubicBezTo>
                  <a:cubicBezTo>
                    <a:pt x="5900" y="16910"/>
                    <a:pt x="6010" y="16744"/>
                    <a:pt x="6132" y="16335"/>
                  </a:cubicBezTo>
                  <a:cubicBezTo>
                    <a:pt x="6374" y="15507"/>
                    <a:pt x="6643" y="13617"/>
                    <a:pt x="6780" y="11575"/>
                  </a:cubicBezTo>
                  <a:cubicBezTo>
                    <a:pt x="7653" y="13254"/>
                    <a:pt x="8609" y="14753"/>
                    <a:pt x="9269" y="15446"/>
                  </a:cubicBezTo>
                  <a:cubicBezTo>
                    <a:pt x="9567" y="15758"/>
                    <a:pt x="9797" y="15903"/>
                    <a:pt x="10004" y="15903"/>
                  </a:cubicBezTo>
                  <a:cubicBezTo>
                    <a:pt x="10039" y="15903"/>
                    <a:pt x="10073" y="15899"/>
                    <a:pt x="10106" y="15891"/>
                  </a:cubicBezTo>
                  <a:cubicBezTo>
                    <a:pt x="10283" y="15848"/>
                    <a:pt x="10393" y="15680"/>
                    <a:pt x="10512" y="15271"/>
                  </a:cubicBezTo>
                  <a:cubicBezTo>
                    <a:pt x="10757" y="14445"/>
                    <a:pt x="11024" y="12556"/>
                    <a:pt x="11163" y="10514"/>
                  </a:cubicBezTo>
                  <a:cubicBezTo>
                    <a:pt x="12036" y="12192"/>
                    <a:pt x="12992" y="13691"/>
                    <a:pt x="13652" y="14385"/>
                  </a:cubicBezTo>
                  <a:cubicBezTo>
                    <a:pt x="13948" y="14696"/>
                    <a:pt x="14180" y="14841"/>
                    <a:pt x="14386" y="14841"/>
                  </a:cubicBezTo>
                  <a:cubicBezTo>
                    <a:pt x="14420" y="14841"/>
                    <a:pt x="14454" y="14837"/>
                    <a:pt x="14487" y="14829"/>
                  </a:cubicBezTo>
                  <a:cubicBezTo>
                    <a:pt x="14664" y="14787"/>
                    <a:pt x="14776" y="14618"/>
                    <a:pt x="14895" y="14210"/>
                  </a:cubicBezTo>
                  <a:cubicBezTo>
                    <a:pt x="15138" y="13384"/>
                    <a:pt x="15407" y="11494"/>
                    <a:pt x="15546" y="9450"/>
                  </a:cubicBezTo>
                  <a:cubicBezTo>
                    <a:pt x="16417" y="11131"/>
                    <a:pt x="17373" y="12630"/>
                    <a:pt x="18035" y="13323"/>
                  </a:cubicBezTo>
                  <a:cubicBezTo>
                    <a:pt x="18330" y="13633"/>
                    <a:pt x="18561" y="13778"/>
                    <a:pt x="18766" y="13778"/>
                  </a:cubicBezTo>
                  <a:cubicBezTo>
                    <a:pt x="18801" y="13778"/>
                    <a:pt x="18836" y="13774"/>
                    <a:pt x="18870" y="13765"/>
                  </a:cubicBezTo>
                  <a:cubicBezTo>
                    <a:pt x="19061" y="13721"/>
                    <a:pt x="19240" y="13572"/>
                    <a:pt x="19485" y="12219"/>
                  </a:cubicBezTo>
                  <a:cubicBezTo>
                    <a:pt x="19637" y="11387"/>
                    <a:pt x="19774" y="10287"/>
                    <a:pt x="19873" y="9122"/>
                  </a:cubicBezTo>
                  <a:cubicBezTo>
                    <a:pt x="19893" y="8875"/>
                    <a:pt x="19911" y="8633"/>
                    <a:pt x="19929" y="8390"/>
                  </a:cubicBezTo>
                  <a:cubicBezTo>
                    <a:pt x="20802" y="10069"/>
                    <a:pt x="21756" y="11568"/>
                    <a:pt x="22416" y="12262"/>
                  </a:cubicBezTo>
                  <a:cubicBezTo>
                    <a:pt x="22714" y="12571"/>
                    <a:pt x="22944" y="12716"/>
                    <a:pt x="23151" y="12716"/>
                  </a:cubicBezTo>
                  <a:cubicBezTo>
                    <a:pt x="23185" y="12716"/>
                    <a:pt x="23219" y="12712"/>
                    <a:pt x="23253" y="12704"/>
                  </a:cubicBezTo>
                  <a:cubicBezTo>
                    <a:pt x="23444" y="12657"/>
                    <a:pt x="23621" y="12511"/>
                    <a:pt x="23868" y="11158"/>
                  </a:cubicBezTo>
                  <a:cubicBezTo>
                    <a:pt x="24018" y="10325"/>
                    <a:pt x="24157" y="9223"/>
                    <a:pt x="24256" y="8061"/>
                  </a:cubicBezTo>
                  <a:cubicBezTo>
                    <a:pt x="24276" y="7814"/>
                    <a:pt x="24294" y="7569"/>
                    <a:pt x="24310" y="7329"/>
                  </a:cubicBezTo>
                  <a:cubicBezTo>
                    <a:pt x="25183" y="9008"/>
                    <a:pt x="26137" y="10507"/>
                    <a:pt x="26799" y="11198"/>
                  </a:cubicBezTo>
                  <a:cubicBezTo>
                    <a:pt x="27095" y="11509"/>
                    <a:pt x="27325" y="11655"/>
                    <a:pt x="27532" y="11655"/>
                  </a:cubicBezTo>
                  <a:cubicBezTo>
                    <a:pt x="27566" y="11655"/>
                    <a:pt x="27600" y="11650"/>
                    <a:pt x="27634" y="11642"/>
                  </a:cubicBezTo>
                  <a:cubicBezTo>
                    <a:pt x="27825" y="11595"/>
                    <a:pt x="28002" y="11447"/>
                    <a:pt x="28249" y="10096"/>
                  </a:cubicBezTo>
                  <a:cubicBezTo>
                    <a:pt x="28253" y="10076"/>
                    <a:pt x="28258" y="10056"/>
                    <a:pt x="28260" y="10035"/>
                  </a:cubicBezTo>
                  <a:lnTo>
                    <a:pt x="27939" y="8842"/>
                  </a:lnTo>
                  <a:cubicBezTo>
                    <a:pt x="27782" y="10040"/>
                    <a:pt x="27602" y="10875"/>
                    <a:pt x="27479" y="11137"/>
                  </a:cubicBezTo>
                  <a:cubicBezTo>
                    <a:pt x="27129" y="10960"/>
                    <a:pt x="26126" y="9699"/>
                    <a:pt x="24842" y="7264"/>
                  </a:cubicBezTo>
                  <a:cubicBezTo>
                    <a:pt x="24685" y="6965"/>
                    <a:pt x="24525" y="6651"/>
                    <a:pt x="24366" y="6328"/>
                  </a:cubicBezTo>
                  <a:cubicBezTo>
                    <a:pt x="24463" y="4214"/>
                    <a:pt x="24377" y="2427"/>
                    <a:pt x="24122" y="1370"/>
                  </a:cubicBezTo>
                  <a:cubicBezTo>
                    <a:pt x="23856" y="281"/>
                    <a:pt x="23421" y="1"/>
                    <a:pt x="23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141;p70">
              <a:extLst>
                <a:ext uri="{FF2B5EF4-FFF2-40B4-BE49-F238E27FC236}">
                  <a16:creationId xmlns:a16="http://schemas.microsoft.com/office/drawing/2014/main" id="{95F4EFA5-84B0-43A4-A92E-4CCF84B3046C}"/>
                </a:ext>
              </a:extLst>
            </p:cNvPr>
            <p:cNvSpPr/>
            <p:nvPr/>
          </p:nvSpPr>
          <p:spPr>
            <a:xfrm>
              <a:off x="2921555" y="3249524"/>
              <a:ext cx="954810" cy="614101"/>
            </a:xfrm>
            <a:custGeom>
              <a:avLst/>
              <a:gdLst/>
              <a:ahLst/>
              <a:cxnLst/>
              <a:rect l="l" t="t" r="r" b="b"/>
              <a:pathLst>
                <a:path w="28027" h="18026" extrusionOk="0">
                  <a:moveTo>
                    <a:pt x="22968" y="497"/>
                  </a:moveTo>
                  <a:cubicBezTo>
                    <a:pt x="23047" y="497"/>
                    <a:pt x="23161" y="535"/>
                    <a:pt x="23289" y="742"/>
                  </a:cubicBezTo>
                  <a:cubicBezTo>
                    <a:pt x="23689" y="1379"/>
                    <a:pt x="23879" y="3046"/>
                    <a:pt x="23835" y="5336"/>
                  </a:cubicBezTo>
                  <a:cubicBezTo>
                    <a:pt x="23172" y="3859"/>
                    <a:pt x="22634" y="2337"/>
                    <a:pt x="22584" y="1350"/>
                  </a:cubicBezTo>
                  <a:cubicBezTo>
                    <a:pt x="22558" y="847"/>
                    <a:pt x="22663" y="564"/>
                    <a:pt x="22892" y="508"/>
                  </a:cubicBezTo>
                  <a:cubicBezTo>
                    <a:pt x="22912" y="504"/>
                    <a:pt x="22937" y="497"/>
                    <a:pt x="22968" y="497"/>
                  </a:cubicBezTo>
                  <a:close/>
                  <a:moveTo>
                    <a:pt x="18587" y="1558"/>
                  </a:moveTo>
                  <a:cubicBezTo>
                    <a:pt x="18666" y="1558"/>
                    <a:pt x="18778" y="1599"/>
                    <a:pt x="18908" y="1803"/>
                  </a:cubicBezTo>
                  <a:cubicBezTo>
                    <a:pt x="19306" y="2440"/>
                    <a:pt x="19499" y="4110"/>
                    <a:pt x="19451" y="6397"/>
                  </a:cubicBezTo>
                  <a:cubicBezTo>
                    <a:pt x="18792" y="4920"/>
                    <a:pt x="18253" y="3401"/>
                    <a:pt x="18201" y="2414"/>
                  </a:cubicBezTo>
                  <a:cubicBezTo>
                    <a:pt x="18177" y="1909"/>
                    <a:pt x="18280" y="1626"/>
                    <a:pt x="18511" y="1570"/>
                  </a:cubicBezTo>
                  <a:cubicBezTo>
                    <a:pt x="18529" y="1565"/>
                    <a:pt x="18556" y="1558"/>
                    <a:pt x="18587" y="1558"/>
                  </a:cubicBezTo>
                  <a:close/>
                  <a:moveTo>
                    <a:pt x="14204" y="2620"/>
                  </a:moveTo>
                  <a:cubicBezTo>
                    <a:pt x="14283" y="2620"/>
                    <a:pt x="14397" y="2660"/>
                    <a:pt x="14525" y="2865"/>
                  </a:cubicBezTo>
                  <a:cubicBezTo>
                    <a:pt x="14923" y="3502"/>
                    <a:pt x="15116" y="5172"/>
                    <a:pt x="15071" y="7461"/>
                  </a:cubicBezTo>
                  <a:cubicBezTo>
                    <a:pt x="14409" y="5984"/>
                    <a:pt x="13870" y="4463"/>
                    <a:pt x="13821" y="3475"/>
                  </a:cubicBezTo>
                  <a:cubicBezTo>
                    <a:pt x="13794" y="2970"/>
                    <a:pt x="13899" y="2687"/>
                    <a:pt x="14130" y="2631"/>
                  </a:cubicBezTo>
                  <a:cubicBezTo>
                    <a:pt x="14148" y="2627"/>
                    <a:pt x="14173" y="2620"/>
                    <a:pt x="14204" y="2620"/>
                  </a:cubicBezTo>
                  <a:close/>
                  <a:moveTo>
                    <a:pt x="9821" y="3682"/>
                  </a:moveTo>
                  <a:cubicBezTo>
                    <a:pt x="9900" y="3682"/>
                    <a:pt x="10014" y="3722"/>
                    <a:pt x="10145" y="3926"/>
                  </a:cubicBezTo>
                  <a:cubicBezTo>
                    <a:pt x="10542" y="4564"/>
                    <a:pt x="10733" y="6233"/>
                    <a:pt x="10688" y="8522"/>
                  </a:cubicBezTo>
                  <a:cubicBezTo>
                    <a:pt x="10028" y="7046"/>
                    <a:pt x="9487" y="5524"/>
                    <a:pt x="9438" y="4537"/>
                  </a:cubicBezTo>
                  <a:cubicBezTo>
                    <a:pt x="9413" y="4034"/>
                    <a:pt x="9516" y="3749"/>
                    <a:pt x="9747" y="3693"/>
                  </a:cubicBezTo>
                  <a:cubicBezTo>
                    <a:pt x="9765" y="3690"/>
                    <a:pt x="9792" y="3682"/>
                    <a:pt x="9821" y="3682"/>
                  </a:cubicBezTo>
                  <a:close/>
                  <a:moveTo>
                    <a:pt x="5441" y="4745"/>
                  </a:moveTo>
                  <a:cubicBezTo>
                    <a:pt x="5519" y="4745"/>
                    <a:pt x="5634" y="4783"/>
                    <a:pt x="5762" y="4990"/>
                  </a:cubicBezTo>
                  <a:cubicBezTo>
                    <a:pt x="6161" y="5625"/>
                    <a:pt x="6352" y="7295"/>
                    <a:pt x="6307" y="9584"/>
                  </a:cubicBezTo>
                  <a:cubicBezTo>
                    <a:pt x="5645" y="8107"/>
                    <a:pt x="5106" y="6586"/>
                    <a:pt x="5055" y="5598"/>
                  </a:cubicBezTo>
                  <a:cubicBezTo>
                    <a:pt x="5030" y="5095"/>
                    <a:pt x="5133" y="4813"/>
                    <a:pt x="5364" y="4754"/>
                  </a:cubicBezTo>
                  <a:cubicBezTo>
                    <a:pt x="5384" y="4752"/>
                    <a:pt x="5409" y="4745"/>
                    <a:pt x="5441" y="4745"/>
                  </a:cubicBezTo>
                  <a:close/>
                  <a:moveTo>
                    <a:pt x="1058" y="5807"/>
                  </a:moveTo>
                  <a:cubicBezTo>
                    <a:pt x="1136" y="5807"/>
                    <a:pt x="1251" y="5845"/>
                    <a:pt x="1378" y="6051"/>
                  </a:cubicBezTo>
                  <a:cubicBezTo>
                    <a:pt x="1778" y="6689"/>
                    <a:pt x="1969" y="8356"/>
                    <a:pt x="1924" y="10645"/>
                  </a:cubicBezTo>
                  <a:cubicBezTo>
                    <a:pt x="1264" y="9169"/>
                    <a:pt x="725" y="7649"/>
                    <a:pt x="674" y="6662"/>
                  </a:cubicBezTo>
                  <a:cubicBezTo>
                    <a:pt x="649" y="6157"/>
                    <a:pt x="752" y="5874"/>
                    <a:pt x="983" y="5818"/>
                  </a:cubicBezTo>
                  <a:cubicBezTo>
                    <a:pt x="1001" y="5814"/>
                    <a:pt x="1028" y="5807"/>
                    <a:pt x="1058" y="5807"/>
                  </a:cubicBezTo>
                  <a:close/>
                  <a:moveTo>
                    <a:pt x="22975" y="1"/>
                  </a:moveTo>
                  <a:cubicBezTo>
                    <a:pt x="22906" y="1"/>
                    <a:pt x="22839" y="10"/>
                    <a:pt x="22775" y="26"/>
                  </a:cubicBezTo>
                  <a:cubicBezTo>
                    <a:pt x="22562" y="77"/>
                    <a:pt x="22281" y="230"/>
                    <a:pt x="22154" y="663"/>
                  </a:cubicBezTo>
                  <a:cubicBezTo>
                    <a:pt x="21842" y="1725"/>
                    <a:pt x="22688" y="4144"/>
                    <a:pt x="23796" y="6440"/>
                  </a:cubicBezTo>
                  <a:cubicBezTo>
                    <a:pt x="23787" y="6610"/>
                    <a:pt x="23778" y="6785"/>
                    <a:pt x="23767" y="6963"/>
                  </a:cubicBezTo>
                  <a:cubicBezTo>
                    <a:pt x="23603" y="9662"/>
                    <a:pt x="23238" y="11756"/>
                    <a:pt x="23027" y="12198"/>
                  </a:cubicBezTo>
                  <a:cubicBezTo>
                    <a:pt x="22676" y="12023"/>
                    <a:pt x="21673" y="10760"/>
                    <a:pt x="20392" y="8325"/>
                  </a:cubicBezTo>
                  <a:cubicBezTo>
                    <a:pt x="20232" y="8026"/>
                    <a:pt x="20073" y="7712"/>
                    <a:pt x="19916" y="7389"/>
                  </a:cubicBezTo>
                  <a:cubicBezTo>
                    <a:pt x="20010" y="5275"/>
                    <a:pt x="19925" y="3489"/>
                    <a:pt x="19669" y="2431"/>
                  </a:cubicBezTo>
                  <a:cubicBezTo>
                    <a:pt x="19405" y="1340"/>
                    <a:pt x="18970" y="1063"/>
                    <a:pt x="18593" y="1063"/>
                  </a:cubicBezTo>
                  <a:cubicBezTo>
                    <a:pt x="18525" y="1063"/>
                    <a:pt x="18458" y="1072"/>
                    <a:pt x="18394" y="1087"/>
                  </a:cubicBezTo>
                  <a:cubicBezTo>
                    <a:pt x="18181" y="1139"/>
                    <a:pt x="17898" y="1291"/>
                    <a:pt x="17771" y="1725"/>
                  </a:cubicBezTo>
                  <a:cubicBezTo>
                    <a:pt x="17459" y="2786"/>
                    <a:pt x="18305" y="5205"/>
                    <a:pt x="19413" y="7501"/>
                  </a:cubicBezTo>
                  <a:cubicBezTo>
                    <a:pt x="19407" y="7674"/>
                    <a:pt x="19395" y="7847"/>
                    <a:pt x="19384" y="8024"/>
                  </a:cubicBezTo>
                  <a:cubicBezTo>
                    <a:pt x="19223" y="10724"/>
                    <a:pt x="18855" y="12818"/>
                    <a:pt x="18644" y="13260"/>
                  </a:cubicBezTo>
                  <a:cubicBezTo>
                    <a:pt x="18296" y="13085"/>
                    <a:pt x="17290" y="11821"/>
                    <a:pt x="16009" y="9389"/>
                  </a:cubicBezTo>
                  <a:cubicBezTo>
                    <a:pt x="15852" y="9088"/>
                    <a:pt x="15690" y="8771"/>
                    <a:pt x="15533" y="8446"/>
                  </a:cubicBezTo>
                  <a:cubicBezTo>
                    <a:pt x="15650" y="5802"/>
                    <a:pt x="15511" y="3150"/>
                    <a:pt x="14783" y="2389"/>
                  </a:cubicBezTo>
                  <a:cubicBezTo>
                    <a:pt x="14617" y="2214"/>
                    <a:pt x="14421" y="2125"/>
                    <a:pt x="14208" y="2125"/>
                  </a:cubicBezTo>
                  <a:cubicBezTo>
                    <a:pt x="14144" y="2125"/>
                    <a:pt x="14080" y="2133"/>
                    <a:pt x="14014" y="2149"/>
                  </a:cubicBezTo>
                  <a:cubicBezTo>
                    <a:pt x="13798" y="2200"/>
                    <a:pt x="13518" y="2353"/>
                    <a:pt x="13390" y="2786"/>
                  </a:cubicBezTo>
                  <a:cubicBezTo>
                    <a:pt x="13078" y="3848"/>
                    <a:pt x="13922" y="6269"/>
                    <a:pt x="15033" y="8565"/>
                  </a:cubicBezTo>
                  <a:cubicBezTo>
                    <a:pt x="15024" y="8736"/>
                    <a:pt x="15015" y="8908"/>
                    <a:pt x="15003" y="9086"/>
                  </a:cubicBezTo>
                  <a:cubicBezTo>
                    <a:pt x="14840" y="11786"/>
                    <a:pt x="14474" y="13882"/>
                    <a:pt x="14263" y="14322"/>
                  </a:cubicBezTo>
                  <a:cubicBezTo>
                    <a:pt x="13915" y="14146"/>
                    <a:pt x="12907" y="12885"/>
                    <a:pt x="11628" y="10450"/>
                  </a:cubicBezTo>
                  <a:cubicBezTo>
                    <a:pt x="11469" y="10149"/>
                    <a:pt x="11309" y="9835"/>
                    <a:pt x="11150" y="9508"/>
                  </a:cubicBezTo>
                  <a:cubicBezTo>
                    <a:pt x="11267" y="6864"/>
                    <a:pt x="11128" y="4211"/>
                    <a:pt x="10403" y="3453"/>
                  </a:cubicBezTo>
                  <a:cubicBezTo>
                    <a:pt x="10235" y="3276"/>
                    <a:pt x="10038" y="3186"/>
                    <a:pt x="9825" y="3186"/>
                  </a:cubicBezTo>
                  <a:cubicBezTo>
                    <a:pt x="9761" y="3186"/>
                    <a:pt x="9696" y="3194"/>
                    <a:pt x="9631" y="3210"/>
                  </a:cubicBezTo>
                  <a:cubicBezTo>
                    <a:pt x="9417" y="3264"/>
                    <a:pt x="9135" y="3414"/>
                    <a:pt x="9009" y="3850"/>
                  </a:cubicBezTo>
                  <a:cubicBezTo>
                    <a:pt x="8695" y="4909"/>
                    <a:pt x="9541" y="7331"/>
                    <a:pt x="10650" y="9627"/>
                  </a:cubicBezTo>
                  <a:cubicBezTo>
                    <a:pt x="10641" y="9797"/>
                    <a:pt x="10632" y="9970"/>
                    <a:pt x="10623" y="10147"/>
                  </a:cubicBezTo>
                  <a:cubicBezTo>
                    <a:pt x="10459" y="12849"/>
                    <a:pt x="10091" y="14943"/>
                    <a:pt x="9880" y="15385"/>
                  </a:cubicBezTo>
                  <a:cubicBezTo>
                    <a:pt x="9532" y="15208"/>
                    <a:pt x="8526" y="13947"/>
                    <a:pt x="7245" y="11512"/>
                  </a:cubicBezTo>
                  <a:cubicBezTo>
                    <a:pt x="7088" y="11213"/>
                    <a:pt x="6929" y="10899"/>
                    <a:pt x="6769" y="10576"/>
                  </a:cubicBezTo>
                  <a:cubicBezTo>
                    <a:pt x="6866" y="8462"/>
                    <a:pt x="6780" y="6675"/>
                    <a:pt x="6525" y="5618"/>
                  </a:cubicBezTo>
                  <a:cubicBezTo>
                    <a:pt x="6258" y="4524"/>
                    <a:pt x="5821" y="4248"/>
                    <a:pt x="5444" y="4248"/>
                  </a:cubicBezTo>
                  <a:cubicBezTo>
                    <a:pt x="5376" y="4248"/>
                    <a:pt x="5310" y="4257"/>
                    <a:pt x="5248" y="4272"/>
                  </a:cubicBezTo>
                  <a:cubicBezTo>
                    <a:pt x="5034" y="4326"/>
                    <a:pt x="4752" y="4478"/>
                    <a:pt x="4626" y="4911"/>
                  </a:cubicBezTo>
                  <a:cubicBezTo>
                    <a:pt x="4314" y="5973"/>
                    <a:pt x="5158" y="8394"/>
                    <a:pt x="6266" y="10688"/>
                  </a:cubicBezTo>
                  <a:cubicBezTo>
                    <a:pt x="6260" y="10859"/>
                    <a:pt x="6249" y="11034"/>
                    <a:pt x="6240" y="11211"/>
                  </a:cubicBezTo>
                  <a:cubicBezTo>
                    <a:pt x="6076" y="13911"/>
                    <a:pt x="5708" y="16005"/>
                    <a:pt x="5499" y="16447"/>
                  </a:cubicBezTo>
                  <a:cubicBezTo>
                    <a:pt x="5149" y="16272"/>
                    <a:pt x="4146" y="15008"/>
                    <a:pt x="2862" y="12575"/>
                  </a:cubicBezTo>
                  <a:cubicBezTo>
                    <a:pt x="2705" y="12277"/>
                    <a:pt x="2545" y="11961"/>
                    <a:pt x="2388" y="11637"/>
                  </a:cubicBezTo>
                  <a:cubicBezTo>
                    <a:pt x="2483" y="9526"/>
                    <a:pt x="2397" y="7737"/>
                    <a:pt x="2142" y="6680"/>
                  </a:cubicBezTo>
                  <a:cubicBezTo>
                    <a:pt x="1878" y="5589"/>
                    <a:pt x="1441" y="5311"/>
                    <a:pt x="1065" y="5311"/>
                  </a:cubicBezTo>
                  <a:cubicBezTo>
                    <a:pt x="996" y="5311"/>
                    <a:pt x="930" y="5320"/>
                    <a:pt x="867" y="5336"/>
                  </a:cubicBezTo>
                  <a:cubicBezTo>
                    <a:pt x="176" y="5502"/>
                    <a:pt x="1" y="6316"/>
                    <a:pt x="351" y="7753"/>
                  </a:cubicBezTo>
                  <a:cubicBezTo>
                    <a:pt x="640" y="8947"/>
                    <a:pt x="1242" y="10408"/>
                    <a:pt x="1886" y="11741"/>
                  </a:cubicBezTo>
                  <a:cubicBezTo>
                    <a:pt x="1879" y="11916"/>
                    <a:pt x="1868" y="12093"/>
                    <a:pt x="1857" y="12273"/>
                  </a:cubicBezTo>
                  <a:cubicBezTo>
                    <a:pt x="1693" y="14972"/>
                    <a:pt x="1327" y="17066"/>
                    <a:pt x="1116" y="17508"/>
                  </a:cubicBezTo>
                  <a:cubicBezTo>
                    <a:pt x="1010" y="17454"/>
                    <a:pt x="844" y="17302"/>
                    <a:pt x="629" y="17046"/>
                  </a:cubicBezTo>
                  <a:lnTo>
                    <a:pt x="629" y="17046"/>
                  </a:lnTo>
                  <a:lnTo>
                    <a:pt x="865" y="17933"/>
                  </a:lnTo>
                  <a:cubicBezTo>
                    <a:pt x="974" y="17995"/>
                    <a:pt x="1075" y="18026"/>
                    <a:pt x="1169" y="18026"/>
                  </a:cubicBezTo>
                  <a:cubicBezTo>
                    <a:pt x="1204" y="18026"/>
                    <a:pt x="1238" y="18022"/>
                    <a:pt x="1271" y="18013"/>
                  </a:cubicBezTo>
                  <a:cubicBezTo>
                    <a:pt x="1464" y="17968"/>
                    <a:pt x="1641" y="17820"/>
                    <a:pt x="1888" y="16467"/>
                  </a:cubicBezTo>
                  <a:cubicBezTo>
                    <a:pt x="2041" y="15634"/>
                    <a:pt x="2177" y="14532"/>
                    <a:pt x="2274" y="13370"/>
                  </a:cubicBezTo>
                  <a:cubicBezTo>
                    <a:pt x="2296" y="13119"/>
                    <a:pt x="2314" y="12872"/>
                    <a:pt x="2332" y="12627"/>
                  </a:cubicBezTo>
                  <a:cubicBezTo>
                    <a:pt x="2516" y="12984"/>
                    <a:pt x="2698" y="13321"/>
                    <a:pt x="2873" y="13633"/>
                  </a:cubicBezTo>
                  <a:cubicBezTo>
                    <a:pt x="3416" y="14595"/>
                    <a:pt x="3939" y="15414"/>
                    <a:pt x="4388" y="15998"/>
                  </a:cubicBezTo>
                  <a:cubicBezTo>
                    <a:pt x="4901" y="16665"/>
                    <a:pt x="5259" y="16964"/>
                    <a:pt x="5553" y="16964"/>
                  </a:cubicBezTo>
                  <a:cubicBezTo>
                    <a:pt x="5588" y="16964"/>
                    <a:pt x="5621" y="16960"/>
                    <a:pt x="5654" y="16952"/>
                  </a:cubicBezTo>
                  <a:cubicBezTo>
                    <a:pt x="5845" y="16905"/>
                    <a:pt x="6024" y="16757"/>
                    <a:pt x="6269" y="15405"/>
                  </a:cubicBezTo>
                  <a:cubicBezTo>
                    <a:pt x="6421" y="14571"/>
                    <a:pt x="6560" y="13471"/>
                    <a:pt x="6657" y="12306"/>
                  </a:cubicBezTo>
                  <a:cubicBezTo>
                    <a:pt x="6679" y="12059"/>
                    <a:pt x="6697" y="11817"/>
                    <a:pt x="6713" y="11577"/>
                  </a:cubicBezTo>
                  <a:cubicBezTo>
                    <a:pt x="7586" y="13253"/>
                    <a:pt x="8540" y="14752"/>
                    <a:pt x="9200" y="15446"/>
                  </a:cubicBezTo>
                  <a:cubicBezTo>
                    <a:pt x="9494" y="15756"/>
                    <a:pt x="9725" y="15901"/>
                    <a:pt x="9932" y="15901"/>
                  </a:cubicBezTo>
                  <a:cubicBezTo>
                    <a:pt x="9967" y="15901"/>
                    <a:pt x="10002" y="15897"/>
                    <a:pt x="10037" y="15888"/>
                  </a:cubicBezTo>
                  <a:cubicBezTo>
                    <a:pt x="10212" y="15845"/>
                    <a:pt x="10322" y="15679"/>
                    <a:pt x="10443" y="15271"/>
                  </a:cubicBezTo>
                  <a:cubicBezTo>
                    <a:pt x="10685" y="14445"/>
                    <a:pt x="10955" y="12555"/>
                    <a:pt x="11094" y="10511"/>
                  </a:cubicBezTo>
                  <a:cubicBezTo>
                    <a:pt x="11967" y="12189"/>
                    <a:pt x="12921" y="13691"/>
                    <a:pt x="13583" y="14384"/>
                  </a:cubicBezTo>
                  <a:cubicBezTo>
                    <a:pt x="13879" y="14694"/>
                    <a:pt x="14110" y="14839"/>
                    <a:pt x="14316" y="14839"/>
                  </a:cubicBezTo>
                  <a:cubicBezTo>
                    <a:pt x="14351" y="14839"/>
                    <a:pt x="14384" y="14835"/>
                    <a:pt x="14418" y="14826"/>
                  </a:cubicBezTo>
                  <a:cubicBezTo>
                    <a:pt x="14595" y="14784"/>
                    <a:pt x="14705" y="14616"/>
                    <a:pt x="14826" y="14209"/>
                  </a:cubicBezTo>
                  <a:cubicBezTo>
                    <a:pt x="15068" y="13381"/>
                    <a:pt x="15338" y="11492"/>
                    <a:pt x="15477" y="9449"/>
                  </a:cubicBezTo>
                  <a:cubicBezTo>
                    <a:pt x="16348" y="11128"/>
                    <a:pt x="17304" y="12627"/>
                    <a:pt x="17966" y="13321"/>
                  </a:cubicBezTo>
                  <a:cubicBezTo>
                    <a:pt x="18262" y="13632"/>
                    <a:pt x="18494" y="13777"/>
                    <a:pt x="18699" y="13777"/>
                  </a:cubicBezTo>
                  <a:cubicBezTo>
                    <a:pt x="18734" y="13777"/>
                    <a:pt x="18767" y="13773"/>
                    <a:pt x="18801" y="13765"/>
                  </a:cubicBezTo>
                  <a:cubicBezTo>
                    <a:pt x="18991" y="13718"/>
                    <a:pt x="19171" y="13570"/>
                    <a:pt x="19416" y="12219"/>
                  </a:cubicBezTo>
                  <a:cubicBezTo>
                    <a:pt x="19568" y="11384"/>
                    <a:pt x="19705" y="10284"/>
                    <a:pt x="19804" y="9119"/>
                  </a:cubicBezTo>
                  <a:cubicBezTo>
                    <a:pt x="19824" y="8872"/>
                    <a:pt x="19842" y="8630"/>
                    <a:pt x="19860" y="8390"/>
                  </a:cubicBezTo>
                  <a:cubicBezTo>
                    <a:pt x="20731" y="10069"/>
                    <a:pt x="21687" y="11566"/>
                    <a:pt x="22347" y="12259"/>
                  </a:cubicBezTo>
                  <a:cubicBezTo>
                    <a:pt x="22644" y="12571"/>
                    <a:pt x="22876" y="12715"/>
                    <a:pt x="23082" y="12715"/>
                  </a:cubicBezTo>
                  <a:cubicBezTo>
                    <a:pt x="23116" y="12715"/>
                    <a:pt x="23149" y="12711"/>
                    <a:pt x="23181" y="12703"/>
                  </a:cubicBezTo>
                  <a:cubicBezTo>
                    <a:pt x="23374" y="12656"/>
                    <a:pt x="23552" y="12508"/>
                    <a:pt x="23799" y="11155"/>
                  </a:cubicBezTo>
                  <a:cubicBezTo>
                    <a:pt x="23949" y="10322"/>
                    <a:pt x="24088" y="9220"/>
                    <a:pt x="24185" y="8058"/>
                  </a:cubicBezTo>
                  <a:cubicBezTo>
                    <a:pt x="24207" y="7811"/>
                    <a:pt x="24225" y="7569"/>
                    <a:pt x="24241" y="7326"/>
                  </a:cubicBezTo>
                  <a:cubicBezTo>
                    <a:pt x="25114" y="9005"/>
                    <a:pt x="26068" y="10504"/>
                    <a:pt x="26727" y="11198"/>
                  </a:cubicBezTo>
                  <a:cubicBezTo>
                    <a:pt x="27025" y="11507"/>
                    <a:pt x="27256" y="11652"/>
                    <a:pt x="27462" y="11652"/>
                  </a:cubicBezTo>
                  <a:cubicBezTo>
                    <a:pt x="27497" y="11652"/>
                    <a:pt x="27531" y="11648"/>
                    <a:pt x="27564" y="11640"/>
                  </a:cubicBezTo>
                  <a:cubicBezTo>
                    <a:pt x="27713" y="11604"/>
                    <a:pt x="27854" y="11505"/>
                    <a:pt x="28027" y="10825"/>
                  </a:cubicBezTo>
                  <a:lnTo>
                    <a:pt x="27737" y="9743"/>
                  </a:lnTo>
                  <a:lnTo>
                    <a:pt x="27735" y="9743"/>
                  </a:lnTo>
                  <a:cubicBezTo>
                    <a:pt x="27616" y="10457"/>
                    <a:pt x="27499" y="10946"/>
                    <a:pt x="27410" y="11137"/>
                  </a:cubicBezTo>
                  <a:cubicBezTo>
                    <a:pt x="27060" y="10960"/>
                    <a:pt x="26054" y="9698"/>
                    <a:pt x="24773" y="7263"/>
                  </a:cubicBezTo>
                  <a:cubicBezTo>
                    <a:pt x="24616" y="6965"/>
                    <a:pt x="24456" y="6651"/>
                    <a:pt x="24297" y="6327"/>
                  </a:cubicBezTo>
                  <a:cubicBezTo>
                    <a:pt x="24393" y="4213"/>
                    <a:pt x="24308" y="2427"/>
                    <a:pt x="24052" y="1370"/>
                  </a:cubicBezTo>
                  <a:cubicBezTo>
                    <a:pt x="23787" y="278"/>
                    <a:pt x="23351" y="1"/>
                    <a:pt x="2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142;p70">
              <a:extLst>
                <a:ext uri="{FF2B5EF4-FFF2-40B4-BE49-F238E27FC236}">
                  <a16:creationId xmlns:a16="http://schemas.microsoft.com/office/drawing/2014/main" id="{E23DA21F-C41E-4CB6-9116-02202085C793}"/>
                </a:ext>
              </a:extLst>
            </p:cNvPr>
            <p:cNvSpPr/>
            <p:nvPr/>
          </p:nvSpPr>
          <p:spPr>
            <a:xfrm>
              <a:off x="2993267" y="3365659"/>
              <a:ext cx="736471" cy="357879"/>
            </a:xfrm>
            <a:custGeom>
              <a:avLst/>
              <a:gdLst/>
              <a:ahLst/>
              <a:cxnLst/>
              <a:rect l="l" t="t" r="r" b="b"/>
              <a:pathLst>
                <a:path w="21618" h="10505" extrusionOk="0">
                  <a:moveTo>
                    <a:pt x="19753" y="1"/>
                  </a:moveTo>
                  <a:cubicBezTo>
                    <a:pt x="19691" y="1"/>
                    <a:pt x="19628" y="9"/>
                    <a:pt x="19566" y="26"/>
                  </a:cubicBezTo>
                  <a:lnTo>
                    <a:pt x="613" y="5100"/>
                  </a:lnTo>
                  <a:cubicBezTo>
                    <a:pt x="230" y="5203"/>
                    <a:pt x="1" y="5598"/>
                    <a:pt x="104" y="5982"/>
                  </a:cubicBezTo>
                  <a:lnTo>
                    <a:pt x="1172" y="9970"/>
                  </a:lnTo>
                  <a:cubicBezTo>
                    <a:pt x="1259" y="10291"/>
                    <a:pt x="1550" y="10504"/>
                    <a:pt x="1867" y="10504"/>
                  </a:cubicBezTo>
                  <a:cubicBezTo>
                    <a:pt x="1929" y="10504"/>
                    <a:pt x="1992" y="10496"/>
                    <a:pt x="2054" y="10479"/>
                  </a:cubicBezTo>
                  <a:lnTo>
                    <a:pt x="21007" y="5405"/>
                  </a:lnTo>
                  <a:cubicBezTo>
                    <a:pt x="21391" y="5302"/>
                    <a:pt x="21617" y="4907"/>
                    <a:pt x="21516" y="4523"/>
                  </a:cubicBezTo>
                  <a:lnTo>
                    <a:pt x="20448" y="535"/>
                  </a:lnTo>
                  <a:cubicBezTo>
                    <a:pt x="20362" y="214"/>
                    <a:pt x="20070" y="1"/>
                    <a:pt x="197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143;p70">
              <a:extLst>
                <a:ext uri="{FF2B5EF4-FFF2-40B4-BE49-F238E27FC236}">
                  <a16:creationId xmlns:a16="http://schemas.microsoft.com/office/drawing/2014/main" id="{B5EC45F1-CDAF-4123-A570-DA9D4D531A55}"/>
                </a:ext>
              </a:extLst>
            </p:cNvPr>
            <p:cNvSpPr/>
            <p:nvPr/>
          </p:nvSpPr>
          <p:spPr>
            <a:xfrm>
              <a:off x="3065761" y="3764858"/>
              <a:ext cx="210878" cy="116068"/>
            </a:xfrm>
            <a:custGeom>
              <a:avLst/>
              <a:gdLst/>
              <a:ahLst/>
              <a:cxnLst/>
              <a:rect l="l" t="t" r="r" b="b"/>
              <a:pathLst>
                <a:path w="6190" h="3407" extrusionOk="0">
                  <a:moveTo>
                    <a:pt x="4811" y="0"/>
                  </a:moveTo>
                  <a:cubicBezTo>
                    <a:pt x="4704" y="0"/>
                    <a:pt x="4596" y="14"/>
                    <a:pt x="4489" y="43"/>
                  </a:cubicBezTo>
                  <a:lnTo>
                    <a:pt x="1057" y="963"/>
                  </a:lnTo>
                  <a:cubicBezTo>
                    <a:pt x="393" y="1140"/>
                    <a:pt x="0" y="1823"/>
                    <a:pt x="177" y="2485"/>
                  </a:cubicBezTo>
                  <a:cubicBezTo>
                    <a:pt x="326" y="3041"/>
                    <a:pt x="829" y="3407"/>
                    <a:pt x="1378" y="3407"/>
                  </a:cubicBezTo>
                  <a:cubicBezTo>
                    <a:pt x="1485" y="3407"/>
                    <a:pt x="1593" y="3393"/>
                    <a:pt x="1701" y="3364"/>
                  </a:cubicBezTo>
                  <a:lnTo>
                    <a:pt x="5133" y="2446"/>
                  </a:lnTo>
                  <a:cubicBezTo>
                    <a:pt x="5795" y="2269"/>
                    <a:pt x="6190" y="1587"/>
                    <a:pt x="6013" y="923"/>
                  </a:cubicBezTo>
                  <a:cubicBezTo>
                    <a:pt x="5864" y="368"/>
                    <a:pt x="5361" y="0"/>
                    <a:pt x="4811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144;p70">
              <a:extLst>
                <a:ext uri="{FF2B5EF4-FFF2-40B4-BE49-F238E27FC236}">
                  <a16:creationId xmlns:a16="http://schemas.microsoft.com/office/drawing/2014/main" id="{0A0B04DE-492A-4450-8E2F-B565C936EB94}"/>
                </a:ext>
              </a:extLst>
            </p:cNvPr>
            <p:cNvSpPr/>
            <p:nvPr/>
          </p:nvSpPr>
          <p:spPr>
            <a:xfrm>
              <a:off x="3560042" y="3632507"/>
              <a:ext cx="210878" cy="116102"/>
            </a:xfrm>
            <a:custGeom>
              <a:avLst/>
              <a:gdLst/>
              <a:ahLst/>
              <a:cxnLst/>
              <a:rect l="l" t="t" r="r" b="b"/>
              <a:pathLst>
                <a:path w="6190" h="3408" extrusionOk="0">
                  <a:moveTo>
                    <a:pt x="4811" y="1"/>
                  </a:moveTo>
                  <a:cubicBezTo>
                    <a:pt x="4704" y="1"/>
                    <a:pt x="4596" y="14"/>
                    <a:pt x="4489" y="43"/>
                  </a:cubicBezTo>
                  <a:lnTo>
                    <a:pt x="1057" y="963"/>
                  </a:lnTo>
                  <a:cubicBezTo>
                    <a:pt x="393" y="1140"/>
                    <a:pt x="0" y="1823"/>
                    <a:pt x="178" y="2485"/>
                  </a:cubicBezTo>
                  <a:cubicBezTo>
                    <a:pt x="326" y="3041"/>
                    <a:pt x="829" y="3407"/>
                    <a:pt x="1379" y="3407"/>
                  </a:cubicBezTo>
                  <a:cubicBezTo>
                    <a:pt x="1485" y="3407"/>
                    <a:pt x="1594" y="3393"/>
                    <a:pt x="1701" y="3365"/>
                  </a:cubicBezTo>
                  <a:lnTo>
                    <a:pt x="5133" y="2447"/>
                  </a:lnTo>
                  <a:cubicBezTo>
                    <a:pt x="5795" y="2269"/>
                    <a:pt x="6190" y="1587"/>
                    <a:pt x="6013" y="923"/>
                  </a:cubicBezTo>
                  <a:cubicBezTo>
                    <a:pt x="5864" y="368"/>
                    <a:pt x="5361" y="1"/>
                    <a:pt x="4811" y="1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145;p70">
              <a:extLst>
                <a:ext uri="{FF2B5EF4-FFF2-40B4-BE49-F238E27FC236}">
                  <a16:creationId xmlns:a16="http://schemas.microsoft.com/office/drawing/2014/main" id="{DF453B38-B687-470B-84A9-1E72291971FB}"/>
                </a:ext>
              </a:extLst>
            </p:cNvPr>
            <p:cNvSpPr/>
            <p:nvPr/>
          </p:nvSpPr>
          <p:spPr>
            <a:xfrm>
              <a:off x="3312851" y="3698734"/>
              <a:ext cx="210912" cy="116068"/>
            </a:xfrm>
            <a:custGeom>
              <a:avLst/>
              <a:gdLst/>
              <a:ahLst/>
              <a:cxnLst/>
              <a:rect l="l" t="t" r="r" b="b"/>
              <a:pathLst>
                <a:path w="6191" h="3407" extrusionOk="0">
                  <a:moveTo>
                    <a:pt x="4813" y="0"/>
                  </a:moveTo>
                  <a:cubicBezTo>
                    <a:pt x="4707" y="0"/>
                    <a:pt x="4599" y="14"/>
                    <a:pt x="4491" y="43"/>
                  </a:cubicBezTo>
                  <a:lnTo>
                    <a:pt x="1058" y="960"/>
                  </a:lnTo>
                  <a:cubicBezTo>
                    <a:pt x="396" y="1138"/>
                    <a:pt x="1" y="1820"/>
                    <a:pt x="180" y="2484"/>
                  </a:cubicBezTo>
                  <a:cubicBezTo>
                    <a:pt x="329" y="3039"/>
                    <a:pt x="832" y="3406"/>
                    <a:pt x="1381" y="3406"/>
                  </a:cubicBezTo>
                  <a:cubicBezTo>
                    <a:pt x="1487" y="3406"/>
                    <a:pt x="1595" y="3393"/>
                    <a:pt x="1702" y="3364"/>
                  </a:cubicBezTo>
                  <a:lnTo>
                    <a:pt x="5133" y="2444"/>
                  </a:lnTo>
                  <a:cubicBezTo>
                    <a:pt x="5798" y="2267"/>
                    <a:pt x="6190" y="1584"/>
                    <a:pt x="6013" y="922"/>
                  </a:cubicBezTo>
                  <a:cubicBezTo>
                    <a:pt x="5864" y="366"/>
                    <a:pt x="5362" y="0"/>
                    <a:pt x="4813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146;p70">
              <a:extLst>
                <a:ext uri="{FF2B5EF4-FFF2-40B4-BE49-F238E27FC236}">
                  <a16:creationId xmlns:a16="http://schemas.microsoft.com/office/drawing/2014/main" id="{FF64A7A2-50DF-4425-AAEE-DCB7AB2FF291}"/>
                </a:ext>
              </a:extLst>
            </p:cNvPr>
            <p:cNvSpPr/>
            <p:nvPr/>
          </p:nvSpPr>
          <p:spPr>
            <a:xfrm>
              <a:off x="3114375" y="3946266"/>
              <a:ext cx="178173" cy="162332"/>
            </a:xfrm>
            <a:custGeom>
              <a:avLst/>
              <a:gdLst/>
              <a:ahLst/>
              <a:cxnLst/>
              <a:rect l="l" t="t" r="r" b="b"/>
              <a:pathLst>
                <a:path w="5230" h="4765" extrusionOk="0">
                  <a:moveTo>
                    <a:pt x="2615" y="0"/>
                  </a:moveTo>
                  <a:cubicBezTo>
                    <a:pt x="2005" y="0"/>
                    <a:pt x="1395" y="233"/>
                    <a:pt x="930" y="699"/>
                  </a:cubicBezTo>
                  <a:cubicBezTo>
                    <a:pt x="1" y="1628"/>
                    <a:pt x="1" y="3136"/>
                    <a:pt x="930" y="4067"/>
                  </a:cubicBezTo>
                  <a:cubicBezTo>
                    <a:pt x="1395" y="4532"/>
                    <a:pt x="2005" y="4764"/>
                    <a:pt x="2615" y="4764"/>
                  </a:cubicBezTo>
                  <a:cubicBezTo>
                    <a:pt x="3225" y="4764"/>
                    <a:pt x="3835" y="4532"/>
                    <a:pt x="4301" y="4067"/>
                  </a:cubicBezTo>
                  <a:cubicBezTo>
                    <a:pt x="5230" y="3136"/>
                    <a:pt x="5230" y="1628"/>
                    <a:pt x="4301" y="699"/>
                  </a:cubicBezTo>
                  <a:cubicBezTo>
                    <a:pt x="3835" y="233"/>
                    <a:pt x="3225" y="0"/>
                    <a:pt x="2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147;p70">
              <a:extLst>
                <a:ext uri="{FF2B5EF4-FFF2-40B4-BE49-F238E27FC236}">
                  <a16:creationId xmlns:a16="http://schemas.microsoft.com/office/drawing/2014/main" id="{18D23DF4-DAFE-47D7-B594-89B7D5D3E8E8}"/>
                </a:ext>
              </a:extLst>
            </p:cNvPr>
            <p:cNvSpPr/>
            <p:nvPr/>
          </p:nvSpPr>
          <p:spPr>
            <a:xfrm>
              <a:off x="3649639" y="3802673"/>
              <a:ext cx="180081" cy="162400"/>
            </a:xfrm>
            <a:custGeom>
              <a:avLst/>
              <a:gdLst/>
              <a:ahLst/>
              <a:cxnLst/>
              <a:rect l="l" t="t" r="r" b="b"/>
              <a:pathLst>
                <a:path w="5286" h="4767" extrusionOk="0">
                  <a:moveTo>
                    <a:pt x="2645" y="0"/>
                  </a:moveTo>
                  <a:cubicBezTo>
                    <a:pt x="2441" y="0"/>
                    <a:pt x="2233" y="26"/>
                    <a:pt x="2027" y="82"/>
                  </a:cubicBezTo>
                  <a:cubicBezTo>
                    <a:pt x="757" y="423"/>
                    <a:pt x="1" y="1729"/>
                    <a:pt x="342" y="2999"/>
                  </a:cubicBezTo>
                  <a:cubicBezTo>
                    <a:pt x="627" y="4063"/>
                    <a:pt x="1590" y="4767"/>
                    <a:pt x="2642" y="4767"/>
                  </a:cubicBezTo>
                  <a:cubicBezTo>
                    <a:pt x="2846" y="4767"/>
                    <a:pt x="3053" y="4740"/>
                    <a:pt x="3259" y="4685"/>
                  </a:cubicBezTo>
                  <a:cubicBezTo>
                    <a:pt x="4529" y="4344"/>
                    <a:pt x="5286" y="3038"/>
                    <a:pt x="4945" y="1767"/>
                  </a:cubicBezTo>
                  <a:cubicBezTo>
                    <a:pt x="4661" y="703"/>
                    <a:pt x="3697" y="0"/>
                    <a:pt x="2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148;p70">
              <a:extLst>
                <a:ext uri="{FF2B5EF4-FFF2-40B4-BE49-F238E27FC236}">
                  <a16:creationId xmlns:a16="http://schemas.microsoft.com/office/drawing/2014/main" id="{A1E4E154-D546-4E2E-9406-EEEBA5E155D7}"/>
                </a:ext>
              </a:extLst>
            </p:cNvPr>
            <p:cNvSpPr/>
            <p:nvPr/>
          </p:nvSpPr>
          <p:spPr>
            <a:xfrm>
              <a:off x="3381598" y="3874452"/>
              <a:ext cx="180013" cy="162434"/>
            </a:xfrm>
            <a:custGeom>
              <a:avLst/>
              <a:gdLst/>
              <a:ahLst/>
              <a:cxnLst/>
              <a:rect l="l" t="t" r="r" b="b"/>
              <a:pathLst>
                <a:path w="5284" h="4768" extrusionOk="0">
                  <a:moveTo>
                    <a:pt x="2644" y="0"/>
                  </a:moveTo>
                  <a:cubicBezTo>
                    <a:pt x="2440" y="0"/>
                    <a:pt x="2232" y="27"/>
                    <a:pt x="2025" y="82"/>
                  </a:cubicBezTo>
                  <a:cubicBezTo>
                    <a:pt x="754" y="421"/>
                    <a:pt x="0" y="1730"/>
                    <a:pt x="339" y="3000"/>
                  </a:cubicBezTo>
                  <a:cubicBezTo>
                    <a:pt x="625" y="4064"/>
                    <a:pt x="1587" y="4767"/>
                    <a:pt x="2639" y="4767"/>
                  </a:cubicBezTo>
                  <a:cubicBezTo>
                    <a:pt x="2843" y="4767"/>
                    <a:pt x="3050" y="4741"/>
                    <a:pt x="3257" y="4685"/>
                  </a:cubicBezTo>
                  <a:cubicBezTo>
                    <a:pt x="4529" y="4344"/>
                    <a:pt x="5283" y="3038"/>
                    <a:pt x="4942" y="1768"/>
                  </a:cubicBezTo>
                  <a:cubicBezTo>
                    <a:pt x="4658" y="702"/>
                    <a:pt x="3696" y="0"/>
                    <a:pt x="2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149;p70">
              <a:extLst>
                <a:ext uri="{FF2B5EF4-FFF2-40B4-BE49-F238E27FC236}">
                  <a16:creationId xmlns:a16="http://schemas.microsoft.com/office/drawing/2014/main" id="{3242417E-322D-4EF0-ABD0-324B75B66529}"/>
                </a:ext>
              </a:extLst>
            </p:cNvPr>
            <p:cNvSpPr/>
            <p:nvPr/>
          </p:nvSpPr>
          <p:spPr>
            <a:xfrm>
              <a:off x="3172085" y="4165318"/>
              <a:ext cx="180115" cy="162400"/>
            </a:xfrm>
            <a:custGeom>
              <a:avLst/>
              <a:gdLst/>
              <a:ahLst/>
              <a:cxnLst/>
              <a:rect l="l" t="t" r="r" b="b"/>
              <a:pathLst>
                <a:path w="5287" h="4767" extrusionOk="0">
                  <a:moveTo>
                    <a:pt x="2643" y="0"/>
                  </a:moveTo>
                  <a:cubicBezTo>
                    <a:pt x="2440" y="0"/>
                    <a:pt x="2233" y="26"/>
                    <a:pt x="2027" y="81"/>
                  </a:cubicBezTo>
                  <a:cubicBezTo>
                    <a:pt x="755" y="423"/>
                    <a:pt x="1" y="1729"/>
                    <a:pt x="342" y="2999"/>
                  </a:cubicBezTo>
                  <a:cubicBezTo>
                    <a:pt x="626" y="4064"/>
                    <a:pt x="1589" y="4766"/>
                    <a:pt x="2641" y="4766"/>
                  </a:cubicBezTo>
                  <a:cubicBezTo>
                    <a:pt x="2845" y="4766"/>
                    <a:pt x="3053" y="4740"/>
                    <a:pt x="3260" y="4684"/>
                  </a:cubicBezTo>
                  <a:cubicBezTo>
                    <a:pt x="4530" y="4345"/>
                    <a:pt x="5286" y="3039"/>
                    <a:pt x="4945" y="1767"/>
                  </a:cubicBezTo>
                  <a:cubicBezTo>
                    <a:pt x="4659" y="702"/>
                    <a:pt x="3696" y="0"/>
                    <a:pt x="26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150;p70">
              <a:extLst>
                <a:ext uri="{FF2B5EF4-FFF2-40B4-BE49-F238E27FC236}">
                  <a16:creationId xmlns:a16="http://schemas.microsoft.com/office/drawing/2014/main" id="{6439A1C3-8DF3-4D3D-B1BB-D703330F3897}"/>
                </a:ext>
              </a:extLst>
            </p:cNvPr>
            <p:cNvSpPr/>
            <p:nvPr/>
          </p:nvSpPr>
          <p:spPr>
            <a:xfrm>
              <a:off x="3708371" y="4021725"/>
              <a:ext cx="180013" cy="162434"/>
            </a:xfrm>
            <a:custGeom>
              <a:avLst/>
              <a:gdLst/>
              <a:ahLst/>
              <a:cxnLst/>
              <a:rect l="l" t="t" r="r" b="b"/>
              <a:pathLst>
                <a:path w="5284" h="4768" extrusionOk="0">
                  <a:moveTo>
                    <a:pt x="2641" y="1"/>
                  </a:moveTo>
                  <a:cubicBezTo>
                    <a:pt x="2438" y="1"/>
                    <a:pt x="2231" y="27"/>
                    <a:pt x="2024" y="82"/>
                  </a:cubicBezTo>
                  <a:cubicBezTo>
                    <a:pt x="754" y="423"/>
                    <a:pt x="0" y="1729"/>
                    <a:pt x="339" y="3001"/>
                  </a:cubicBezTo>
                  <a:cubicBezTo>
                    <a:pt x="625" y="4066"/>
                    <a:pt x="1589" y="4768"/>
                    <a:pt x="2641" y="4768"/>
                  </a:cubicBezTo>
                  <a:cubicBezTo>
                    <a:pt x="2844" y="4768"/>
                    <a:pt x="3051" y="4742"/>
                    <a:pt x="3257" y="4687"/>
                  </a:cubicBezTo>
                  <a:cubicBezTo>
                    <a:pt x="4529" y="4346"/>
                    <a:pt x="5283" y="3040"/>
                    <a:pt x="4942" y="1767"/>
                  </a:cubicBezTo>
                  <a:cubicBezTo>
                    <a:pt x="4658" y="703"/>
                    <a:pt x="3695" y="1"/>
                    <a:pt x="26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151;p70">
              <a:extLst>
                <a:ext uri="{FF2B5EF4-FFF2-40B4-BE49-F238E27FC236}">
                  <a16:creationId xmlns:a16="http://schemas.microsoft.com/office/drawing/2014/main" id="{01E644C2-DA7C-4FB6-A124-4FE531458780}"/>
                </a:ext>
              </a:extLst>
            </p:cNvPr>
            <p:cNvSpPr/>
            <p:nvPr/>
          </p:nvSpPr>
          <p:spPr>
            <a:xfrm>
              <a:off x="3440228" y="4093504"/>
              <a:ext cx="180013" cy="162400"/>
            </a:xfrm>
            <a:custGeom>
              <a:avLst/>
              <a:gdLst/>
              <a:ahLst/>
              <a:cxnLst/>
              <a:rect l="l" t="t" r="r" b="b"/>
              <a:pathLst>
                <a:path w="5284" h="4767" extrusionOk="0">
                  <a:moveTo>
                    <a:pt x="2643" y="1"/>
                  </a:moveTo>
                  <a:cubicBezTo>
                    <a:pt x="2439" y="1"/>
                    <a:pt x="2233" y="27"/>
                    <a:pt x="2027" y="82"/>
                  </a:cubicBezTo>
                  <a:cubicBezTo>
                    <a:pt x="755" y="423"/>
                    <a:pt x="1" y="1729"/>
                    <a:pt x="342" y="3000"/>
                  </a:cubicBezTo>
                  <a:cubicBezTo>
                    <a:pt x="625" y="4065"/>
                    <a:pt x="1587" y="4767"/>
                    <a:pt x="2640" y="4767"/>
                  </a:cubicBezTo>
                  <a:cubicBezTo>
                    <a:pt x="2844" y="4767"/>
                    <a:pt x="3052" y="4740"/>
                    <a:pt x="3259" y="4685"/>
                  </a:cubicBezTo>
                  <a:cubicBezTo>
                    <a:pt x="4529" y="4346"/>
                    <a:pt x="5284" y="3040"/>
                    <a:pt x="4945" y="1767"/>
                  </a:cubicBezTo>
                  <a:cubicBezTo>
                    <a:pt x="4659" y="703"/>
                    <a:pt x="3695" y="1"/>
                    <a:pt x="26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152;p70">
              <a:extLst>
                <a:ext uri="{FF2B5EF4-FFF2-40B4-BE49-F238E27FC236}">
                  <a16:creationId xmlns:a16="http://schemas.microsoft.com/office/drawing/2014/main" id="{C19358A4-3F67-489C-92CE-D1E6EBF38E33}"/>
                </a:ext>
              </a:extLst>
            </p:cNvPr>
            <p:cNvSpPr/>
            <p:nvPr/>
          </p:nvSpPr>
          <p:spPr>
            <a:xfrm>
              <a:off x="3228228" y="4384642"/>
              <a:ext cx="185429" cy="162400"/>
            </a:xfrm>
            <a:custGeom>
              <a:avLst/>
              <a:gdLst/>
              <a:ahLst/>
              <a:cxnLst/>
              <a:rect l="l" t="t" r="r" b="b"/>
              <a:pathLst>
                <a:path w="5443" h="4767" extrusionOk="0">
                  <a:moveTo>
                    <a:pt x="2724" y="1"/>
                  </a:moveTo>
                  <a:cubicBezTo>
                    <a:pt x="1905" y="1"/>
                    <a:pt x="1108" y="424"/>
                    <a:pt x="665" y="1182"/>
                  </a:cubicBezTo>
                  <a:cubicBezTo>
                    <a:pt x="0" y="2317"/>
                    <a:pt x="382" y="3776"/>
                    <a:pt x="1517" y="4440"/>
                  </a:cubicBezTo>
                  <a:cubicBezTo>
                    <a:pt x="1896" y="4662"/>
                    <a:pt x="2311" y="4767"/>
                    <a:pt x="2720" y="4767"/>
                  </a:cubicBezTo>
                  <a:cubicBezTo>
                    <a:pt x="3539" y="4767"/>
                    <a:pt x="4335" y="4345"/>
                    <a:pt x="4778" y="3588"/>
                  </a:cubicBezTo>
                  <a:cubicBezTo>
                    <a:pt x="5443" y="2452"/>
                    <a:pt x="5059" y="991"/>
                    <a:pt x="3923" y="327"/>
                  </a:cubicBezTo>
                  <a:cubicBezTo>
                    <a:pt x="3546" y="106"/>
                    <a:pt x="3132" y="1"/>
                    <a:pt x="27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153;p70">
              <a:extLst>
                <a:ext uri="{FF2B5EF4-FFF2-40B4-BE49-F238E27FC236}">
                  <a16:creationId xmlns:a16="http://schemas.microsoft.com/office/drawing/2014/main" id="{970F8382-5581-4FD6-BADA-2EF63600580E}"/>
                </a:ext>
              </a:extLst>
            </p:cNvPr>
            <p:cNvSpPr/>
            <p:nvPr/>
          </p:nvSpPr>
          <p:spPr>
            <a:xfrm>
              <a:off x="3767001" y="4240811"/>
              <a:ext cx="180013" cy="162434"/>
            </a:xfrm>
            <a:custGeom>
              <a:avLst/>
              <a:gdLst/>
              <a:ahLst/>
              <a:cxnLst/>
              <a:rect l="l" t="t" r="r" b="b"/>
              <a:pathLst>
                <a:path w="5284" h="4768" extrusionOk="0">
                  <a:moveTo>
                    <a:pt x="2646" y="1"/>
                  </a:moveTo>
                  <a:cubicBezTo>
                    <a:pt x="2441" y="1"/>
                    <a:pt x="2234" y="27"/>
                    <a:pt x="2027" y="83"/>
                  </a:cubicBezTo>
                  <a:cubicBezTo>
                    <a:pt x="755" y="422"/>
                    <a:pt x="0" y="1730"/>
                    <a:pt x="342" y="3000"/>
                  </a:cubicBezTo>
                  <a:cubicBezTo>
                    <a:pt x="625" y="4064"/>
                    <a:pt x="1588" y="4768"/>
                    <a:pt x="2641" y="4768"/>
                  </a:cubicBezTo>
                  <a:cubicBezTo>
                    <a:pt x="2845" y="4768"/>
                    <a:pt x="3052" y="4741"/>
                    <a:pt x="3259" y="4686"/>
                  </a:cubicBezTo>
                  <a:cubicBezTo>
                    <a:pt x="4529" y="4345"/>
                    <a:pt x="5283" y="3038"/>
                    <a:pt x="4945" y="1768"/>
                  </a:cubicBezTo>
                  <a:cubicBezTo>
                    <a:pt x="4659" y="703"/>
                    <a:pt x="3697" y="1"/>
                    <a:pt x="2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154;p70">
              <a:extLst>
                <a:ext uri="{FF2B5EF4-FFF2-40B4-BE49-F238E27FC236}">
                  <a16:creationId xmlns:a16="http://schemas.microsoft.com/office/drawing/2014/main" id="{DFC3B832-4D18-477F-9A41-DF94E13FD9BB}"/>
                </a:ext>
              </a:extLst>
            </p:cNvPr>
            <p:cNvSpPr/>
            <p:nvPr/>
          </p:nvSpPr>
          <p:spPr>
            <a:xfrm>
              <a:off x="3499573" y="4312113"/>
              <a:ext cx="178923" cy="162400"/>
            </a:xfrm>
            <a:custGeom>
              <a:avLst/>
              <a:gdLst/>
              <a:ahLst/>
              <a:cxnLst/>
              <a:rect l="l" t="t" r="r" b="b"/>
              <a:pathLst>
                <a:path w="5252" h="4767" extrusionOk="0">
                  <a:moveTo>
                    <a:pt x="2627" y="0"/>
                  </a:moveTo>
                  <a:cubicBezTo>
                    <a:pt x="2440" y="0"/>
                    <a:pt x="2251" y="22"/>
                    <a:pt x="2063" y="68"/>
                  </a:cubicBezTo>
                  <a:cubicBezTo>
                    <a:pt x="783" y="380"/>
                    <a:pt x="0" y="1668"/>
                    <a:pt x="312" y="2947"/>
                  </a:cubicBezTo>
                  <a:cubicBezTo>
                    <a:pt x="576" y="4035"/>
                    <a:pt x="1551" y="4766"/>
                    <a:pt x="2624" y="4766"/>
                  </a:cubicBezTo>
                  <a:cubicBezTo>
                    <a:pt x="2810" y="4766"/>
                    <a:pt x="3000" y="4744"/>
                    <a:pt x="3189" y="4698"/>
                  </a:cubicBezTo>
                  <a:cubicBezTo>
                    <a:pt x="4468" y="4388"/>
                    <a:pt x="5252" y="3098"/>
                    <a:pt x="4942" y="1821"/>
                  </a:cubicBezTo>
                  <a:cubicBezTo>
                    <a:pt x="4676" y="730"/>
                    <a:pt x="3701" y="0"/>
                    <a:pt x="2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155;p70">
              <a:extLst>
                <a:ext uri="{FF2B5EF4-FFF2-40B4-BE49-F238E27FC236}">
                  <a16:creationId xmlns:a16="http://schemas.microsoft.com/office/drawing/2014/main" id="{E4594057-301C-467A-83DE-1CADB2AF7B74}"/>
                </a:ext>
              </a:extLst>
            </p:cNvPr>
            <p:cNvSpPr/>
            <p:nvPr/>
          </p:nvSpPr>
          <p:spPr>
            <a:xfrm>
              <a:off x="2883945" y="4142834"/>
              <a:ext cx="431635" cy="431397"/>
            </a:xfrm>
            <a:custGeom>
              <a:avLst/>
              <a:gdLst/>
              <a:ahLst/>
              <a:cxnLst/>
              <a:rect l="l" t="t" r="r" b="b"/>
              <a:pathLst>
                <a:path w="12670" h="12663" extrusionOk="0">
                  <a:moveTo>
                    <a:pt x="6099" y="1"/>
                  </a:moveTo>
                  <a:cubicBezTo>
                    <a:pt x="6099" y="1"/>
                    <a:pt x="6098" y="1"/>
                    <a:pt x="6098" y="1"/>
                  </a:cubicBezTo>
                  <a:cubicBezTo>
                    <a:pt x="4556" y="57"/>
                    <a:pt x="3158" y="665"/>
                    <a:pt x="2090" y="1630"/>
                  </a:cubicBezTo>
                  <a:cubicBezTo>
                    <a:pt x="2031" y="1682"/>
                    <a:pt x="2162" y="1953"/>
                    <a:pt x="2105" y="2007"/>
                  </a:cubicBezTo>
                  <a:cubicBezTo>
                    <a:pt x="2094" y="2018"/>
                    <a:pt x="2077" y="2023"/>
                    <a:pt x="2055" y="2023"/>
                  </a:cubicBezTo>
                  <a:cubicBezTo>
                    <a:pt x="1979" y="2023"/>
                    <a:pt x="1855" y="1966"/>
                    <a:pt x="1779" y="1966"/>
                  </a:cubicBezTo>
                  <a:cubicBezTo>
                    <a:pt x="1758" y="1966"/>
                    <a:pt x="1740" y="1971"/>
                    <a:pt x="1728" y="1982"/>
                  </a:cubicBezTo>
                  <a:cubicBezTo>
                    <a:pt x="730" y="3042"/>
                    <a:pt x="90" y="4442"/>
                    <a:pt x="9" y="5991"/>
                  </a:cubicBezTo>
                  <a:cubicBezTo>
                    <a:pt x="3" y="6105"/>
                    <a:pt x="202" y="6141"/>
                    <a:pt x="202" y="6256"/>
                  </a:cubicBezTo>
                  <a:cubicBezTo>
                    <a:pt x="202" y="6307"/>
                    <a:pt x="0" y="6435"/>
                    <a:pt x="3" y="6487"/>
                  </a:cubicBezTo>
                  <a:cubicBezTo>
                    <a:pt x="38" y="8064"/>
                    <a:pt x="653" y="9496"/>
                    <a:pt x="1639" y="10585"/>
                  </a:cubicBezTo>
                  <a:cubicBezTo>
                    <a:pt x="1653" y="10600"/>
                    <a:pt x="1673" y="10606"/>
                    <a:pt x="1696" y="10606"/>
                  </a:cubicBezTo>
                  <a:cubicBezTo>
                    <a:pt x="1756" y="10606"/>
                    <a:pt x="1836" y="10568"/>
                    <a:pt x="1896" y="10568"/>
                  </a:cubicBezTo>
                  <a:cubicBezTo>
                    <a:pt x="1918" y="10568"/>
                    <a:pt x="1937" y="10573"/>
                    <a:pt x="1951" y="10587"/>
                  </a:cubicBezTo>
                  <a:cubicBezTo>
                    <a:pt x="2002" y="10641"/>
                    <a:pt x="1937" y="10894"/>
                    <a:pt x="1991" y="10944"/>
                  </a:cubicBezTo>
                  <a:cubicBezTo>
                    <a:pt x="3070" y="11960"/>
                    <a:pt x="4505" y="12602"/>
                    <a:pt x="6089" y="12663"/>
                  </a:cubicBezTo>
                  <a:cubicBezTo>
                    <a:pt x="6090" y="12663"/>
                    <a:pt x="6090" y="12663"/>
                    <a:pt x="6091" y="12663"/>
                  </a:cubicBezTo>
                  <a:cubicBezTo>
                    <a:pt x="6171" y="12663"/>
                    <a:pt x="6276" y="12506"/>
                    <a:pt x="6358" y="12506"/>
                  </a:cubicBezTo>
                  <a:cubicBezTo>
                    <a:pt x="6443" y="12506"/>
                    <a:pt x="6503" y="12663"/>
                    <a:pt x="6585" y="12663"/>
                  </a:cubicBezTo>
                  <a:cubicBezTo>
                    <a:pt x="6586" y="12663"/>
                    <a:pt x="6587" y="12663"/>
                    <a:pt x="6587" y="12663"/>
                  </a:cubicBezTo>
                  <a:cubicBezTo>
                    <a:pt x="8169" y="12600"/>
                    <a:pt x="9604" y="11958"/>
                    <a:pt x="10681" y="10944"/>
                  </a:cubicBezTo>
                  <a:cubicBezTo>
                    <a:pt x="10741" y="10885"/>
                    <a:pt x="10681" y="10661"/>
                    <a:pt x="10739" y="10600"/>
                  </a:cubicBezTo>
                  <a:cubicBezTo>
                    <a:pt x="10753" y="10587"/>
                    <a:pt x="10773" y="10582"/>
                    <a:pt x="10796" y="10582"/>
                  </a:cubicBezTo>
                  <a:cubicBezTo>
                    <a:pt x="10849" y="10582"/>
                    <a:pt x="10918" y="10605"/>
                    <a:pt x="10971" y="10605"/>
                  </a:cubicBezTo>
                  <a:cubicBezTo>
                    <a:pt x="10996" y="10605"/>
                    <a:pt x="11017" y="10600"/>
                    <a:pt x="11031" y="10585"/>
                  </a:cubicBezTo>
                  <a:cubicBezTo>
                    <a:pt x="12018" y="9496"/>
                    <a:pt x="12631" y="8062"/>
                    <a:pt x="12669" y="6487"/>
                  </a:cubicBezTo>
                  <a:cubicBezTo>
                    <a:pt x="12669" y="6435"/>
                    <a:pt x="12429" y="6345"/>
                    <a:pt x="12429" y="6294"/>
                  </a:cubicBezTo>
                  <a:cubicBezTo>
                    <a:pt x="12429" y="6181"/>
                    <a:pt x="12667" y="6107"/>
                    <a:pt x="12662" y="5997"/>
                  </a:cubicBezTo>
                  <a:cubicBezTo>
                    <a:pt x="12582" y="4447"/>
                    <a:pt x="11942" y="3042"/>
                    <a:pt x="10943" y="1985"/>
                  </a:cubicBezTo>
                  <a:cubicBezTo>
                    <a:pt x="10932" y="1973"/>
                    <a:pt x="10913" y="1968"/>
                    <a:pt x="10888" y="1968"/>
                  </a:cubicBezTo>
                  <a:cubicBezTo>
                    <a:pt x="10815" y="1968"/>
                    <a:pt x="10698" y="2009"/>
                    <a:pt x="10625" y="2009"/>
                  </a:cubicBezTo>
                  <a:cubicBezTo>
                    <a:pt x="10601" y="2009"/>
                    <a:pt x="10582" y="2005"/>
                    <a:pt x="10571" y="1994"/>
                  </a:cubicBezTo>
                  <a:cubicBezTo>
                    <a:pt x="10510" y="1935"/>
                    <a:pt x="10652" y="1693"/>
                    <a:pt x="10591" y="1639"/>
                  </a:cubicBezTo>
                  <a:cubicBezTo>
                    <a:pt x="9523" y="670"/>
                    <a:pt x="8125" y="61"/>
                    <a:pt x="6583" y="1"/>
                  </a:cubicBezTo>
                  <a:cubicBezTo>
                    <a:pt x="6582" y="1"/>
                    <a:pt x="6582" y="1"/>
                    <a:pt x="6582" y="1"/>
                  </a:cubicBezTo>
                  <a:cubicBezTo>
                    <a:pt x="6501" y="1"/>
                    <a:pt x="6416" y="270"/>
                    <a:pt x="6336" y="270"/>
                  </a:cubicBezTo>
                  <a:cubicBezTo>
                    <a:pt x="6258" y="270"/>
                    <a:pt x="6177" y="1"/>
                    <a:pt x="6099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156;p70">
              <a:extLst>
                <a:ext uri="{FF2B5EF4-FFF2-40B4-BE49-F238E27FC236}">
                  <a16:creationId xmlns:a16="http://schemas.microsoft.com/office/drawing/2014/main" id="{8F185CAB-1F28-4B35-AFF8-B82C47107E21}"/>
                </a:ext>
              </a:extLst>
            </p:cNvPr>
            <p:cNvSpPr/>
            <p:nvPr/>
          </p:nvSpPr>
          <p:spPr>
            <a:xfrm>
              <a:off x="2883945" y="4142697"/>
              <a:ext cx="431703" cy="431703"/>
            </a:xfrm>
            <a:custGeom>
              <a:avLst/>
              <a:gdLst/>
              <a:ahLst/>
              <a:cxnLst/>
              <a:rect l="l" t="t" r="r" b="b"/>
              <a:pathLst>
                <a:path w="12672" h="12672" extrusionOk="0">
                  <a:moveTo>
                    <a:pt x="6336" y="0"/>
                  </a:moveTo>
                  <a:cubicBezTo>
                    <a:pt x="6253" y="0"/>
                    <a:pt x="6170" y="3"/>
                    <a:pt x="6087" y="7"/>
                  </a:cubicBezTo>
                  <a:lnTo>
                    <a:pt x="6087" y="5645"/>
                  </a:lnTo>
                  <a:lnTo>
                    <a:pt x="2083" y="1641"/>
                  </a:lnTo>
                  <a:cubicBezTo>
                    <a:pt x="1960" y="1751"/>
                    <a:pt x="1843" y="1868"/>
                    <a:pt x="1728" y="1989"/>
                  </a:cubicBezTo>
                  <a:lnTo>
                    <a:pt x="5737" y="5995"/>
                  </a:lnTo>
                  <a:lnTo>
                    <a:pt x="9" y="5995"/>
                  </a:lnTo>
                  <a:cubicBezTo>
                    <a:pt x="3" y="6107"/>
                    <a:pt x="0" y="6221"/>
                    <a:pt x="0" y="6336"/>
                  </a:cubicBezTo>
                  <a:cubicBezTo>
                    <a:pt x="0" y="6387"/>
                    <a:pt x="0" y="6439"/>
                    <a:pt x="3" y="6491"/>
                  </a:cubicBezTo>
                  <a:lnTo>
                    <a:pt x="5737" y="6491"/>
                  </a:lnTo>
                  <a:lnTo>
                    <a:pt x="1639" y="10589"/>
                  </a:lnTo>
                  <a:cubicBezTo>
                    <a:pt x="1751" y="10712"/>
                    <a:pt x="1868" y="10829"/>
                    <a:pt x="1986" y="10943"/>
                  </a:cubicBezTo>
                  <a:lnTo>
                    <a:pt x="6087" y="6841"/>
                  </a:lnTo>
                  <a:lnTo>
                    <a:pt x="6087" y="12667"/>
                  </a:lnTo>
                  <a:cubicBezTo>
                    <a:pt x="6170" y="12669"/>
                    <a:pt x="6253" y="12671"/>
                    <a:pt x="6336" y="12671"/>
                  </a:cubicBezTo>
                  <a:cubicBezTo>
                    <a:pt x="6419" y="12671"/>
                    <a:pt x="6502" y="12669"/>
                    <a:pt x="6583" y="12667"/>
                  </a:cubicBezTo>
                  <a:lnTo>
                    <a:pt x="6583" y="6841"/>
                  </a:lnTo>
                  <a:lnTo>
                    <a:pt x="10683" y="10941"/>
                  </a:lnTo>
                  <a:cubicBezTo>
                    <a:pt x="10804" y="10829"/>
                    <a:pt x="10919" y="10712"/>
                    <a:pt x="11031" y="10589"/>
                  </a:cubicBezTo>
                  <a:lnTo>
                    <a:pt x="6933" y="6491"/>
                  </a:lnTo>
                  <a:lnTo>
                    <a:pt x="12669" y="6491"/>
                  </a:lnTo>
                  <a:cubicBezTo>
                    <a:pt x="12669" y="6439"/>
                    <a:pt x="12671" y="6387"/>
                    <a:pt x="12671" y="6336"/>
                  </a:cubicBezTo>
                  <a:cubicBezTo>
                    <a:pt x="12671" y="6221"/>
                    <a:pt x="12667" y="6107"/>
                    <a:pt x="12662" y="5995"/>
                  </a:cubicBezTo>
                  <a:lnTo>
                    <a:pt x="6935" y="5995"/>
                  </a:lnTo>
                  <a:lnTo>
                    <a:pt x="10941" y="1989"/>
                  </a:lnTo>
                  <a:cubicBezTo>
                    <a:pt x="10829" y="1868"/>
                    <a:pt x="10710" y="1751"/>
                    <a:pt x="10586" y="1641"/>
                  </a:cubicBezTo>
                  <a:lnTo>
                    <a:pt x="6583" y="5645"/>
                  </a:lnTo>
                  <a:lnTo>
                    <a:pt x="6583" y="7"/>
                  </a:lnTo>
                  <a:cubicBezTo>
                    <a:pt x="6502" y="3"/>
                    <a:pt x="6419" y="0"/>
                    <a:pt x="63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157;p70">
              <a:extLst>
                <a:ext uri="{FF2B5EF4-FFF2-40B4-BE49-F238E27FC236}">
                  <a16:creationId xmlns:a16="http://schemas.microsoft.com/office/drawing/2014/main" id="{C61C69A1-8049-4505-A223-EF47705F54F8}"/>
                </a:ext>
              </a:extLst>
            </p:cNvPr>
            <p:cNvSpPr/>
            <p:nvPr/>
          </p:nvSpPr>
          <p:spPr>
            <a:xfrm>
              <a:off x="2932252" y="4205892"/>
              <a:ext cx="335088" cy="305279"/>
            </a:xfrm>
            <a:custGeom>
              <a:avLst/>
              <a:gdLst/>
              <a:ahLst/>
              <a:cxnLst/>
              <a:rect l="l" t="t" r="r" b="b"/>
              <a:pathLst>
                <a:path w="9836" h="8961" extrusionOk="0">
                  <a:moveTo>
                    <a:pt x="4918" y="1"/>
                  </a:moveTo>
                  <a:cubicBezTo>
                    <a:pt x="3771" y="1"/>
                    <a:pt x="2624" y="438"/>
                    <a:pt x="1749" y="1312"/>
                  </a:cubicBezTo>
                  <a:cubicBezTo>
                    <a:pt x="1" y="3062"/>
                    <a:pt x="1" y="5899"/>
                    <a:pt x="1749" y="7647"/>
                  </a:cubicBezTo>
                  <a:cubicBezTo>
                    <a:pt x="2624" y="8523"/>
                    <a:pt x="3771" y="8960"/>
                    <a:pt x="4918" y="8960"/>
                  </a:cubicBezTo>
                  <a:cubicBezTo>
                    <a:pt x="6064" y="8960"/>
                    <a:pt x="7210" y="8523"/>
                    <a:pt x="8085" y="7647"/>
                  </a:cubicBezTo>
                  <a:cubicBezTo>
                    <a:pt x="9835" y="5899"/>
                    <a:pt x="9835" y="3062"/>
                    <a:pt x="8085" y="1312"/>
                  </a:cubicBezTo>
                  <a:cubicBezTo>
                    <a:pt x="7210" y="438"/>
                    <a:pt x="6064" y="1"/>
                    <a:pt x="4918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158;p70">
              <a:extLst>
                <a:ext uri="{FF2B5EF4-FFF2-40B4-BE49-F238E27FC236}">
                  <a16:creationId xmlns:a16="http://schemas.microsoft.com/office/drawing/2014/main" id="{2841F25C-3B79-4A8B-8B4D-3B5DB1B9D175}"/>
                </a:ext>
              </a:extLst>
            </p:cNvPr>
            <p:cNvSpPr/>
            <p:nvPr/>
          </p:nvSpPr>
          <p:spPr>
            <a:xfrm>
              <a:off x="3004372" y="4269768"/>
              <a:ext cx="190608" cy="177389"/>
            </a:xfrm>
            <a:custGeom>
              <a:avLst/>
              <a:gdLst/>
              <a:ahLst/>
              <a:cxnLst/>
              <a:rect l="l" t="t" r="r" b="b"/>
              <a:pathLst>
                <a:path w="5595" h="5207" extrusionOk="0">
                  <a:moveTo>
                    <a:pt x="2794" y="0"/>
                  </a:moveTo>
                  <a:cubicBezTo>
                    <a:pt x="1538" y="0"/>
                    <a:pt x="433" y="912"/>
                    <a:pt x="229" y="2191"/>
                  </a:cubicBezTo>
                  <a:cubicBezTo>
                    <a:pt x="0" y="3609"/>
                    <a:pt x="965" y="4944"/>
                    <a:pt x="2383" y="5173"/>
                  </a:cubicBezTo>
                  <a:cubicBezTo>
                    <a:pt x="2524" y="5196"/>
                    <a:pt x="2664" y="5207"/>
                    <a:pt x="2801" y="5207"/>
                  </a:cubicBezTo>
                  <a:cubicBezTo>
                    <a:pt x="4057" y="5207"/>
                    <a:pt x="5162" y="4297"/>
                    <a:pt x="5366" y="3017"/>
                  </a:cubicBezTo>
                  <a:cubicBezTo>
                    <a:pt x="5595" y="1598"/>
                    <a:pt x="4630" y="263"/>
                    <a:pt x="3212" y="34"/>
                  </a:cubicBezTo>
                  <a:cubicBezTo>
                    <a:pt x="3071" y="11"/>
                    <a:pt x="2932" y="0"/>
                    <a:pt x="2794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159;p70">
              <a:extLst>
                <a:ext uri="{FF2B5EF4-FFF2-40B4-BE49-F238E27FC236}">
                  <a16:creationId xmlns:a16="http://schemas.microsoft.com/office/drawing/2014/main" id="{82B41E97-FD40-4B76-90ED-464E10ABB40B}"/>
                </a:ext>
              </a:extLst>
            </p:cNvPr>
            <p:cNvSpPr/>
            <p:nvPr/>
          </p:nvSpPr>
          <p:spPr>
            <a:xfrm>
              <a:off x="2833185" y="4574363"/>
              <a:ext cx="431703" cy="107074"/>
            </a:xfrm>
            <a:custGeom>
              <a:avLst/>
              <a:gdLst/>
              <a:ahLst/>
              <a:cxnLst/>
              <a:rect l="l" t="t" r="r" b="b"/>
              <a:pathLst>
                <a:path w="12672" h="3143" extrusionOk="0">
                  <a:moveTo>
                    <a:pt x="252" y="0"/>
                  </a:moveTo>
                  <a:cubicBezTo>
                    <a:pt x="112" y="0"/>
                    <a:pt x="0" y="113"/>
                    <a:pt x="0" y="252"/>
                  </a:cubicBezTo>
                  <a:lnTo>
                    <a:pt x="0" y="2891"/>
                  </a:lnTo>
                  <a:cubicBezTo>
                    <a:pt x="0" y="3030"/>
                    <a:pt x="112" y="3142"/>
                    <a:pt x="252" y="3142"/>
                  </a:cubicBezTo>
                  <a:lnTo>
                    <a:pt x="12420" y="3142"/>
                  </a:lnTo>
                  <a:cubicBezTo>
                    <a:pt x="12557" y="3142"/>
                    <a:pt x="12671" y="3030"/>
                    <a:pt x="12671" y="2891"/>
                  </a:cubicBezTo>
                  <a:lnTo>
                    <a:pt x="12671" y="252"/>
                  </a:lnTo>
                  <a:cubicBezTo>
                    <a:pt x="12671" y="113"/>
                    <a:pt x="12559" y="0"/>
                    <a:pt x="12420" y="0"/>
                  </a:cubicBezTo>
                  <a:lnTo>
                    <a:pt x="9839" y="0"/>
                  </a:lnTo>
                  <a:lnTo>
                    <a:pt x="9523" y="142"/>
                  </a:lnTo>
                  <a:lnTo>
                    <a:pt x="9341" y="0"/>
                  </a:lnTo>
                  <a:lnTo>
                    <a:pt x="6583" y="0"/>
                  </a:lnTo>
                  <a:lnTo>
                    <a:pt x="6336" y="294"/>
                  </a:lnTo>
                  <a:lnTo>
                    <a:pt x="6080" y="0"/>
                  </a:lnTo>
                  <a:lnTo>
                    <a:pt x="3328" y="0"/>
                  </a:lnTo>
                  <a:lnTo>
                    <a:pt x="3082" y="198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160;p70">
              <a:extLst>
                <a:ext uri="{FF2B5EF4-FFF2-40B4-BE49-F238E27FC236}">
                  <a16:creationId xmlns:a16="http://schemas.microsoft.com/office/drawing/2014/main" id="{00B32810-E401-44B9-B702-1E1CED3D1115}"/>
                </a:ext>
              </a:extLst>
            </p:cNvPr>
            <p:cNvSpPr/>
            <p:nvPr/>
          </p:nvSpPr>
          <p:spPr>
            <a:xfrm>
              <a:off x="3040518" y="4574363"/>
              <a:ext cx="16932" cy="107074"/>
            </a:xfrm>
            <a:custGeom>
              <a:avLst/>
              <a:gdLst/>
              <a:ahLst/>
              <a:cxnLst/>
              <a:rect l="l" t="t" r="r" b="b"/>
              <a:pathLst>
                <a:path w="497" h="3143" extrusionOk="0">
                  <a:moveTo>
                    <a:pt x="1" y="0"/>
                  </a:moveTo>
                  <a:lnTo>
                    <a:pt x="1" y="3142"/>
                  </a:lnTo>
                  <a:lnTo>
                    <a:pt x="497" y="3142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161;p70">
              <a:extLst>
                <a:ext uri="{FF2B5EF4-FFF2-40B4-BE49-F238E27FC236}">
                  <a16:creationId xmlns:a16="http://schemas.microsoft.com/office/drawing/2014/main" id="{FB72C156-0F6E-40A5-A608-191D185F1A49}"/>
                </a:ext>
              </a:extLst>
            </p:cNvPr>
            <p:cNvSpPr/>
            <p:nvPr/>
          </p:nvSpPr>
          <p:spPr>
            <a:xfrm>
              <a:off x="2929663" y="4574363"/>
              <a:ext cx="16932" cy="107074"/>
            </a:xfrm>
            <a:custGeom>
              <a:avLst/>
              <a:gdLst/>
              <a:ahLst/>
              <a:cxnLst/>
              <a:rect l="l" t="t" r="r" b="b"/>
              <a:pathLst>
                <a:path w="497" h="3143" extrusionOk="0">
                  <a:moveTo>
                    <a:pt x="0" y="0"/>
                  </a:moveTo>
                  <a:lnTo>
                    <a:pt x="0" y="3142"/>
                  </a:lnTo>
                  <a:lnTo>
                    <a:pt x="496" y="3142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162;p70">
              <a:extLst>
                <a:ext uri="{FF2B5EF4-FFF2-40B4-BE49-F238E27FC236}">
                  <a16:creationId xmlns:a16="http://schemas.microsoft.com/office/drawing/2014/main" id="{2DAE1BC8-92D3-4AC0-B7F4-B16041386934}"/>
                </a:ext>
              </a:extLst>
            </p:cNvPr>
            <p:cNvSpPr/>
            <p:nvPr/>
          </p:nvSpPr>
          <p:spPr>
            <a:xfrm>
              <a:off x="3151372" y="4574363"/>
              <a:ext cx="16932" cy="107074"/>
            </a:xfrm>
            <a:custGeom>
              <a:avLst/>
              <a:gdLst/>
              <a:ahLst/>
              <a:cxnLst/>
              <a:rect l="l" t="t" r="r" b="b"/>
              <a:pathLst>
                <a:path w="497" h="3143" extrusionOk="0">
                  <a:moveTo>
                    <a:pt x="1" y="0"/>
                  </a:moveTo>
                  <a:lnTo>
                    <a:pt x="1" y="3142"/>
                  </a:lnTo>
                  <a:lnTo>
                    <a:pt x="497" y="3142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163;p70">
              <a:extLst>
                <a:ext uri="{FF2B5EF4-FFF2-40B4-BE49-F238E27FC236}">
                  <a16:creationId xmlns:a16="http://schemas.microsoft.com/office/drawing/2014/main" id="{4C906722-B22B-4578-B94D-FC515B6F0F12}"/>
                </a:ext>
              </a:extLst>
            </p:cNvPr>
            <p:cNvSpPr/>
            <p:nvPr/>
          </p:nvSpPr>
          <p:spPr>
            <a:xfrm>
              <a:off x="2877915" y="4681402"/>
              <a:ext cx="431703" cy="107074"/>
            </a:xfrm>
            <a:custGeom>
              <a:avLst/>
              <a:gdLst/>
              <a:ahLst/>
              <a:cxnLst/>
              <a:rect l="l" t="t" r="r" b="b"/>
              <a:pathLst>
                <a:path w="12672" h="3143" extrusionOk="0">
                  <a:moveTo>
                    <a:pt x="251" y="0"/>
                  </a:moveTo>
                  <a:cubicBezTo>
                    <a:pt x="112" y="0"/>
                    <a:pt x="0" y="112"/>
                    <a:pt x="0" y="252"/>
                  </a:cubicBezTo>
                  <a:lnTo>
                    <a:pt x="0" y="2891"/>
                  </a:lnTo>
                  <a:cubicBezTo>
                    <a:pt x="0" y="3030"/>
                    <a:pt x="112" y="3142"/>
                    <a:pt x="251" y="3142"/>
                  </a:cubicBezTo>
                  <a:lnTo>
                    <a:pt x="2832" y="3142"/>
                  </a:lnTo>
                  <a:lnTo>
                    <a:pt x="3079" y="2945"/>
                  </a:lnTo>
                  <a:lnTo>
                    <a:pt x="3328" y="3142"/>
                  </a:lnTo>
                  <a:lnTo>
                    <a:pt x="6086" y="3142"/>
                  </a:lnTo>
                  <a:lnTo>
                    <a:pt x="6297" y="2945"/>
                  </a:lnTo>
                  <a:lnTo>
                    <a:pt x="6582" y="3142"/>
                  </a:lnTo>
                  <a:lnTo>
                    <a:pt x="9341" y="3142"/>
                  </a:lnTo>
                  <a:lnTo>
                    <a:pt x="9590" y="2945"/>
                  </a:lnTo>
                  <a:lnTo>
                    <a:pt x="9837" y="3142"/>
                  </a:lnTo>
                  <a:lnTo>
                    <a:pt x="12418" y="3142"/>
                  </a:lnTo>
                  <a:cubicBezTo>
                    <a:pt x="12557" y="3142"/>
                    <a:pt x="12669" y="3030"/>
                    <a:pt x="12669" y="2891"/>
                  </a:cubicBezTo>
                  <a:lnTo>
                    <a:pt x="12669" y="252"/>
                  </a:lnTo>
                  <a:lnTo>
                    <a:pt x="12671" y="252"/>
                  </a:lnTo>
                  <a:cubicBezTo>
                    <a:pt x="12671" y="112"/>
                    <a:pt x="12557" y="0"/>
                    <a:pt x="12420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164;p70">
              <a:extLst>
                <a:ext uri="{FF2B5EF4-FFF2-40B4-BE49-F238E27FC236}">
                  <a16:creationId xmlns:a16="http://schemas.microsoft.com/office/drawing/2014/main" id="{FF6FEF0B-AE22-47C5-884E-8D3C3A935A79}"/>
                </a:ext>
              </a:extLst>
            </p:cNvPr>
            <p:cNvSpPr/>
            <p:nvPr/>
          </p:nvSpPr>
          <p:spPr>
            <a:xfrm>
              <a:off x="3085248" y="4681402"/>
              <a:ext cx="16932" cy="107074"/>
            </a:xfrm>
            <a:custGeom>
              <a:avLst/>
              <a:gdLst/>
              <a:ahLst/>
              <a:cxnLst/>
              <a:rect l="l" t="t" r="r" b="b"/>
              <a:pathLst>
                <a:path w="497" h="3143" extrusionOk="0">
                  <a:moveTo>
                    <a:pt x="0" y="0"/>
                  </a:moveTo>
                  <a:lnTo>
                    <a:pt x="0" y="3142"/>
                  </a:lnTo>
                  <a:lnTo>
                    <a:pt x="496" y="3142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165;p70">
              <a:extLst>
                <a:ext uri="{FF2B5EF4-FFF2-40B4-BE49-F238E27FC236}">
                  <a16:creationId xmlns:a16="http://schemas.microsoft.com/office/drawing/2014/main" id="{CB5A2D9D-1247-4958-9845-C2E6CAC464C9}"/>
                </a:ext>
              </a:extLst>
            </p:cNvPr>
            <p:cNvSpPr/>
            <p:nvPr/>
          </p:nvSpPr>
          <p:spPr>
            <a:xfrm>
              <a:off x="2974325" y="4681402"/>
              <a:ext cx="17000" cy="107074"/>
            </a:xfrm>
            <a:custGeom>
              <a:avLst/>
              <a:gdLst/>
              <a:ahLst/>
              <a:cxnLst/>
              <a:rect l="l" t="t" r="r" b="b"/>
              <a:pathLst>
                <a:path w="499" h="3143" extrusionOk="0">
                  <a:moveTo>
                    <a:pt x="0" y="0"/>
                  </a:moveTo>
                  <a:lnTo>
                    <a:pt x="0" y="3142"/>
                  </a:lnTo>
                  <a:lnTo>
                    <a:pt x="498" y="3142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166;p70">
              <a:extLst>
                <a:ext uri="{FF2B5EF4-FFF2-40B4-BE49-F238E27FC236}">
                  <a16:creationId xmlns:a16="http://schemas.microsoft.com/office/drawing/2014/main" id="{1027D426-A9FA-4C2B-B578-E793173F01B9}"/>
                </a:ext>
              </a:extLst>
            </p:cNvPr>
            <p:cNvSpPr/>
            <p:nvPr/>
          </p:nvSpPr>
          <p:spPr>
            <a:xfrm>
              <a:off x="3196103" y="4681402"/>
              <a:ext cx="16932" cy="107074"/>
            </a:xfrm>
            <a:custGeom>
              <a:avLst/>
              <a:gdLst/>
              <a:ahLst/>
              <a:cxnLst/>
              <a:rect l="l" t="t" r="r" b="b"/>
              <a:pathLst>
                <a:path w="497" h="3143" extrusionOk="0">
                  <a:moveTo>
                    <a:pt x="1" y="0"/>
                  </a:moveTo>
                  <a:lnTo>
                    <a:pt x="1" y="3142"/>
                  </a:lnTo>
                  <a:lnTo>
                    <a:pt x="497" y="3142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167;p70">
              <a:extLst>
                <a:ext uri="{FF2B5EF4-FFF2-40B4-BE49-F238E27FC236}">
                  <a16:creationId xmlns:a16="http://schemas.microsoft.com/office/drawing/2014/main" id="{594B0DCC-EB6B-4723-87ED-98991DC9E2C7}"/>
                </a:ext>
              </a:extLst>
            </p:cNvPr>
            <p:cNvSpPr/>
            <p:nvPr/>
          </p:nvSpPr>
          <p:spPr>
            <a:xfrm>
              <a:off x="2885376" y="4672987"/>
              <a:ext cx="371949" cy="16932"/>
            </a:xfrm>
            <a:custGeom>
              <a:avLst/>
              <a:gdLst/>
              <a:ahLst/>
              <a:cxnLst/>
              <a:rect l="l" t="t" r="r" b="b"/>
              <a:pathLst>
                <a:path w="10918" h="497" extrusionOk="0">
                  <a:moveTo>
                    <a:pt x="248" y="0"/>
                  </a:moveTo>
                  <a:cubicBezTo>
                    <a:pt x="111" y="0"/>
                    <a:pt x="1" y="110"/>
                    <a:pt x="1" y="247"/>
                  </a:cubicBezTo>
                  <a:cubicBezTo>
                    <a:pt x="1" y="384"/>
                    <a:pt x="111" y="496"/>
                    <a:pt x="248" y="496"/>
                  </a:cubicBezTo>
                  <a:lnTo>
                    <a:pt x="10670" y="496"/>
                  </a:lnTo>
                  <a:cubicBezTo>
                    <a:pt x="10807" y="496"/>
                    <a:pt x="10917" y="384"/>
                    <a:pt x="10917" y="247"/>
                  </a:cubicBezTo>
                  <a:cubicBezTo>
                    <a:pt x="10917" y="110"/>
                    <a:pt x="10807" y="0"/>
                    <a:pt x="106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40267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957;p43">
            <a:extLst>
              <a:ext uri="{FF2B5EF4-FFF2-40B4-BE49-F238E27FC236}">
                <a16:creationId xmlns:a16="http://schemas.microsoft.com/office/drawing/2014/main" id="{708992F4-8736-4CBA-96A7-D7ADAE9442AC}"/>
              </a:ext>
            </a:extLst>
          </p:cNvPr>
          <p:cNvSpPr/>
          <p:nvPr/>
        </p:nvSpPr>
        <p:spPr>
          <a:xfrm>
            <a:off x="8267178" y="0"/>
            <a:ext cx="876822" cy="8016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rPr>
              <a:t>0</a:t>
            </a:r>
            <a:r>
              <a:rPr lang="en-US" sz="3000" dirty="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rPr>
              <a:t>7</a:t>
            </a:r>
            <a:endParaRPr sz="3000" dirty="0">
              <a:solidFill>
                <a:schemeClr val="dk1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F79A55-2D15-4C4A-8E23-B7FA24E53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096" y="1306980"/>
            <a:ext cx="2529540" cy="2529540"/>
          </a:xfrm>
          <a:prstGeom prst="rect">
            <a:avLst/>
          </a:prstGeom>
        </p:spPr>
      </p:pic>
      <p:sp>
        <p:nvSpPr>
          <p:cNvPr id="26" name="Google Shape;1480;p38">
            <a:extLst>
              <a:ext uri="{FF2B5EF4-FFF2-40B4-BE49-F238E27FC236}">
                <a16:creationId xmlns:a16="http://schemas.microsoft.com/office/drawing/2014/main" id="{030E828F-CF49-4897-B22E-1EF5C3B467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453119" y="1306980"/>
            <a:ext cx="3223554" cy="2529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800" b="1" dirty="0">
                <a:solidFill>
                  <a:schemeClr val="tx1"/>
                </a:solidFill>
              </a:rPr>
              <a:t>Э</a:t>
            </a:r>
            <a:endParaRPr sz="13800" b="1" dirty="0">
              <a:solidFill>
                <a:schemeClr val="tx1"/>
              </a:solidFill>
            </a:endParaRPr>
          </a:p>
        </p:txBody>
      </p:sp>
      <p:sp>
        <p:nvSpPr>
          <p:cNvPr id="27" name="Google Shape;1480;p38">
            <a:extLst>
              <a:ext uri="{FF2B5EF4-FFF2-40B4-BE49-F238E27FC236}">
                <a16:creationId xmlns:a16="http://schemas.microsoft.com/office/drawing/2014/main" id="{15D92F90-EB3C-47C5-BC3D-C14936D69D50}"/>
              </a:ext>
            </a:extLst>
          </p:cNvPr>
          <p:cNvSpPr txBox="1">
            <a:spLocks/>
          </p:cNvSpPr>
          <p:nvPr/>
        </p:nvSpPr>
        <p:spPr>
          <a:xfrm>
            <a:off x="3196223" y="1203960"/>
            <a:ext cx="1538679" cy="273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r>
              <a:rPr lang="en-US" sz="9600" b="1"/>
              <a:t>’</a:t>
            </a:r>
            <a:endParaRPr lang="ru-RU" sz="9600" b="1" dirty="0"/>
          </a:p>
        </p:txBody>
      </p:sp>
      <p:sp>
        <p:nvSpPr>
          <p:cNvPr id="28" name="Google Shape;1480;p38">
            <a:extLst>
              <a:ext uri="{FF2B5EF4-FFF2-40B4-BE49-F238E27FC236}">
                <a16:creationId xmlns:a16="http://schemas.microsoft.com/office/drawing/2014/main" id="{C6E3A28E-CCB2-4DDF-910D-8E273695567D}"/>
              </a:ext>
            </a:extLst>
          </p:cNvPr>
          <p:cNvSpPr txBox="1">
            <a:spLocks/>
          </p:cNvSpPr>
          <p:nvPr/>
        </p:nvSpPr>
        <p:spPr>
          <a:xfrm>
            <a:off x="3251853" y="1306980"/>
            <a:ext cx="3223554" cy="2529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r>
              <a:rPr lang="ru-RU" sz="138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29" name="Google Shape;1480;p38">
            <a:extLst>
              <a:ext uri="{FF2B5EF4-FFF2-40B4-BE49-F238E27FC236}">
                <a16:creationId xmlns:a16="http://schemas.microsoft.com/office/drawing/2014/main" id="{39AEA5E6-6958-42D6-9D52-0A1C11046F66}"/>
              </a:ext>
            </a:extLst>
          </p:cNvPr>
          <p:cNvSpPr txBox="1">
            <a:spLocks/>
          </p:cNvSpPr>
          <p:nvPr/>
        </p:nvSpPr>
        <p:spPr>
          <a:xfrm>
            <a:off x="5075925" y="1203960"/>
            <a:ext cx="1538679" cy="273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r>
              <a:rPr lang="en-US" sz="9600" b="1" dirty="0"/>
              <a:t>“</a:t>
            </a:r>
            <a:endParaRPr lang="ru-RU" sz="96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6F10B6-3868-4AB2-951B-C6C481AD0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250" y="1628709"/>
            <a:ext cx="2110470" cy="21104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4" name="Google Shape;2564;p56"/>
          <p:cNvGrpSpPr/>
          <p:nvPr/>
        </p:nvGrpSpPr>
        <p:grpSpPr>
          <a:xfrm>
            <a:off x="7631693" y="3704270"/>
            <a:ext cx="1154757" cy="1299277"/>
            <a:chOff x="7631693" y="3704270"/>
            <a:chExt cx="1154757" cy="1299277"/>
          </a:xfrm>
        </p:grpSpPr>
        <p:grpSp>
          <p:nvGrpSpPr>
            <p:cNvPr id="2565" name="Google Shape;2565;p56"/>
            <p:cNvGrpSpPr/>
            <p:nvPr/>
          </p:nvGrpSpPr>
          <p:grpSpPr>
            <a:xfrm rot="2700000">
              <a:off x="7705007" y="4365193"/>
              <a:ext cx="652458" cy="477621"/>
              <a:chOff x="230649" y="98842"/>
              <a:chExt cx="652464" cy="477625"/>
            </a:xfrm>
          </p:grpSpPr>
          <p:sp>
            <p:nvSpPr>
              <p:cNvPr id="2566" name="Google Shape;2566;p56"/>
              <p:cNvSpPr/>
              <p:nvPr/>
            </p:nvSpPr>
            <p:spPr>
              <a:xfrm>
                <a:off x="240470" y="110694"/>
                <a:ext cx="635592" cy="453052"/>
              </a:xfrm>
              <a:custGeom>
                <a:avLst/>
                <a:gdLst/>
                <a:ahLst/>
                <a:cxnLst/>
                <a:rect l="l" t="t" r="r" b="b"/>
                <a:pathLst>
                  <a:path w="13785" h="9826" extrusionOk="0">
                    <a:moveTo>
                      <a:pt x="11492" y="1"/>
                    </a:moveTo>
                    <a:cubicBezTo>
                      <a:pt x="11463" y="1"/>
                      <a:pt x="11427" y="10"/>
                      <a:pt x="11379" y="29"/>
                    </a:cubicBezTo>
                    <a:lnTo>
                      <a:pt x="9734" y="444"/>
                    </a:lnTo>
                    <a:lnTo>
                      <a:pt x="1693" y="3663"/>
                    </a:lnTo>
                    <a:lnTo>
                      <a:pt x="182" y="4428"/>
                    </a:lnTo>
                    <a:lnTo>
                      <a:pt x="185" y="4428"/>
                    </a:lnTo>
                    <a:cubicBezTo>
                      <a:pt x="25" y="4491"/>
                      <a:pt x="1" y="4673"/>
                      <a:pt x="63" y="4832"/>
                    </a:cubicBezTo>
                    <a:lnTo>
                      <a:pt x="519" y="6401"/>
                    </a:lnTo>
                    <a:lnTo>
                      <a:pt x="1255" y="8239"/>
                    </a:lnTo>
                    <a:lnTo>
                      <a:pt x="2061" y="9612"/>
                    </a:lnTo>
                    <a:cubicBezTo>
                      <a:pt x="2110" y="9738"/>
                      <a:pt x="2178" y="9826"/>
                      <a:pt x="2281" y="9826"/>
                    </a:cubicBezTo>
                    <a:cubicBezTo>
                      <a:pt x="2309" y="9826"/>
                      <a:pt x="2339" y="9819"/>
                      <a:pt x="2373" y="9805"/>
                    </a:cubicBezTo>
                    <a:lnTo>
                      <a:pt x="3991" y="9410"/>
                    </a:lnTo>
                    <a:lnTo>
                      <a:pt x="12036" y="6190"/>
                    </a:lnTo>
                    <a:lnTo>
                      <a:pt x="13511" y="5460"/>
                    </a:lnTo>
                    <a:cubicBezTo>
                      <a:pt x="13668" y="5395"/>
                      <a:pt x="13785" y="5272"/>
                      <a:pt x="13722" y="5115"/>
                    </a:cubicBezTo>
                    <a:lnTo>
                      <a:pt x="13206" y="3454"/>
                    </a:lnTo>
                    <a:lnTo>
                      <a:pt x="12470" y="1614"/>
                    </a:lnTo>
                    <a:lnTo>
                      <a:pt x="11628" y="164"/>
                    </a:lnTo>
                    <a:cubicBezTo>
                      <a:pt x="11584" y="53"/>
                      <a:pt x="11558" y="1"/>
                      <a:pt x="11492" y="1"/>
                    </a:cubicBezTo>
                    <a:close/>
                  </a:path>
                </a:pathLst>
              </a:custGeom>
              <a:solidFill>
                <a:srgbClr val="C7D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56"/>
              <p:cNvSpPr/>
              <p:nvPr/>
            </p:nvSpPr>
            <p:spPr>
              <a:xfrm>
                <a:off x="661522" y="229327"/>
                <a:ext cx="96918" cy="9447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2049" extrusionOk="0">
                    <a:moveTo>
                      <a:pt x="1051" y="506"/>
                    </a:moveTo>
                    <a:cubicBezTo>
                      <a:pt x="1120" y="506"/>
                      <a:pt x="1190" y="520"/>
                      <a:pt x="1255" y="549"/>
                    </a:cubicBezTo>
                    <a:cubicBezTo>
                      <a:pt x="1383" y="603"/>
                      <a:pt x="1479" y="704"/>
                      <a:pt x="1531" y="832"/>
                    </a:cubicBezTo>
                    <a:cubicBezTo>
                      <a:pt x="1636" y="1096"/>
                      <a:pt x="1509" y="1399"/>
                      <a:pt x="1244" y="1505"/>
                    </a:cubicBezTo>
                    <a:cubicBezTo>
                      <a:pt x="1182" y="1530"/>
                      <a:pt x="1117" y="1542"/>
                      <a:pt x="1052" y="1542"/>
                    </a:cubicBezTo>
                    <a:cubicBezTo>
                      <a:pt x="982" y="1542"/>
                      <a:pt x="912" y="1528"/>
                      <a:pt x="846" y="1500"/>
                    </a:cubicBezTo>
                    <a:cubicBezTo>
                      <a:pt x="721" y="1447"/>
                      <a:pt x="622" y="1346"/>
                      <a:pt x="570" y="1218"/>
                    </a:cubicBezTo>
                    <a:cubicBezTo>
                      <a:pt x="465" y="951"/>
                      <a:pt x="593" y="650"/>
                      <a:pt x="858" y="544"/>
                    </a:cubicBezTo>
                    <a:cubicBezTo>
                      <a:pt x="921" y="520"/>
                      <a:pt x="986" y="506"/>
                      <a:pt x="1051" y="506"/>
                    </a:cubicBezTo>
                    <a:close/>
                    <a:moveTo>
                      <a:pt x="1050" y="1"/>
                    </a:moveTo>
                    <a:cubicBezTo>
                      <a:pt x="922" y="1"/>
                      <a:pt x="794" y="25"/>
                      <a:pt x="671" y="75"/>
                    </a:cubicBezTo>
                    <a:cubicBezTo>
                      <a:pt x="418" y="176"/>
                      <a:pt x="218" y="369"/>
                      <a:pt x="110" y="621"/>
                    </a:cubicBezTo>
                    <a:cubicBezTo>
                      <a:pt x="3" y="872"/>
                      <a:pt x="0" y="1150"/>
                      <a:pt x="101" y="1404"/>
                    </a:cubicBezTo>
                    <a:cubicBezTo>
                      <a:pt x="202" y="1658"/>
                      <a:pt x="398" y="1857"/>
                      <a:pt x="649" y="1965"/>
                    </a:cubicBezTo>
                    <a:cubicBezTo>
                      <a:pt x="777" y="2021"/>
                      <a:pt x="914" y="2048"/>
                      <a:pt x="1051" y="2048"/>
                    </a:cubicBezTo>
                    <a:cubicBezTo>
                      <a:pt x="1179" y="2048"/>
                      <a:pt x="1309" y="2023"/>
                      <a:pt x="1432" y="1974"/>
                    </a:cubicBezTo>
                    <a:cubicBezTo>
                      <a:pt x="1684" y="1873"/>
                      <a:pt x="1883" y="1678"/>
                      <a:pt x="1991" y="1426"/>
                    </a:cubicBezTo>
                    <a:cubicBezTo>
                      <a:pt x="2099" y="1175"/>
                      <a:pt x="2101" y="897"/>
                      <a:pt x="2000" y="643"/>
                    </a:cubicBezTo>
                    <a:cubicBezTo>
                      <a:pt x="1899" y="390"/>
                      <a:pt x="1704" y="192"/>
                      <a:pt x="1452" y="84"/>
                    </a:cubicBezTo>
                    <a:cubicBezTo>
                      <a:pt x="1323" y="29"/>
                      <a:pt x="1186" y="1"/>
                      <a:pt x="10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56"/>
              <p:cNvSpPr/>
              <p:nvPr/>
            </p:nvSpPr>
            <p:spPr>
              <a:xfrm>
                <a:off x="355231" y="351971"/>
                <a:ext cx="97010" cy="94428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2048" extrusionOk="0">
                    <a:moveTo>
                      <a:pt x="1053" y="506"/>
                    </a:moveTo>
                    <a:cubicBezTo>
                      <a:pt x="1120" y="506"/>
                      <a:pt x="1190" y="519"/>
                      <a:pt x="1255" y="548"/>
                    </a:cubicBezTo>
                    <a:cubicBezTo>
                      <a:pt x="1383" y="602"/>
                      <a:pt x="1482" y="703"/>
                      <a:pt x="1533" y="831"/>
                    </a:cubicBezTo>
                    <a:cubicBezTo>
                      <a:pt x="1639" y="1096"/>
                      <a:pt x="1509" y="1399"/>
                      <a:pt x="1244" y="1504"/>
                    </a:cubicBezTo>
                    <a:cubicBezTo>
                      <a:pt x="1182" y="1529"/>
                      <a:pt x="1117" y="1542"/>
                      <a:pt x="1052" y="1542"/>
                    </a:cubicBezTo>
                    <a:cubicBezTo>
                      <a:pt x="983" y="1542"/>
                      <a:pt x="914" y="1528"/>
                      <a:pt x="849" y="1500"/>
                    </a:cubicBezTo>
                    <a:cubicBezTo>
                      <a:pt x="721" y="1446"/>
                      <a:pt x="622" y="1345"/>
                      <a:pt x="570" y="1217"/>
                    </a:cubicBezTo>
                    <a:cubicBezTo>
                      <a:pt x="465" y="952"/>
                      <a:pt x="595" y="649"/>
                      <a:pt x="860" y="544"/>
                    </a:cubicBezTo>
                    <a:cubicBezTo>
                      <a:pt x="923" y="519"/>
                      <a:pt x="988" y="506"/>
                      <a:pt x="1053" y="506"/>
                    </a:cubicBezTo>
                    <a:close/>
                    <a:moveTo>
                      <a:pt x="1051" y="0"/>
                    </a:moveTo>
                    <a:cubicBezTo>
                      <a:pt x="923" y="0"/>
                      <a:pt x="794" y="25"/>
                      <a:pt x="671" y="75"/>
                    </a:cubicBezTo>
                    <a:cubicBezTo>
                      <a:pt x="418" y="176"/>
                      <a:pt x="220" y="371"/>
                      <a:pt x="113" y="622"/>
                    </a:cubicBezTo>
                    <a:cubicBezTo>
                      <a:pt x="5" y="874"/>
                      <a:pt x="0" y="1150"/>
                      <a:pt x="104" y="1403"/>
                    </a:cubicBezTo>
                    <a:cubicBezTo>
                      <a:pt x="205" y="1657"/>
                      <a:pt x="398" y="1857"/>
                      <a:pt x="649" y="1964"/>
                    </a:cubicBezTo>
                    <a:cubicBezTo>
                      <a:pt x="779" y="2021"/>
                      <a:pt x="916" y="2047"/>
                      <a:pt x="1053" y="2047"/>
                    </a:cubicBezTo>
                    <a:cubicBezTo>
                      <a:pt x="1181" y="2047"/>
                      <a:pt x="1309" y="2023"/>
                      <a:pt x="1432" y="1973"/>
                    </a:cubicBezTo>
                    <a:cubicBezTo>
                      <a:pt x="1686" y="1872"/>
                      <a:pt x="1886" y="1677"/>
                      <a:pt x="1993" y="1426"/>
                    </a:cubicBezTo>
                    <a:cubicBezTo>
                      <a:pt x="2101" y="1174"/>
                      <a:pt x="2103" y="898"/>
                      <a:pt x="2002" y="645"/>
                    </a:cubicBezTo>
                    <a:cubicBezTo>
                      <a:pt x="1901" y="391"/>
                      <a:pt x="1706" y="191"/>
                      <a:pt x="1455" y="84"/>
                    </a:cubicBezTo>
                    <a:cubicBezTo>
                      <a:pt x="1325" y="28"/>
                      <a:pt x="1188" y="0"/>
                      <a:pt x="10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56"/>
              <p:cNvSpPr/>
              <p:nvPr/>
            </p:nvSpPr>
            <p:spPr>
              <a:xfrm>
                <a:off x="775453" y="269947"/>
                <a:ext cx="107661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736" extrusionOk="0">
                    <a:moveTo>
                      <a:pt x="1603" y="0"/>
                    </a:moveTo>
                    <a:cubicBezTo>
                      <a:pt x="523" y="431"/>
                      <a:pt x="0" y="1656"/>
                      <a:pt x="431" y="2736"/>
                    </a:cubicBezTo>
                    <a:lnTo>
                      <a:pt x="2099" y="2069"/>
                    </a:lnTo>
                    <a:cubicBezTo>
                      <a:pt x="2258" y="2004"/>
                      <a:pt x="2334" y="1825"/>
                      <a:pt x="2272" y="1665"/>
                    </a:cubicBezTo>
                    <a:lnTo>
                      <a:pt x="1603" y="0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56"/>
              <p:cNvSpPr/>
              <p:nvPr/>
            </p:nvSpPr>
            <p:spPr>
              <a:xfrm>
                <a:off x="230649" y="279629"/>
                <a:ext cx="107661" cy="126196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737" extrusionOk="0">
                    <a:moveTo>
                      <a:pt x="1901" y="1"/>
                    </a:moveTo>
                    <a:lnTo>
                      <a:pt x="236" y="668"/>
                    </a:lnTo>
                    <a:cubicBezTo>
                      <a:pt x="77" y="733"/>
                      <a:pt x="0" y="912"/>
                      <a:pt x="63" y="1071"/>
                    </a:cubicBezTo>
                    <a:lnTo>
                      <a:pt x="732" y="2736"/>
                    </a:lnTo>
                    <a:lnTo>
                      <a:pt x="732" y="2736"/>
                    </a:lnTo>
                    <a:cubicBezTo>
                      <a:pt x="1810" y="2304"/>
                      <a:pt x="2334" y="1080"/>
                      <a:pt x="1901" y="1"/>
                    </a:cubicBezTo>
                    <a:close/>
                    <a:moveTo>
                      <a:pt x="732" y="2736"/>
                    </a:moveTo>
                    <a:cubicBezTo>
                      <a:pt x="731" y="2736"/>
                      <a:pt x="730" y="2736"/>
                      <a:pt x="730" y="2737"/>
                    </a:cubicBezTo>
                    <a:lnTo>
                      <a:pt x="732" y="2737"/>
                    </a:lnTo>
                    <a:lnTo>
                      <a:pt x="732" y="2736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56"/>
              <p:cNvSpPr/>
              <p:nvPr/>
            </p:nvSpPr>
            <p:spPr>
              <a:xfrm>
                <a:off x="298335" y="483560"/>
                <a:ext cx="126150" cy="92907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015" extrusionOk="0">
                    <a:moveTo>
                      <a:pt x="781" y="1"/>
                    </a:moveTo>
                    <a:cubicBezTo>
                      <a:pt x="520" y="1"/>
                      <a:pt x="256" y="49"/>
                      <a:pt x="0" y="152"/>
                    </a:cubicBezTo>
                    <a:lnTo>
                      <a:pt x="667" y="1819"/>
                    </a:lnTo>
                    <a:cubicBezTo>
                      <a:pt x="715" y="1941"/>
                      <a:pt x="832" y="2014"/>
                      <a:pt x="954" y="2014"/>
                    </a:cubicBezTo>
                    <a:cubicBezTo>
                      <a:pt x="992" y="2014"/>
                      <a:pt x="1031" y="2007"/>
                      <a:pt x="1068" y="1992"/>
                    </a:cubicBezTo>
                    <a:lnTo>
                      <a:pt x="2736" y="1323"/>
                    </a:lnTo>
                    <a:cubicBezTo>
                      <a:pt x="2406" y="500"/>
                      <a:pt x="1615" y="1"/>
                      <a:pt x="781" y="1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56"/>
              <p:cNvSpPr/>
              <p:nvPr/>
            </p:nvSpPr>
            <p:spPr>
              <a:xfrm>
                <a:off x="474326" y="265014"/>
                <a:ext cx="165111" cy="145654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159" extrusionOk="0">
                    <a:moveTo>
                      <a:pt x="1789" y="1"/>
                    </a:moveTo>
                    <a:cubicBezTo>
                      <a:pt x="1594" y="1"/>
                      <a:pt x="1396" y="37"/>
                      <a:pt x="1203" y="114"/>
                    </a:cubicBezTo>
                    <a:cubicBezTo>
                      <a:pt x="393" y="439"/>
                      <a:pt x="1" y="1357"/>
                      <a:pt x="326" y="2167"/>
                    </a:cubicBezTo>
                    <a:cubicBezTo>
                      <a:pt x="572" y="2783"/>
                      <a:pt x="1164" y="3159"/>
                      <a:pt x="1790" y="3159"/>
                    </a:cubicBezTo>
                    <a:cubicBezTo>
                      <a:pt x="1986" y="3159"/>
                      <a:pt x="2184" y="3122"/>
                      <a:pt x="2377" y="3045"/>
                    </a:cubicBezTo>
                    <a:cubicBezTo>
                      <a:pt x="3185" y="2722"/>
                      <a:pt x="3580" y="1801"/>
                      <a:pt x="3255" y="993"/>
                    </a:cubicBezTo>
                    <a:cubicBezTo>
                      <a:pt x="3008" y="376"/>
                      <a:pt x="2416" y="1"/>
                      <a:pt x="1789" y="1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56"/>
              <p:cNvSpPr/>
              <p:nvPr/>
            </p:nvSpPr>
            <p:spPr>
              <a:xfrm rot="-5400000">
                <a:off x="697978" y="89597"/>
                <a:ext cx="107661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736" extrusionOk="0">
                    <a:moveTo>
                      <a:pt x="1603" y="0"/>
                    </a:moveTo>
                    <a:cubicBezTo>
                      <a:pt x="523" y="431"/>
                      <a:pt x="0" y="1656"/>
                      <a:pt x="431" y="2736"/>
                    </a:cubicBezTo>
                    <a:lnTo>
                      <a:pt x="2099" y="2069"/>
                    </a:lnTo>
                    <a:cubicBezTo>
                      <a:pt x="2258" y="2004"/>
                      <a:pt x="2334" y="1825"/>
                      <a:pt x="2272" y="1665"/>
                    </a:cubicBezTo>
                    <a:lnTo>
                      <a:pt x="1603" y="0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74" name="Google Shape;2574;p56"/>
            <p:cNvGrpSpPr/>
            <p:nvPr/>
          </p:nvGrpSpPr>
          <p:grpSpPr>
            <a:xfrm rot="-468991">
              <a:off x="8104544" y="3746418"/>
              <a:ext cx="652459" cy="477621"/>
              <a:chOff x="230649" y="98842"/>
              <a:chExt cx="652464" cy="477625"/>
            </a:xfrm>
          </p:grpSpPr>
          <p:sp>
            <p:nvSpPr>
              <p:cNvPr id="2575" name="Google Shape;2575;p56"/>
              <p:cNvSpPr/>
              <p:nvPr/>
            </p:nvSpPr>
            <p:spPr>
              <a:xfrm>
                <a:off x="240470" y="110694"/>
                <a:ext cx="635592" cy="453052"/>
              </a:xfrm>
              <a:custGeom>
                <a:avLst/>
                <a:gdLst/>
                <a:ahLst/>
                <a:cxnLst/>
                <a:rect l="l" t="t" r="r" b="b"/>
                <a:pathLst>
                  <a:path w="13785" h="9826" extrusionOk="0">
                    <a:moveTo>
                      <a:pt x="11492" y="1"/>
                    </a:moveTo>
                    <a:cubicBezTo>
                      <a:pt x="11463" y="1"/>
                      <a:pt x="11427" y="10"/>
                      <a:pt x="11379" y="29"/>
                    </a:cubicBezTo>
                    <a:lnTo>
                      <a:pt x="9734" y="444"/>
                    </a:lnTo>
                    <a:lnTo>
                      <a:pt x="1693" y="3663"/>
                    </a:lnTo>
                    <a:lnTo>
                      <a:pt x="182" y="4428"/>
                    </a:lnTo>
                    <a:lnTo>
                      <a:pt x="185" y="4428"/>
                    </a:lnTo>
                    <a:cubicBezTo>
                      <a:pt x="25" y="4491"/>
                      <a:pt x="1" y="4673"/>
                      <a:pt x="63" y="4832"/>
                    </a:cubicBezTo>
                    <a:lnTo>
                      <a:pt x="519" y="6401"/>
                    </a:lnTo>
                    <a:lnTo>
                      <a:pt x="1255" y="8239"/>
                    </a:lnTo>
                    <a:lnTo>
                      <a:pt x="2061" y="9612"/>
                    </a:lnTo>
                    <a:cubicBezTo>
                      <a:pt x="2110" y="9738"/>
                      <a:pt x="2178" y="9826"/>
                      <a:pt x="2281" y="9826"/>
                    </a:cubicBezTo>
                    <a:cubicBezTo>
                      <a:pt x="2309" y="9826"/>
                      <a:pt x="2339" y="9819"/>
                      <a:pt x="2373" y="9805"/>
                    </a:cubicBezTo>
                    <a:lnTo>
                      <a:pt x="3991" y="9410"/>
                    </a:lnTo>
                    <a:lnTo>
                      <a:pt x="12036" y="6190"/>
                    </a:lnTo>
                    <a:lnTo>
                      <a:pt x="13511" y="5460"/>
                    </a:lnTo>
                    <a:cubicBezTo>
                      <a:pt x="13668" y="5395"/>
                      <a:pt x="13785" y="5272"/>
                      <a:pt x="13722" y="5115"/>
                    </a:cubicBezTo>
                    <a:lnTo>
                      <a:pt x="13206" y="3454"/>
                    </a:lnTo>
                    <a:lnTo>
                      <a:pt x="12470" y="1614"/>
                    </a:lnTo>
                    <a:lnTo>
                      <a:pt x="11628" y="164"/>
                    </a:lnTo>
                    <a:cubicBezTo>
                      <a:pt x="11584" y="53"/>
                      <a:pt x="11558" y="1"/>
                      <a:pt x="11492" y="1"/>
                    </a:cubicBezTo>
                    <a:close/>
                  </a:path>
                </a:pathLst>
              </a:custGeom>
              <a:solidFill>
                <a:srgbClr val="C7D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56"/>
              <p:cNvSpPr/>
              <p:nvPr/>
            </p:nvSpPr>
            <p:spPr>
              <a:xfrm>
                <a:off x="661522" y="229327"/>
                <a:ext cx="96918" cy="9447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2049" extrusionOk="0">
                    <a:moveTo>
                      <a:pt x="1051" y="506"/>
                    </a:moveTo>
                    <a:cubicBezTo>
                      <a:pt x="1120" y="506"/>
                      <a:pt x="1190" y="520"/>
                      <a:pt x="1255" y="549"/>
                    </a:cubicBezTo>
                    <a:cubicBezTo>
                      <a:pt x="1383" y="603"/>
                      <a:pt x="1479" y="704"/>
                      <a:pt x="1531" y="832"/>
                    </a:cubicBezTo>
                    <a:cubicBezTo>
                      <a:pt x="1636" y="1096"/>
                      <a:pt x="1509" y="1399"/>
                      <a:pt x="1244" y="1505"/>
                    </a:cubicBezTo>
                    <a:cubicBezTo>
                      <a:pt x="1182" y="1530"/>
                      <a:pt x="1117" y="1542"/>
                      <a:pt x="1052" y="1542"/>
                    </a:cubicBezTo>
                    <a:cubicBezTo>
                      <a:pt x="982" y="1542"/>
                      <a:pt x="912" y="1528"/>
                      <a:pt x="846" y="1500"/>
                    </a:cubicBezTo>
                    <a:cubicBezTo>
                      <a:pt x="721" y="1447"/>
                      <a:pt x="622" y="1346"/>
                      <a:pt x="570" y="1218"/>
                    </a:cubicBezTo>
                    <a:cubicBezTo>
                      <a:pt x="465" y="951"/>
                      <a:pt x="593" y="650"/>
                      <a:pt x="858" y="544"/>
                    </a:cubicBezTo>
                    <a:cubicBezTo>
                      <a:pt x="921" y="520"/>
                      <a:pt x="986" y="506"/>
                      <a:pt x="1051" y="506"/>
                    </a:cubicBezTo>
                    <a:close/>
                    <a:moveTo>
                      <a:pt x="1050" y="1"/>
                    </a:moveTo>
                    <a:cubicBezTo>
                      <a:pt x="922" y="1"/>
                      <a:pt x="794" y="25"/>
                      <a:pt x="671" y="75"/>
                    </a:cubicBezTo>
                    <a:cubicBezTo>
                      <a:pt x="418" y="176"/>
                      <a:pt x="218" y="369"/>
                      <a:pt x="110" y="621"/>
                    </a:cubicBezTo>
                    <a:cubicBezTo>
                      <a:pt x="3" y="872"/>
                      <a:pt x="0" y="1150"/>
                      <a:pt x="101" y="1404"/>
                    </a:cubicBezTo>
                    <a:cubicBezTo>
                      <a:pt x="202" y="1658"/>
                      <a:pt x="398" y="1857"/>
                      <a:pt x="649" y="1965"/>
                    </a:cubicBezTo>
                    <a:cubicBezTo>
                      <a:pt x="777" y="2021"/>
                      <a:pt x="914" y="2048"/>
                      <a:pt x="1051" y="2048"/>
                    </a:cubicBezTo>
                    <a:cubicBezTo>
                      <a:pt x="1179" y="2048"/>
                      <a:pt x="1309" y="2023"/>
                      <a:pt x="1432" y="1974"/>
                    </a:cubicBezTo>
                    <a:cubicBezTo>
                      <a:pt x="1684" y="1873"/>
                      <a:pt x="1883" y="1678"/>
                      <a:pt x="1991" y="1426"/>
                    </a:cubicBezTo>
                    <a:cubicBezTo>
                      <a:pt x="2099" y="1175"/>
                      <a:pt x="2101" y="897"/>
                      <a:pt x="2000" y="643"/>
                    </a:cubicBezTo>
                    <a:cubicBezTo>
                      <a:pt x="1899" y="390"/>
                      <a:pt x="1704" y="192"/>
                      <a:pt x="1452" y="84"/>
                    </a:cubicBezTo>
                    <a:cubicBezTo>
                      <a:pt x="1323" y="29"/>
                      <a:pt x="1186" y="1"/>
                      <a:pt x="10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56"/>
              <p:cNvSpPr/>
              <p:nvPr/>
            </p:nvSpPr>
            <p:spPr>
              <a:xfrm>
                <a:off x="355231" y="351971"/>
                <a:ext cx="97010" cy="94428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2048" extrusionOk="0">
                    <a:moveTo>
                      <a:pt x="1053" y="506"/>
                    </a:moveTo>
                    <a:cubicBezTo>
                      <a:pt x="1120" y="506"/>
                      <a:pt x="1190" y="519"/>
                      <a:pt x="1255" y="548"/>
                    </a:cubicBezTo>
                    <a:cubicBezTo>
                      <a:pt x="1383" y="602"/>
                      <a:pt x="1482" y="703"/>
                      <a:pt x="1533" y="831"/>
                    </a:cubicBezTo>
                    <a:cubicBezTo>
                      <a:pt x="1639" y="1096"/>
                      <a:pt x="1509" y="1399"/>
                      <a:pt x="1244" y="1504"/>
                    </a:cubicBezTo>
                    <a:cubicBezTo>
                      <a:pt x="1182" y="1529"/>
                      <a:pt x="1117" y="1542"/>
                      <a:pt x="1052" y="1542"/>
                    </a:cubicBezTo>
                    <a:cubicBezTo>
                      <a:pt x="983" y="1542"/>
                      <a:pt x="914" y="1528"/>
                      <a:pt x="849" y="1500"/>
                    </a:cubicBezTo>
                    <a:cubicBezTo>
                      <a:pt x="721" y="1446"/>
                      <a:pt x="622" y="1345"/>
                      <a:pt x="570" y="1217"/>
                    </a:cubicBezTo>
                    <a:cubicBezTo>
                      <a:pt x="465" y="952"/>
                      <a:pt x="595" y="649"/>
                      <a:pt x="860" y="544"/>
                    </a:cubicBezTo>
                    <a:cubicBezTo>
                      <a:pt x="923" y="519"/>
                      <a:pt x="988" y="506"/>
                      <a:pt x="1053" y="506"/>
                    </a:cubicBezTo>
                    <a:close/>
                    <a:moveTo>
                      <a:pt x="1051" y="0"/>
                    </a:moveTo>
                    <a:cubicBezTo>
                      <a:pt x="923" y="0"/>
                      <a:pt x="794" y="25"/>
                      <a:pt x="671" y="75"/>
                    </a:cubicBezTo>
                    <a:cubicBezTo>
                      <a:pt x="418" y="176"/>
                      <a:pt x="220" y="371"/>
                      <a:pt x="113" y="622"/>
                    </a:cubicBezTo>
                    <a:cubicBezTo>
                      <a:pt x="5" y="874"/>
                      <a:pt x="0" y="1150"/>
                      <a:pt x="104" y="1403"/>
                    </a:cubicBezTo>
                    <a:cubicBezTo>
                      <a:pt x="205" y="1657"/>
                      <a:pt x="398" y="1857"/>
                      <a:pt x="649" y="1964"/>
                    </a:cubicBezTo>
                    <a:cubicBezTo>
                      <a:pt x="779" y="2021"/>
                      <a:pt x="916" y="2047"/>
                      <a:pt x="1053" y="2047"/>
                    </a:cubicBezTo>
                    <a:cubicBezTo>
                      <a:pt x="1181" y="2047"/>
                      <a:pt x="1309" y="2023"/>
                      <a:pt x="1432" y="1973"/>
                    </a:cubicBezTo>
                    <a:cubicBezTo>
                      <a:pt x="1686" y="1872"/>
                      <a:pt x="1886" y="1677"/>
                      <a:pt x="1993" y="1426"/>
                    </a:cubicBezTo>
                    <a:cubicBezTo>
                      <a:pt x="2101" y="1174"/>
                      <a:pt x="2103" y="898"/>
                      <a:pt x="2002" y="645"/>
                    </a:cubicBezTo>
                    <a:cubicBezTo>
                      <a:pt x="1901" y="391"/>
                      <a:pt x="1706" y="191"/>
                      <a:pt x="1455" y="84"/>
                    </a:cubicBezTo>
                    <a:cubicBezTo>
                      <a:pt x="1325" y="28"/>
                      <a:pt x="1188" y="0"/>
                      <a:pt x="10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56"/>
              <p:cNvSpPr/>
              <p:nvPr/>
            </p:nvSpPr>
            <p:spPr>
              <a:xfrm>
                <a:off x="775453" y="269947"/>
                <a:ext cx="107661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736" extrusionOk="0">
                    <a:moveTo>
                      <a:pt x="1603" y="0"/>
                    </a:moveTo>
                    <a:cubicBezTo>
                      <a:pt x="523" y="431"/>
                      <a:pt x="0" y="1656"/>
                      <a:pt x="431" y="2736"/>
                    </a:cubicBezTo>
                    <a:lnTo>
                      <a:pt x="2099" y="2069"/>
                    </a:lnTo>
                    <a:cubicBezTo>
                      <a:pt x="2258" y="2004"/>
                      <a:pt x="2334" y="1825"/>
                      <a:pt x="2272" y="1665"/>
                    </a:cubicBezTo>
                    <a:lnTo>
                      <a:pt x="1603" y="0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56"/>
              <p:cNvSpPr/>
              <p:nvPr/>
            </p:nvSpPr>
            <p:spPr>
              <a:xfrm>
                <a:off x="230649" y="279629"/>
                <a:ext cx="107661" cy="126196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737" extrusionOk="0">
                    <a:moveTo>
                      <a:pt x="1901" y="1"/>
                    </a:moveTo>
                    <a:lnTo>
                      <a:pt x="236" y="668"/>
                    </a:lnTo>
                    <a:cubicBezTo>
                      <a:pt x="77" y="733"/>
                      <a:pt x="0" y="912"/>
                      <a:pt x="63" y="1071"/>
                    </a:cubicBezTo>
                    <a:lnTo>
                      <a:pt x="732" y="2736"/>
                    </a:lnTo>
                    <a:lnTo>
                      <a:pt x="732" y="2736"/>
                    </a:lnTo>
                    <a:cubicBezTo>
                      <a:pt x="1810" y="2304"/>
                      <a:pt x="2334" y="1080"/>
                      <a:pt x="1901" y="1"/>
                    </a:cubicBezTo>
                    <a:close/>
                    <a:moveTo>
                      <a:pt x="732" y="2736"/>
                    </a:moveTo>
                    <a:cubicBezTo>
                      <a:pt x="731" y="2736"/>
                      <a:pt x="730" y="2736"/>
                      <a:pt x="730" y="2737"/>
                    </a:cubicBezTo>
                    <a:lnTo>
                      <a:pt x="732" y="2737"/>
                    </a:lnTo>
                    <a:lnTo>
                      <a:pt x="732" y="2736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56"/>
              <p:cNvSpPr/>
              <p:nvPr/>
            </p:nvSpPr>
            <p:spPr>
              <a:xfrm>
                <a:off x="298335" y="483560"/>
                <a:ext cx="126150" cy="92907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015" extrusionOk="0">
                    <a:moveTo>
                      <a:pt x="781" y="1"/>
                    </a:moveTo>
                    <a:cubicBezTo>
                      <a:pt x="520" y="1"/>
                      <a:pt x="256" y="49"/>
                      <a:pt x="0" y="152"/>
                    </a:cubicBezTo>
                    <a:lnTo>
                      <a:pt x="667" y="1819"/>
                    </a:lnTo>
                    <a:cubicBezTo>
                      <a:pt x="715" y="1941"/>
                      <a:pt x="832" y="2014"/>
                      <a:pt x="954" y="2014"/>
                    </a:cubicBezTo>
                    <a:cubicBezTo>
                      <a:pt x="992" y="2014"/>
                      <a:pt x="1031" y="2007"/>
                      <a:pt x="1068" y="1992"/>
                    </a:cubicBezTo>
                    <a:lnTo>
                      <a:pt x="2736" y="1323"/>
                    </a:lnTo>
                    <a:cubicBezTo>
                      <a:pt x="2406" y="500"/>
                      <a:pt x="1615" y="1"/>
                      <a:pt x="781" y="1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56"/>
              <p:cNvSpPr/>
              <p:nvPr/>
            </p:nvSpPr>
            <p:spPr>
              <a:xfrm>
                <a:off x="474326" y="265014"/>
                <a:ext cx="165111" cy="145654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159" extrusionOk="0">
                    <a:moveTo>
                      <a:pt x="1789" y="1"/>
                    </a:moveTo>
                    <a:cubicBezTo>
                      <a:pt x="1594" y="1"/>
                      <a:pt x="1396" y="37"/>
                      <a:pt x="1203" y="114"/>
                    </a:cubicBezTo>
                    <a:cubicBezTo>
                      <a:pt x="393" y="439"/>
                      <a:pt x="1" y="1357"/>
                      <a:pt x="326" y="2167"/>
                    </a:cubicBezTo>
                    <a:cubicBezTo>
                      <a:pt x="572" y="2783"/>
                      <a:pt x="1164" y="3159"/>
                      <a:pt x="1790" y="3159"/>
                    </a:cubicBezTo>
                    <a:cubicBezTo>
                      <a:pt x="1986" y="3159"/>
                      <a:pt x="2184" y="3122"/>
                      <a:pt x="2377" y="3045"/>
                    </a:cubicBezTo>
                    <a:cubicBezTo>
                      <a:pt x="3185" y="2722"/>
                      <a:pt x="3580" y="1801"/>
                      <a:pt x="3255" y="993"/>
                    </a:cubicBezTo>
                    <a:cubicBezTo>
                      <a:pt x="3008" y="376"/>
                      <a:pt x="2416" y="1"/>
                      <a:pt x="1789" y="1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56"/>
              <p:cNvSpPr/>
              <p:nvPr/>
            </p:nvSpPr>
            <p:spPr>
              <a:xfrm rot="-5400000">
                <a:off x="697978" y="89597"/>
                <a:ext cx="107661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736" extrusionOk="0">
                    <a:moveTo>
                      <a:pt x="1603" y="0"/>
                    </a:moveTo>
                    <a:cubicBezTo>
                      <a:pt x="523" y="431"/>
                      <a:pt x="0" y="1656"/>
                      <a:pt x="431" y="2736"/>
                    </a:cubicBezTo>
                    <a:lnTo>
                      <a:pt x="2099" y="2069"/>
                    </a:lnTo>
                    <a:cubicBezTo>
                      <a:pt x="2258" y="2004"/>
                      <a:pt x="2334" y="1825"/>
                      <a:pt x="2272" y="1665"/>
                    </a:cubicBezTo>
                    <a:lnTo>
                      <a:pt x="1603" y="0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83" name="Google Shape;2583;p56"/>
          <p:cNvGrpSpPr/>
          <p:nvPr/>
        </p:nvGrpSpPr>
        <p:grpSpPr>
          <a:xfrm rot="2491789">
            <a:off x="542698" y="349073"/>
            <a:ext cx="652455" cy="477618"/>
            <a:chOff x="230649" y="98842"/>
            <a:chExt cx="652464" cy="477625"/>
          </a:xfrm>
        </p:grpSpPr>
        <p:sp>
          <p:nvSpPr>
            <p:cNvPr id="2584" name="Google Shape;2584;p56"/>
            <p:cNvSpPr/>
            <p:nvPr/>
          </p:nvSpPr>
          <p:spPr>
            <a:xfrm>
              <a:off x="240470" y="110694"/>
              <a:ext cx="635592" cy="453052"/>
            </a:xfrm>
            <a:custGeom>
              <a:avLst/>
              <a:gdLst/>
              <a:ahLst/>
              <a:cxnLst/>
              <a:rect l="l" t="t" r="r" b="b"/>
              <a:pathLst>
                <a:path w="13785" h="9826" extrusionOk="0">
                  <a:moveTo>
                    <a:pt x="11492" y="1"/>
                  </a:moveTo>
                  <a:cubicBezTo>
                    <a:pt x="11463" y="1"/>
                    <a:pt x="11427" y="10"/>
                    <a:pt x="11379" y="29"/>
                  </a:cubicBezTo>
                  <a:lnTo>
                    <a:pt x="9734" y="444"/>
                  </a:lnTo>
                  <a:lnTo>
                    <a:pt x="1693" y="3663"/>
                  </a:lnTo>
                  <a:lnTo>
                    <a:pt x="182" y="4428"/>
                  </a:lnTo>
                  <a:lnTo>
                    <a:pt x="185" y="4428"/>
                  </a:lnTo>
                  <a:cubicBezTo>
                    <a:pt x="25" y="4491"/>
                    <a:pt x="1" y="4673"/>
                    <a:pt x="63" y="4832"/>
                  </a:cubicBezTo>
                  <a:lnTo>
                    <a:pt x="519" y="6401"/>
                  </a:lnTo>
                  <a:lnTo>
                    <a:pt x="1255" y="8239"/>
                  </a:lnTo>
                  <a:lnTo>
                    <a:pt x="2061" y="9612"/>
                  </a:lnTo>
                  <a:cubicBezTo>
                    <a:pt x="2110" y="9738"/>
                    <a:pt x="2178" y="9826"/>
                    <a:pt x="2281" y="9826"/>
                  </a:cubicBezTo>
                  <a:cubicBezTo>
                    <a:pt x="2309" y="9826"/>
                    <a:pt x="2339" y="9819"/>
                    <a:pt x="2373" y="9805"/>
                  </a:cubicBezTo>
                  <a:lnTo>
                    <a:pt x="3991" y="9410"/>
                  </a:lnTo>
                  <a:lnTo>
                    <a:pt x="12036" y="6190"/>
                  </a:lnTo>
                  <a:lnTo>
                    <a:pt x="13511" y="5460"/>
                  </a:lnTo>
                  <a:cubicBezTo>
                    <a:pt x="13668" y="5395"/>
                    <a:pt x="13785" y="5272"/>
                    <a:pt x="13722" y="5115"/>
                  </a:cubicBezTo>
                  <a:lnTo>
                    <a:pt x="13206" y="3454"/>
                  </a:lnTo>
                  <a:lnTo>
                    <a:pt x="12470" y="1614"/>
                  </a:lnTo>
                  <a:lnTo>
                    <a:pt x="11628" y="164"/>
                  </a:lnTo>
                  <a:cubicBezTo>
                    <a:pt x="11584" y="53"/>
                    <a:pt x="11558" y="1"/>
                    <a:pt x="11492" y="1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56"/>
            <p:cNvSpPr/>
            <p:nvPr/>
          </p:nvSpPr>
          <p:spPr>
            <a:xfrm>
              <a:off x="661522" y="229327"/>
              <a:ext cx="96918" cy="94474"/>
            </a:xfrm>
            <a:custGeom>
              <a:avLst/>
              <a:gdLst/>
              <a:ahLst/>
              <a:cxnLst/>
              <a:rect l="l" t="t" r="r" b="b"/>
              <a:pathLst>
                <a:path w="2102" h="2049" extrusionOk="0">
                  <a:moveTo>
                    <a:pt x="1051" y="506"/>
                  </a:moveTo>
                  <a:cubicBezTo>
                    <a:pt x="1120" y="506"/>
                    <a:pt x="1190" y="520"/>
                    <a:pt x="1255" y="549"/>
                  </a:cubicBezTo>
                  <a:cubicBezTo>
                    <a:pt x="1383" y="603"/>
                    <a:pt x="1479" y="704"/>
                    <a:pt x="1531" y="832"/>
                  </a:cubicBezTo>
                  <a:cubicBezTo>
                    <a:pt x="1636" y="1096"/>
                    <a:pt x="1509" y="1399"/>
                    <a:pt x="1244" y="1505"/>
                  </a:cubicBezTo>
                  <a:cubicBezTo>
                    <a:pt x="1182" y="1530"/>
                    <a:pt x="1117" y="1542"/>
                    <a:pt x="1052" y="1542"/>
                  </a:cubicBezTo>
                  <a:cubicBezTo>
                    <a:pt x="982" y="1542"/>
                    <a:pt x="912" y="1528"/>
                    <a:pt x="846" y="1500"/>
                  </a:cubicBezTo>
                  <a:cubicBezTo>
                    <a:pt x="721" y="1447"/>
                    <a:pt x="622" y="1346"/>
                    <a:pt x="570" y="1218"/>
                  </a:cubicBezTo>
                  <a:cubicBezTo>
                    <a:pt x="465" y="951"/>
                    <a:pt x="593" y="650"/>
                    <a:pt x="858" y="544"/>
                  </a:cubicBezTo>
                  <a:cubicBezTo>
                    <a:pt x="921" y="520"/>
                    <a:pt x="986" y="506"/>
                    <a:pt x="1051" y="506"/>
                  </a:cubicBezTo>
                  <a:close/>
                  <a:moveTo>
                    <a:pt x="1050" y="1"/>
                  </a:moveTo>
                  <a:cubicBezTo>
                    <a:pt x="922" y="1"/>
                    <a:pt x="794" y="25"/>
                    <a:pt x="671" y="75"/>
                  </a:cubicBezTo>
                  <a:cubicBezTo>
                    <a:pt x="418" y="176"/>
                    <a:pt x="218" y="369"/>
                    <a:pt x="110" y="621"/>
                  </a:cubicBezTo>
                  <a:cubicBezTo>
                    <a:pt x="3" y="872"/>
                    <a:pt x="0" y="1150"/>
                    <a:pt x="101" y="1404"/>
                  </a:cubicBezTo>
                  <a:cubicBezTo>
                    <a:pt x="202" y="1658"/>
                    <a:pt x="398" y="1857"/>
                    <a:pt x="649" y="1965"/>
                  </a:cubicBezTo>
                  <a:cubicBezTo>
                    <a:pt x="777" y="2021"/>
                    <a:pt x="914" y="2048"/>
                    <a:pt x="1051" y="2048"/>
                  </a:cubicBezTo>
                  <a:cubicBezTo>
                    <a:pt x="1179" y="2048"/>
                    <a:pt x="1309" y="2023"/>
                    <a:pt x="1432" y="1974"/>
                  </a:cubicBezTo>
                  <a:cubicBezTo>
                    <a:pt x="1684" y="1873"/>
                    <a:pt x="1883" y="1678"/>
                    <a:pt x="1991" y="1426"/>
                  </a:cubicBezTo>
                  <a:cubicBezTo>
                    <a:pt x="2099" y="1175"/>
                    <a:pt x="2101" y="897"/>
                    <a:pt x="2000" y="643"/>
                  </a:cubicBezTo>
                  <a:cubicBezTo>
                    <a:pt x="1899" y="390"/>
                    <a:pt x="1704" y="192"/>
                    <a:pt x="1452" y="84"/>
                  </a:cubicBezTo>
                  <a:cubicBezTo>
                    <a:pt x="1323" y="29"/>
                    <a:pt x="1186" y="1"/>
                    <a:pt x="1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56"/>
            <p:cNvSpPr/>
            <p:nvPr/>
          </p:nvSpPr>
          <p:spPr>
            <a:xfrm>
              <a:off x="355231" y="351971"/>
              <a:ext cx="97010" cy="94428"/>
            </a:xfrm>
            <a:custGeom>
              <a:avLst/>
              <a:gdLst/>
              <a:ahLst/>
              <a:cxnLst/>
              <a:rect l="l" t="t" r="r" b="b"/>
              <a:pathLst>
                <a:path w="2104" h="2048" extrusionOk="0">
                  <a:moveTo>
                    <a:pt x="1053" y="506"/>
                  </a:moveTo>
                  <a:cubicBezTo>
                    <a:pt x="1120" y="506"/>
                    <a:pt x="1190" y="519"/>
                    <a:pt x="1255" y="548"/>
                  </a:cubicBezTo>
                  <a:cubicBezTo>
                    <a:pt x="1383" y="602"/>
                    <a:pt x="1482" y="703"/>
                    <a:pt x="1533" y="831"/>
                  </a:cubicBezTo>
                  <a:cubicBezTo>
                    <a:pt x="1639" y="1096"/>
                    <a:pt x="1509" y="1399"/>
                    <a:pt x="1244" y="1504"/>
                  </a:cubicBezTo>
                  <a:cubicBezTo>
                    <a:pt x="1182" y="1529"/>
                    <a:pt x="1117" y="1542"/>
                    <a:pt x="1052" y="1542"/>
                  </a:cubicBezTo>
                  <a:cubicBezTo>
                    <a:pt x="983" y="1542"/>
                    <a:pt x="914" y="1528"/>
                    <a:pt x="849" y="1500"/>
                  </a:cubicBezTo>
                  <a:cubicBezTo>
                    <a:pt x="721" y="1446"/>
                    <a:pt x="622" y="1345"/>
                    <a:pt x="570" y="1217"/>
                  </a:cubicBezTo>
                  <a:cubicBezTo>
                    <a:pt x="465" y="952"/>
                    <a:pt x="595" y="649"/>
                    <a:pt x="860" y="544"/>
                  </a:cubicBezTo>
                  <a:cubicBezTo>
                    <a:pt x="923" y="519"/>
                    <a:pt x="988" y="506"/>
                    <a:pt x="1053" y="506"/>
                  </a:cubicBezTo>
                  <a:close/>
                  <a:moveTo>
                    <a:pt x="1051" y="0"/>
                  </a:moveTo>
                  <a:cubicBezTo>
                    <a:pt x="923" y="0"/>
                    <a:pt x="794" y="25"/>
                    <a:pt x="671" y="75"/>
                  </a:cubicBezTo>
                  <a:cubicBezTo>
                    <a:pt x="418" y="176"/>
                    <a:pt x="220" y="371"/>
                    <a:pt x="113" y="622"/>
                  </a:cubicBezTo>
                  <a:cubicBezTo>
                    <a:pt x="5" y="874"/>
                    <a:pt x="0" y="1150"/>
                    <a:pt x="104" y="1403"/>
                  </a:cubicBezTo>
                  <a:cubicBezTo>
                    <a:pt x="205" y="1657"/>
                    <a:pt x="398" y="1857"/>
                    <a:pt x="649" y="1964"/>
                  </a:cubicBezTo>
                  <a:cubicBezTo>
                    <a:pt x="779" y="2021"/>
                    <a:pt x="916" y="2047"/>
                    <a:pt x="1053" y="2047"/>
                  </a:cubicBezTo>
                  <a:cubicBezTo>
                    <a:pt x="1181" y="2047"/>
                    <a:pt x="1309" y="2023"/>
                    <a:pt x="1432" y="1973"/>
                  </a:cubicBezTo>
                  <a:cubicBezTo>
                    <a:pt x="1686" y="1872"/>
                    <a:pt x="1886" y="1677"/>
                    <a:pt x="1993" y="1426"/>
                  </a:cubicBezTo>
                  <a:cubicBezTo>
                    <a:pt x="2101" y="1174"/>
                    <a:pt x="2103" y="898"/>
                    <a:pt x="2002" y="645"/>
                  </a:cubicBezTo>
                  <a:cubicBezTo>
                    <a:pt x="1901" y="391"/>
                    <a:pt x="1706" y="191"/>
                    <a:pt x="1455" y="84"/>
                  </a:cubicBezTo>
                  <a:cubicBezTo>
                    <a:pt x="1325" y="28"/>
                    <a:pt x="1188" y="0"/>
                    <a:pt x="10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56"/>
            <p:cNvSpPr/>
            <p:nvPr/>
          </p:nvSpPr>
          <p:spPr>
            <a:xfrm>
              <a:off x="775453" y="269947"/>
              <a:ext cx="107661" cy="126150"/>
            </a:xfrm>
            <a:custGeom>
              <a:avLst/>
              <a:gdLst/>
              <a:ahLst/>
              <a:cxnLst/>
              <a:rect l="l" t="t" r="r" b="b"/>
              <a:pathLst>
                <a:path w="2335" h="2736" extrusionOk="0">
                  <a:moveTo>
                    <a:pt x="1603" y="0"/>
                  </a:moveTo>
                  <a:cubicBezTo>
                    <a:pt x="523" y="431"/>
                    <a:pt x="0" y="1656"/>
                    <a:pt x="431" y="2736"/>
                  </a:cubicBezTo>
                  <a:lnTo>
                    <a:pt x="2099" y="2069"/>
                  </a:lnTo>
                  <a:cubicBezTo>
                    <a:pt x="2258" y="2004"/>
                    <a:pt x="2334" y="1825"/>
                    <a:pt x="2272" y="166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56"/>
            <p:cNvSpPr/>
            <p:nvPr/>
          </p:nvSpPr>
          <p:spPr>
            <a:xfrm>
              <a:off x="230649" y="279629"/>
              <a:ext cx="107661" cy="126196"/>
            </a:xfrm>
            <a:custGeom>
              <a:avLst/>
              <a:gdLst/>
              <a:ahLst/>
              <a:cxnLst/>
              <a:rect l="l" t="t" r="r" b="b"/>
              <a:pathLst>
                <a:path w="2335" h="2737" extrusionOk="0">
                  <a:moveTo>
                    <a:pt x="1901" y="1"/>
                  </a:moveTo>
                  <a:lnTo>
                    <a:pt x="236" y="668"/>
                  </a:lnTo>
                  <a:cubicBezTo>
                    <a:pt x="77" y="733"/>
                    <a:pt x="0" y="912"/>
                    <a:pt x="63" y="1071"/>
                  </a:cubicBezTo>
                  <a:lnTo>
                    <a:pt x="732" y="2736"/>
                  </a:lnTo>
                  <a:lnTo>
                    <a:pt x="732" y="2736"/>
                  </a:lnTo>
                  <a:cubicBezTo>
                    <a:pt x="1810" y="2304"/>
                    <a:pt x="2334" y="1080"/>
                    <a:pt x="1901" y="1"/>
                  </a:cubicBezTo>
                  <a:close/>
                  <a:moveTo>
                    <a:pt x="732" y="2736"/>
                  </a:moveTo>
                  <a:cubicBezTo>
                    <a:pt x="731" y="2736"/>
                    <a:pt x="730" y="2736"/>
                    <a:pt x="730" y="2737"/>
                  </a:cubicBezTo>
                  <a:lnTo>
                    <a:pt x="732" y="2737"/>
                  </a:lnTo>
                  <a:lnTo>
                    <a:pt x="732" y="2736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56"/>
            <p:cNvSpPr/>
            <p:nvPr/>
          </p:nvSpPr>
          <p:spPr>
            <a:xfrm>
              <a:off x="298335" y="483560"/>
              <a:ext cx="126150" cy="92907"/>
            </a:xfrm>
            <a:custGeom>
              <a:avLst/>
              <a:gdLst/>
              <a:ahLst/>
              <a:cxnLst/>
              <a:rect l="l" t="t" r="r" b="b"/>
              <a:pathLst>
                <a:path w="2736" h="2015" extrusionOk="0">
                  <a:moveTo>
                    <a:pt x="781" y="1"/>
                  </a:moveTo>
                  <a:cubicBezTo>
                    <a:pt x="520" y="1"/>
                    <a:pt x="256" y="49"/>
                    <a:pt x="0" y="152"/>
                  </a:cubicBezTo>
                  <a:lnTo>
                    <a:pt x="667" y="1819"/>
                  </a:lnTo>
                  <a:cubicBezTo>
                    <a:pt x="715" y="1941"/>
                    <a:pt x="832" y="2014"/>
                    <a:pt x="954" y="2014"/>
                  </a:cubicBezTo>
                  <a:cubicBezTo>
                    <a:pt x="992" y="2014"/>
                    <a:pt x="1031" y="2007"/>
                    <a:pt x="1068" y="1992"/>
                  </a:cubicBezTo>
                  <a:lnTo>
                    <a:pt x="2736" y="1323"/>
                  </a:lnTo>
                  <a:cubicBezTo>
                    <a:pt x="2406" y="500"/>
                    <a:pt x="1615" y="1"/>
                    <a:pt x="781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56"/>
            <p:cNvSpPr/>
            <p:nvPr/>
          </p:nvSpPr>
          <p:spPr>
            <a:xfrm>
              <a:off x="474326" y="265014"/>
              <a:ext cx="165111" cy="145654"/>
            </a:xfrm>
            <a:custGeom>
              <a:avLst/>
              <a:gdLst/>
              <a:ahLst/>
              <a:cxnLst/>
              <a:rect l="l" t="t" r="r" b="b"/>
              <a:pathLst>
                <a:path w="3581" h="3159" extrusionOk="0">
                  <a:moveTo>
                    <a:pt x="1789" y="1"/>
                  </a:moveTo>
                  <a:cubicBezTo>
                    <a:pt x="1594" y="1"/>
                    <a:pt x="1396" y="37"/>
                    <a:pt x="1203" y="114"/>
                  </a:cubicBezTo>
                  <a:cubicBezTo>
                    <a:pt x="393" y="439"/>
                    <a:pt x="1" y="1357"/>
                    <a:pt x="326" y="2167"/>
                  </a:cubicBezTo>
                  <a:cubicBezTo>
                    <a:pt x="572" y="2783"/>
                    <a:pt x="1164" y="3159"/>
                    <a:pt x="1790" y="3159"/>
                  </a:cubicBezTo>
                  <a:cubicBezTo>
                    <a:pt x="1986" y="3159"/>
                    <a:pt x="2184" y="3122"/>
                    <a:pt x="2377" y="3045"/>
                  </a:cubicBezTo>
                  <a:cubicBezTo>
                    <a:pt x="3185" y="2722"/>
                    <a:pt x="3580" y="1801"/>
                    <a:pt x="3255" y="993"/>
                  </a:cubicBezTo>
                  <a:cubicBezTo>
                    <a:pt x="3008" y="376"/>
                    <a:pt x="2416" y="1"/>
                    <a:pt x="1789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56"/>
            <p:cNvSpPr/>
            <p:nvPr/>
          </p:nvSpPr>
          <p:spPr>
            <a:xfrm rot="-5400000">
              <a:off x="697978" y="89597"/>
              <a:ext cx="107661" cy="126150"/>
            </a:xfrm>
            <a:custGeom>
              <a:avLst/>
              <a:gdLst/>
              <a:ahLst/>
              <a:cxnLst/>
              <a:rect l="l" t="t" r="r" b="b"/>
              <a:pathLst>
                <a:path w="2335" h="2736" extrusionOk="0">
                  <a:moveTo>
                    <a:pt x="1603" y="0"/>
                  </a:moveTo>
                  <a:cubicBezTo>
                    <a:pt x="523" y="431"/>
                    <a:pt x="0" y="1656"/>
                    <a:pt x="431" y="2736"/>
                  </a:cubicBezTo>
                  <a:lnTo>
                    <a:pt x="2099" y="2069"/>
                  </a:lnTo>
                  <a:cubicBezTo>
                    <a:pt x="2258" y="2004"/>
                    <a:pt x="2334" y="1825"/>
                    <a:pt x="2272" y="166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2" name="Google Shape;2592;p56"/>
          <p:cNvGrpSpPr/>
          <p:nvPr/>
        </p:nvGrpSpPr>
        <p:grpSpPr>
          <a:xfrm>
            <a:off x="901198" y="3960128"/>
            <a:ext cx="370284" cy="426380"/>
            <a:chOff x="815348" y="4071403"/>
            <a:chExt cx="370284" cy="426380"/>
          </a:xfrm>
        </p:grpSpPr>
        <p:sp>
          <p:nvSpPr>
            <p:cNvPr id="2593" name="Google Shape;2593;p56"/>
            <p:cNvSpPr/>
            <p:nvPr/>
          </p:nvSpPr>
          <p:spPr>
            <a:xfrm rot="4301516" flipH="1">
              <a:off x="820765" y="4149051"/>
              <a:ext cx="359449" cy="271084"/>
            </a:xfrm>
            <a:custGeom>
              <a:avLst/>
              <a:gdLst/>
              <a:ahLst/>
              <a:cxnLst/>
              <a:rect l="l" t="t" r="r" b="b"/>
              <a:pathLst>
                <a:path w="10170" h="7669" extrusionOk="0">
                  <a:moveTo>
                    <a:pt x="8749" y="0"/>
                  </a:moveTo>
                  <a:cubicBezTo>
                    <a:pt x="8702" y="0"/>
                    <a:pt x="8656" y="13"/>
                    <a:pt x="8614" y="39"/>
                  </a:cubicBezTo>
                  <a:lnTo>
                    <a:pt x="6875" y="1146"/>
                  </a:lnTo>
                  <a:lnTo>
                    <a:pt x="6787" y="1503"/>
                  </a:lnTo>
                  <a:lnTo>
                    <a:pt x="6455" y="1413"/>
                  </a:lnTo>
                  <a:lnTo>
                    <a:pt x="4594" y="2600"/>
                  </a:lnTo>
                  <a:lnTo>
                    <a:pt x="4498" y="2908"/>
                  </a:lnTo>
                  <a:lnTo>
                    <a:pt x="4175" y="2865"/>
                  </a:lnTo>
                  <a:lnTo>
                    <a:pt x="2307" y="4054"/>
                  </a:lnTo>
                  <a:lnTo>
                    <a:pt x="2265" y="4400"/>
                  </a:lnTo>
                  <a:lnTo>
                    <a:pt x="1892" y="4319"/>
                  </a:lnTo>
                  <a:lnTo>
                    <a:pt x="153" y="5426"/>
                  </a:lnTo>
                  <a:cubicBezTo>
                    <a:pt x="36" y="5500"/>
                    <a:pt x="0" y="5657"/>
                    <a:pt x="77" y="5774"/>
                  </a:cubicBezTo>
                  <a:lnTo>
                    <a:pt x="1210" y="7553"/>
                  </a:lnTo>
                  <a:cubicBezTo>
                    <a:pt x="1258" y="7628"/>
                    <a:pt x="1338" y="7669"/>
                    <a:pt x="1421" y="7669"/>
                  </a:cubicBezTo>
                  <a:cubicBezTo>
                    <a:pt x="1467" y="7669"/>
                    <a:pt x="1514" y="7656"/>
                    <a:pt x="1556" y="7630"/>
                  </a:cubicBezTo>
                  <a:lnTo>
                    <a:pt x="3295" y="6523"/>
                  </a:lnTo>
                  <a:lnTo>
                    <a:pt x="3378" y="6283"/>
                  </a:lnTo>
                  <a:lnTo>
                    <a:pt x="3715" y="6256"/>
                  </a:lnTo>
                  <a:lnTo>
                    <a:pt x="5577" y="5069"/>
                  </a:lnTo>
                  <a:lnTo>
                    <a:pt x="5660" y="4755"/>
                  </a:lnTo>
                  <a:lnTo>
                    <a:pt x="5995" y="4804"/>
                  </a:lnTo>
                  <a:lnTo>
                    <a:pt x="7860" y="3617"/>
                  </a:lnTo>
                  <a:lnTo>
                    <a:pt x="7941" y="3289"/>
                  </a:lnTo>
                  <a:lnTo>
                    <a:pt x="8277" y="3350"/>
                  </a:lnTo>
                  <a:lnTo>
                    <a:pt x="10016" y="2243"/>
                  </a:lnTo>
                  <a:cubicBezTo>
                    <a:pt x="10133" y="2169"/>
                    <a:pt x="10169" y="2012"/>
                    <a:pt x="10093" y="1895"/>
                  </a:cubicBezTo>
                  <a:lnTo>
                    <a:pt x="8962" y="116"/>
                  </a:lnTo>
                  <a:cubicBezTo>
                    <a:pt x="8913" y="41"/>
                    <a:pt x="8831" y="0"/>
                    <a:pt x="8749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56"/>
            <p:cNvSpPr/>
            <p:nvPr/>
          </p:nvSpPr>
          <p:spPr>
            <a:xfrm rot="4301516" flipH="1">
              <a:off x="968303" y="4240977"/>
              <a:ext cx="64362" cy="87274"/>
            </a:xfrm>
            <a:custGeom>
              <a:avLst/>
              <a:gdLst/>
              <a:ahLst/>
              <a:cxnLst/>
              <a:rect l="l" t="t" r="r" b="b"/>
              <a:pathLst>
                <a:path w="1821" h="2469" extrusionOk="0">
                  <a:moveTo>
                    <a:pt x="418" y="0"/>
                  </a:moveTo>
                  <a:lnTo>
                    <a:pt x="1" y="265"/>
                  </a:lnTo>
                  <a:lnTo>
                    <a:pt x="1403" y="2469"/>
                  </a:lnTo>
                  <a:lnTo>
                    <a:pt x="1821" y="2204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56"/>
            <p:cNvSpPr/>
            <p:nvPr/>
          </p:nvSpPr>
          <p:spPr>
            <a:xfrm rot="4301573" flipH="1">
              <a:off x="990856" y="4148377"/>
              <a:ext cx="64434" cy="87310"/>
            </a:xfrm>
            <a:custGeom>
              <a:avLst/>
              <a:gdLst/>
              <a:ahLst/>
              <a:cxnLst/>
              <a:rect l="l" t="t" r="r" b="b"/>
              <a:pathLst>
                <a:path w="1823" h="2470" extrusionOk="0">
                  <a:moveTo>
                    <a:pt x="418" y="1"/>
                  </a:moveTo>
                  <a:lnTo>
                    <a:pt x="0" y="268"/>
                  </a:lnTo>
                  <a:lnTo>
                    <a:pt x="1403" y="2469"/>
                  </a:lnTo>
                  <a:lnTo>
                    <a:pt x="1823" y="2202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56"/>
            <p:cNvSpPr/>
            <p:nvPr/>
          </p:nvSpPr>
          <p:spPr>
            <a:xfrm rot="4301573" flipH="1">
              <a:off x="944818" y="4333605"/>
              <a:ext cx="64434" cy="87381"/>
            </a:xfrm>
            <a:custGeom>
              <a:avLst/>
              <a:gdLst/>
              <a:ahLst/>
              <a:cxnLst/>
              <a:rect l="l" t="t" r="r" b="b"/>
              <a:pathLst>
                <a:path w="1823" h="2472" extrusionOk="0">
                  <a:moveTo>
                    <a:pt x="418" y="0"/>
                  </a:moveTo>
                  <a:lnTo>
                    <a:pt x="0" y="267"/>
                  </a:lnTo>
                  <a:lnTo>
                    <a:pt x="1403" y="2471"/>
                  </a:lnTo>
                  <a:lnTo>
                    <a:pt x="1823" y="2204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3174;p71">
            <a:extLst>
              <a:ext uri="{FF2B5EF4-FFF2-40B4-BE49-F238E27FC236}">
                <a16:creationId xmlns:a16="http://schemas.microsoft.com/office/drawing/2014/main" id="{BDB75757-7BB1-48A5-BF66-F42766BC96E7}"/>
              </a:ext>
            </a:extLst>
          </p:cNvPr>
          <p:cNvGrpSpPr/>
          <p:nvPr/>
        </p:nvGrpSpPr>
        <p:grpSpPr>
          <a:xfrm>
            <a:off x="5505467" y="1371779"/>
            <a:ext cx="2040191" cy="2129704"/>
            <a:chOff x="6971575" y="5498025"/>
            <a:chExt cx="1973125" cy="2442800"/>
          </a:xfrm>
        </p:grpSpPr>
        <p:sp>
          <p:nvSpPr>
            <p:cNvPr id="46" name="Google Shape;3175;p71">
              <a:extLst>
                <a:ext uri="{FF2B5EF4-FFF2-40B4-BE49-F238E27FC236}">
                  <a16:creationId xmlns:a16="http://schemas.microsoft.com/office/drawing/2014/main" id="{ABCD9257-579E-4DA4-8059-EE154AEF8C33}"/>
                </a:ext>
              </a:extLst>
            </p:cNvPr>
            <p:cNvSpPr/>
            <p:nvPr/>
          </p:nvSpPr>
          <p:spPr>
            <a:xfrm>
              <a:off x="8379800" y="5915800"/>
              <a:ext cx="564900" cy="869525"/>
            </a:xfrm>
            <a:custGeom>
              <a:avLst/>
              <a:gdLst/>
              <a:ahLst/>
              <a:cxnLst/>
              <a:rect l="l" t="t" r="r" b="b"/>
              <a:pathLst>
                <a:path w="22596" h="34781" extrusionOk="0">
                  <a:moveTo>
                    <a:pt x="13627" y="0"/>
                  </a:moveTo>
                  <a:cubicBezTo>
                    <a:pt x="12968" y="0"/>
                    <a:pt x="12356" y="419"/>
                    <a:pt x="12134" y="1077"/>
                  </a:cubicBezTo>
                  <a:lnTo>
                    <a:pt x="9424" y="9129"/>
                  </a:lnTo>
                  <a:cubicBezTo>
                    <a:pt x="8456" y="9278"/>
                    <a:pt x="7446" y="9681"/>
                    <a:pt x="6609" y="10347"/>
                  </a:cubicBezTo>
                  <a:cubicBezTo>
                    <a:pt x="4232" y="12239"/>
                    <a:pt x="6349" y="17292"/>
                    <a:pt x="6349" y="17292"/>
                  </a:cubicBezTo>
                  <a:cubicBezTo>
                    <a:pt x="6373" y="17341"/>
                    <a:pt x="6404" y="17382"/>
                    <a:pt x="6432" y="17428"/>
                  </a:cubicBezTo>
                  <a:cubicBezTo>
                    <a:pt x="5589" y="19021"/>
                    <a:pt x="4131" y="20954"/>
                    <a:pt x="1695" y="22085"/>
                  </a:cubicBezTo>
                  <a:cubicBezTo>
                    <a:pt x="1372" y="22238"/>
                    <a:pt x="1039" y="22370"/>
                    <a:pt x="702" y="22484"/>
                  </a:cubicBezTo>
                  <a:lnTo>
                    <a:pt x="1" y="29433"/>
                  </a:lnTo>
                  <a:lnTo>
                    <a:pt x="3892" y="34781"/>
                  </a:lnTo>
                  <a:cubicBezTo>
                    <a:pt x="4964" y="34465"/>
                    <a:pt x="6019" y="34069"/>
                    <a:pt x="7046" y="33591"/>
                  </a:cubicBezTo>
                  <a:cubicBezTo>
                    <a:pt x="15078" y="29853"/>
                    <a:pt x="19329" y="20218"/>
                    <a:pt x="21235" y="14411"/>
                  </a:cubicBezTo>
                  <a:cubicBezTo>
                    <a:pt x="21391" y="13933"/>
                    <a:pt x="21533" y="13478"/>
                    <a:pt x="21658" y="13054"/>
                  </a:cubicBezTo>
                  <a:cubicBezTo>
                    <a:pt x="22255" y="11059"/>
                    <a:pt x="22508" y="9768"/>
                    <a:pt x="22508" y="9768"/>
                  </a:cubicBezTo>
                  <a:cubicBezTo>
                    <a:pt x="22571" y="9573"/>
                    <a:pt x="22595" y="9379"/>
                    <a:pt x="22578" y="9188"/>
                  </a:cubicBezTo>
                  <a:cubicBezTo>
                    <a:pt x="22540" y="8567"/>
                    <a:pt x="22133" y="8005"/>
                    <a:pt x="21509" y="7796"/>
                  </a:cubicBezTo>
                  <a:cubicBezTo>
                    <a:pt x="21345" y="7738"/>
                    <a:pt x="21180" y="7712"/>
                    <a:pt x="21017" y="7712"/>
                  </a:cubicBezTo>
                  <a:cubicBezTo>
                    <a:pt x="20965" y="7712"/>
                    <a:pt x="20914" y="7715"/>
                    <a:pt x="20863" y="7720"/>
                  </a:cubicBezTo>
                  <a:cubicBezTo>
                    <a:pt x="20860" y="7720"/>
                    <a:pt x="20856" y="7720"/>
                    <a:pt x="20853" y="7720"/>
                  </a:cubicBezTo>
                  <a:cubicBezTo>
                    <a:pt x="20374" y="7720"/>
                    <a:pt x="19921" y="7952"/>
                    <a:pt x="19638" y="8341"/>
                  </a:cubicBezTo>
                  <a:cubicBezTo>
                    <a:pt x="19642" y="8012"/>
                    <a:pt x="19527" y="7692"/>
                    <a:pt x="19333" y="7432"/>
                  </a:cubicBezTo>
                  <a:cubicBezTo>
                    <a:pt x="19149" y="7158"/>
                    <a:pt x="18874" y="6939"/>
                    <a:pt x="18538" y="6825"/>
                  </a:cubicBezTo>
                  <a:cubicBezTo>
                    <a:pt x="18371" y="6767"/>
                    <a:pt x="18204" y="6741"/>
                    <a:pt x="18040" y="6741"/>
                  </a:cubicBezTo>
                  <a:cubicBezTo>
                    <a:pt x="17935" y="6741"/>
                    <a:pt x="17831" y="6752"/>
                    <a:pt x="17729" y="6772"/>
                  </a:cubicBezTo>
                  <a:cubicBezTo>
                    <a:pt x="17316" y="6821"/>
                    <a:pt x="16938" y="7040"/>
                    <a:pt x="16691" y="7380"/>
                  </a:cubicBezTo>
                  <a:cubicBezTo>
                    <a:pt x="16695" y="6943"/>
                    <a:pt x="16501" y="6526"/>
                    <a:pt x="16174" y="6241"/>
                  </a:cubicBezTo>
                  <a:cubicBezTo>
                    <a:pt x="16008" y="6068"/>
                    <a:pt x="15796" y="5933"/>
                    <a:pt x="15550" y="5849"/>
                  </a:cubicBezTo>
                  <a:cubicBezTo>
                    <a:pt x="15381" y="5792"/>
                    <a:pt x="15209" y="5764"/>
                    <a:pt x="15040" y="5764"/>
                  </a:cubicBezTo>
                  <a:cubicBezTo>
                    <a:pt x="14793" y="5764"/>
                    <a:pt x="14552" y="5823"/>
                    <a:pt x="14335" y="5933"/>
                  </a:cubicBezTo>
                  <a:cubicBezTo>
                    <a:pt x="14081" y="6054"/>
                    <a:pt x="13856" y="6241"/>
                    <a:pt x="13700" y="6488"/>
                  </a:cubicBezTo>
                  <a:cubicBezTo>
                    <a:pt x="13630" y="6595"/>
                    <a:pt x="13575" y="6710"/>
                    <a:pt x="13533" y="6835"/>
                  </a:cubicBezTo>
                  <a:lnTo>
                    <a:pt x="13495" y="6956"/>
                  </a:lnTo>
                  <a:lnTo>
                    <a:pt x="13464" y="7019"/>
                  </a:lnTo>
                  <a:lnTo>
                    <a:pt x="13648" y="6474"/>
                  </a:lnTo>
                  <a:lnTo>
                    <a:pt x="15123" y="2084"/>
                  </a:lnTo>
                  <a:cubicBezTo>
                    <a:pt x="15400" y="1258"/>
                    <a:pt x="14956" y="362"/>
                    <a:pt x="14134" y="84"/>
                  </a:cubicBezTo>
                  <a:cubicBezTo>
                    <a:pt x="13965" y="27"/>
                    <a:pt x="13795" y="0"/>
                    <a:pt x="13627" y="0"/>
                  </a:cubicBezTo>
                  <a:close/>
                </a:path>
              </a:pathLst>
            </a:custGeom>
            <a:solidFill>
              <a:srgbClr val="EAA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76;p71">
              <a:extLst>
                <a:ext uri="{FF2B5EF4-FFF2-40B4-BE49-F238E27FC236}">
                  <a16:creationId xmlns:a16="http://schemas.microsoft.com/office/drawing/2014/main" id="{B41FC783-E54A-4828-97DA-21C698BA8EE9}"/>
                </a:ext>
              </a:extLst>
            </p:cNvPr>
            <p:cNvSpPr/>
            <p:nvPr/>
          </p:nvSpPr>
          <p:spPr>
            <a:xfrm>
              <a:off x="8612075" y="6077500"/>
              <a:ext cx="314300" cy="248050"/>
            </a:xfrm>
            <a:custGeom>
              <a:avLst/>
              <a:gdLst/>
              <a:ahLst/>
              <a:cxnLst/>
              <a:rect l="l" t="t" r="r" b="b"/>
              <a:pathLst>
                <a:path w="12572" h="9922" extrusionOk="0">
                  <a:moveTo>
                    <a:pt x="4279" y="1"/>
                  </a:moveTo>
                  <a:cubicBezTo>
                    <a:pt x="4078" y="1"/>
                    <a:pt x="3892" y="130"/>
                    <a:pt x="3826" y="332"/>
                  </a:cubicBezTo>
                  <a:lnTo>
                    <a:pt x="3079" y="2619"/>
                  </a:lnTo>
                  <a:cubicBezTo>
                    <a:pt x="2539" y="2293"/>
                    <a:pt x="1831" y="2111"/>
                    <a:pt x="1003" y="2111"/>
                  </a:cubicBezTo>
                  <a:cubicBezTo>
                    <a:pt x="959" y="2111"/>
                    <a:pt x="914" y="2112"/>
                    <a:pt x="869" y="2113"/>
                  </a:cubicBezTo>
                  <a:cubicBezTo>
                    <a:pt x="601" y="2120"/>
                    <a:pt x="390" y="2338"/>
                    <a:pt x="397" y="2602"/>
                  </a:cubicBezTo>
                  <a:cubicBezTo>
                    <a:pt x="404" y="2866"/>
                    <a:pt x="615" y="3074"/>
                    <a:pt x="879" y="3074"/>
                  </a:cubicBezTo>
                  <a:cubicBezTo>
                    <a:pt x="903" y="3074"/>
                    <a:pt x="926" y="3074"/>
                    <a:pt x="950" y="3074"/>
                  </a:cubicBezTo>
                  <a:cubicBezTo>
                    <a:pt x="1601" y="3074"/>
                    <a:pt x="2315" y="3212"/>
                    <a:pt x="2764" y="3577"/>
                  </a:cubicBezTo>
                  <a:cubicBezTo>
                    <a:pt x="2916" y="3699"/>
                    <a:pt x="3034" y="3845"/>
                    <a:pt x="3114" y="4018"/>
                  </a:cubicBezTo>
                  <a:cubicBezTo>
                    <a:pt x="3166" y="4133"/>
                    <a:pt x="3201" y="4265"/>
                    <a:pt x="3215" y="4403"/>
                  </a:cubicBezTo>
                  <a:cubicBezTo>
                    <a:pt x="3215" y="4424"/>
                    <a:pt x="3215" y="4442"/>
                    <a:pt x="3208" y="4462"/>
                  </a:cubicBezTo>
                  <a:cubicBezTo>
                    <a:pt x="3197" y="4494"/>
                    <a:pt x="3191" y="4511"/>
                    <a:pt x="3184" y="4528"/>
                  </a:cubicBezTo>
                  <a:cubicBezTo>
                    <a:pt x="3163" y="4563"/>
                    <a:pt x="3149" y="4584"/>
                    <a:pt x="3132" y="4605"/>
                  </a:cubicBezTo>
                  <a:cubicBezTo>
                    <a:pt x="3086" y="4657"/>
                    <a:pt x="3034" y="4702"/>
                    <a:pt x="2968" y="4750"/>
                  </a:cubicBezTo>
                  <a:cubicBezTo>
                    <a:pt x="2961" y="4757"/>
                    <a:pt x="2955" y="4761"/>
                    <a:pt x="2944" y="4768"/>
                  </a:cubicBezTo>
                  <a:cubicBezTo>
                    <a:pt x="2923" y="4785"/>
                    <a:pt x="2902" y="4799"/>
                    <a:pt x="2878" y="4816"/>
                  </a:cubicBezTo>
                  <a:cubicBezTo>
                    <a:pt x="2861" y="4827"/>
                    <a:pt x="2840" y="4837"/>
                    <a:pt x="2823" y="4851"/>
                  </a:cubicBezTo>
                  <a:cubicBezTo>
                    <a:pt x="2760" y="4889"/>
                    <a:pt x="2712" y="4914"/>
                    <a:pt x="2663" y="4941"/>
                  </a:cubicBezTo>
                  <a:cubicBezTo>
                    <a:pt x="2656" y="4945"/>
                    <a:pt x="2646" y="4952"/>
                    <a:pt x="2635" y="4955"/>
                  </a:cubicBezTo>
                  <a:cubicBezTo>
                    <a:pt x="2587" y="4980"/>
                    <a:pt x="2535" y="5007"/>
                    <a:pt x="2482" y="5032"/>
                  </a:cubicBezTo>
                  <a:cubicBezTo>
                    <a:pt x="2472" y="5035"/>
                    <a:pt x="2465" y="5042"/>
                    <a:pt x="2455" y="5045"/>
                  </a:cubicBezTo>
                  <a:cubicBezTo>
                    <a:pt x="2330" y="5104"/>
                    <a:pt x="2191" y="5163"/>
                    <a:pt x="2042" y="5219"/>
                  </a:cubicBezTo>
                  <a:cubicBezTo>
                    <a:pt x="2028" y="5226"/>
                    <a:pt x="2010" y="5229"/>
                    <a:pt x="1997" y="5236"/>
                  </a:cubicBezTo>
                  <a:cubicBezTo>
                    <a:pt x="1941" y="5257"/>
                    <a:pt x="1882" y="5278"/>
                    <a:pt x="1823" y="5295"/>
                  </a:cubicBezTo>
                  <a:cubicBezTo>
                    <a:pt x="1795" y="5306"/>
                    <a:pt x="1764" y="5316"/>
                    <a:pt x="1736" y="5327"/>
                  </a:cubicBezTo>
                  <a:cubicBezTo>
                    <a:pt x="1688" y="5340"/>
                    <a:pt x="1639" y="5358"/>
                    <a:pt x="1591" y="5372"/>
                  </a:cubicBezTo>
                  <a:cubicBezTo>
                    <a:pt x="1556" y="5382"/>
                    <a:pt x="1525" y="5393"/>
                    <a:pt x="1490" y="5403"/>
                  </a:cubicBezTo>
                  <a:cubicBezTo>
                    <a:pt x="1441" y="5417"/>
                    <a:pt x="1389" y="5431"/>
                    <a:pt x="1341" y="5445"/>
                  </a:cubicBezTo>
                  <a:cubicBezTo>
                    <a:pt x="1309" y="5455"/>
                    <a:pt x="1275" y="5462"/>
                    <a:pt x="1243" y="5472"/>
                  </a:cubicBezTo>
                  <a:cubicBezTo>
                    <a:pt x="1160" y="5493"/>
                    <a:pt x="1077" y="5514"/>
                    <a:pt x="994" y="5535"/>
                  </a:cubicBezTo>
                  <a:cubicBezTo>
                    <a:pt x="810" y="5580"/>
                    <a:pt x="619" y="5618"/>
                    <a:pt x="428" y="5649"/>
                  </a:cubicBezTo>
                  <a:cubicBezTo>
                    <a:pt x="261" y="5681"/>
                    <a:pt x="122" y="5792"/>
                    <a:pt x="63" y="5948"/>
                  </a:cubicBezTo>
                  <a:cubicBezTo>
                    <a:pt x="1" y="6104"/>
                    <a:pt x="25" y="6281"/>
                    <a:pt x="126" y="6416"/>
                  </a:cubicBezTo>
                  <a:cubicBezTo>
                    <a:pt x="136" y="6430"/>
                    <a:pt x="1212" y="7867"/>
                    <a:pt x="1597" y="9547"/>
                  </a:cubicBezTo>
                  <a:cubicBezTo>
                    <a:pt x="1646" y="9769"/>
                    <a:pt x="1844" y="9922"/>
                    <a:pt x="2063" y="9922"/>
                  </a:cubicBezTo>
                  <a:cubicBezTo>
                    <a:pt x="2101" y="9922"/>
                    <a:pt x="2135" y="9915"/>
                    <a:pt x="2170" y="9908"/>
                  </a:cubicBezTo>
                  <a:cubicBezTo>
                    <a:pt x="2430" y="9849"/>
                    <a:pt x="2594" y="9592"/>
                    <a:pt x="2531" y="9335"/>
                  </a:cubicBezTo>
                  <a:cubicBezTo>
                    <a:pt x="2260" y="8141"/>
                    <a:pt x="1698" y="7083"/>
                    <a:pt x="1306" y="6451"/>
                  </a:cubicBezTo>
                  <a:cubicBezTo>
                    <a:pt x="1816" y="6326"/>
                    <a:pt x="2451" y="6139"/>
                    <a:pt x="2993" y="5861"/>
                  </a:cubicBezTo>
                  <a:cubicBezTo>
                    <a:pt x="3236" y="6149"/>
                    <a:pt x="3562" y="6375"/>
                    <a:pt x="3944" y="6500"/>
                  </a:cubicBezTo>
                  <a:cubicBezTo>
                    <a:pt x="4161" y="6570"/>
                    <a:pt x="4383" y="6605"/>
                    <a:pt x="4602" y="6605"/>
                  </a:cubicBezTo>
                  <a:cubicBezTo>
                    <a:pt x="4963" y="6605"/>
                    <a:pt x="5316" y="6512"/>
                    <a:pt x="5627" y="6337"/>
                  </a:cubicBezTo>
                  <a:cubicBezTo>
                    <a:pt x="5866" y="6861"/>
                    <a:pt x="6314" y="7274"/>
                    <a:pt x="6890" y="7461"/>
                  </a:cubicBezTo>
                  <a:cubicBezTo>
                    <a:pt x="7110" y="7532"/>
                    <a:pt x="7334" y="7567"/>
                    <a:pt x="7554" y="7567"/>
                  </a:cubicBezTo>
                  <a:cubicBezTo>
                    <a:pt x="7913" y="7567"/>
                    <a:pt x="8264" y="7475"/>
                    <a:pt x="8574" y="7301"/>
                  </a:cubicBezTo>
                  <a:cubicBezTo>
                    <a:pt x="8810" y="7822"/>
                    <a:pt x="9261" y="8235"/>
                    <a:pt x="9837" y="8426"/>
                  </a:cubicBezTo>
                  <a:cubicBezTo>
                    <a:pt x="10052" y="8495"/>
                    <a:pt x="10271" y="8530"/>
                    <a:pt x="10486" y="8530"/>
                  </a:cubicBezTo>
                  <a:cubicBezTo>
                    <a:pt x="11374" y="8530"/>
                    <a:pt x="12200" y="7964"/>
                    <a:pt x="12488" y="7079"/>
                  </a:cubicBezTo>
                  <a:cubicBezTo>
                    <a:pt x="12572" y="6826"/>
                    <a:pt x="12433" y="6555"/>
                    <a:pt x="12180" y="6472"/>
                  </a:cubicBezTo>
                  <a:cubicBezTo>
                    <a:pt x="12132" y="6457"/>
                    <a:pt x="12083" y="6449"/>
                    <a:pt x="12035" y="6449"/>
                  </a:cubicBezTo>
                  <a:cubicBezTo>
                    <a:pt x="11833" y="6449"/>
                    <a:pt x="11643" y="6579"/>
                    <a:pt x="11576" y="6781"/>
                  </a:cubicBezTo>
                  <a:cubicBezTo>
                    <a:pt x="11416" y="7262"/>
                    <a:pt x="10969" y="7569"/>
                    <a:pt x="10487" y="7569"/>
                  </a:cubicBezTo>
                  <a:cubicBezTo>
                    <a:pt x="10371" y="7569"/>
                    <a:pt x="10252" y="7551"/>
                    <a:pt x="10135" y="7513"/>
                  </a:cubicBezTo>
                  <a:cubicBezTo>
                    <a:pt x="9708" y="7374"/>
                    <a:pt x="9413" y="7003"/>
                    <a:pt x="9358" y="6569"/>
                  </a:cubicBezTo>
                  <a:cubicBezTo>
                    <a:pt x="9368" y="6548"/>
                    <a:pt x="9379" y="6524"/>
                    <a:pt x="9386" y="6500"/>
                  </a:cubicBezTo>
                  <a:lnTo>
                    <a:pt x="10670" y="2571"/>
                  </a:lnTo>
                  <a:cubicBezTo>
                    <a:pt x="10753" y="2317"/>
                    <a:pt x="10618" y="2047"/>
                    <a:pt x="10364" y="1963"/>
                  </a:cubicBezTo>
                  <a:cubicBezTo>
                    <a:pt x="10315" y="1947"/>
                    <a:pt x="10264" y="1939"/>
                    <a:pt x="10214" y="1939"/>
                  </a:cubicBezTo>
                  <a:cubicBezTo>
                    <a:pt x="10012" y="1939"/>
                    <a:pt x="9824" y="2069"/>
                    <a:pt x="9757" y="2272"/>
                  </a:cubicBezTo>
                  <a:lnTo>
                    <a:pt x="8511" y="6080"/>
                  </a:lnTo>
                  <a:cubicBezTo>
                    <a:pt x="8497" y="6094"/>
                    <a:pt x="8487" y="6107"/>
                    <a:pt x="8473" y="6125"/>
                  </a:cubicBezTo>
                  <a:cubicBezTo>
                    <a:pt x="8256" y="6433"/>
                    <a:pt x="7910" y="6606"/>
                    <a:pt x="7547" y="6606"/>
                  </a:cubicBezTo>
                  <a:cubicBezTo>
                    <a:pt x="7428" y="6606"/>
                    <a:pt x="7307" y="6587"/>
                    <a:pt x="7189" y="6548"/>
                  </a:cubicBezTo>
                  <a:cubicBezTo>
                    <a:pt x="6731" y="6399"/>
                    <a:pt x="6425" y="5986"/>
                    <a:pt x="6408" y="5507"/>
                  </a:cubicBezTo>
                  <a:lnTo>
                    <a:pt x="7685" y="1596"/>
                  </a:lnTo>
                  <a:cubicBezTo>
                    <a:pt x="7768" y="1342"/>
                    <a:pt x="7630" y="1072"/>
                    <a:pt x="7376" y="988"/>
                  </a:cubicBezTo>
                  <a:cubicBezTo>
                    <a:pt x="7327" y="972"/>
                    <a:pt x="7277" y="964"/>
                    <a:pt x="7228" y="964"/>
                  </a:cubicBezTo>
                  <a:cubicBezTo>
                    <a:pt x="7027" y="964"/>
                    <a:pt x="6839" y="1094"/>
                    <a:pt x="6772" y="1297"/>
                  </a:cubicBezTo>
                  <a:lnTo>
                    <a:pt x="5495" y="5205"/>
                  </a:lnTo>
                  <a:cubicBezTo>
                    <a:pt x="5275" y="5485"/>
                    <a:pt x="4942" y="5643"/>
                    <a:pt x="4596" y="5643"/>
                  </a:cubicBezTo>
                  <a:cubicBezTo>
                    <a:pt x="4478" y="5643"/>
                    <a:pt x="4359" y="5625"/>
                    <a:pt x="4242" y="5587"/>
                  </a:cubicBezTo>
                  <a:cubicBezTo>
                    <a:pt x="4065" y="5528"/>
                    <a:pt x="3912" y="5431"/>
                    <a:pt x="3784" y="5306"/>
                  </a:cubicBezTo>
                  <a:cubicBezTo>
                    <a:pt x="4051" y="5028"/>
                    <a:pt x="4207" y="4702"/>
                    <a:pt x="4173" y="4313"/>
                  </a:cubicBezTo>
                  <a:cubicBezTo>
                    <a:pt x="4138" y="3959"/>
                    <a:pt x="4027" y="3636"/>
                    <a:pt x="3850" y="3359"/>
                  </a:cubicBezTo>
                  <a:lnTo>
                    <a:pt x="4738" y="631"/>
                  </a:lnTo>
                  <a:cubicBezTo>
                    <a:pt x="4822" y="381"/>
                    <a:pt x="4686" y="107"/>
                    <a:pt x="4433" y="27"/>
                  </a:cubicBezTo>
                  <a:cubicBezTo>
                    <a:pt x="4382" y="9"/>
                    <a:pt x="4330" y="1"/>
                    <a:pt x="42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177;p71">
              <a:extLst>
                <a:ext uri="{FF2B5EF4-FFF2-40B4-BE49-F238E27FC236}">
                  <a16:creationId xmlns:a16="http://schemas.microsoft.com/office/drawing/2014/main" id="{098D37A4-3B1B-4A9E-A866-75E47B46E879}"/>
                </a:ext>
              </a:extLst>
            </p:cNvPr>
            <p:cNvSpPr/>
            <p:nvPr/>
          </p:nvSpPr>
          <p:spPr>
            <a:xfrm>
              <a:off x="6971575" y="6268175"/>
              <a:ext cx="492600" cy="445500"/>
            </a:xfrm>
            <a:custGeom>
              <a:avLst/>
              <a:gdLst/>
              <a:ahLst/>
              <a:cxnLst/>
              <a:rect l="l" t="t" r="r" b="b"/>
              <a:pathLst>
                <a:path w="19704" h="17820" extrusionOk="0">
                  <a:moveTo>
                    <a:pt x="12721" y="1"/>
                  </a:moveTo>
                  <a:cubicBezTo>
                    <a:pt x="9160" y="1"/>
                    <a:pt x="6227" y="2663"/>
                    <a:pt x="5793" y="6102"/>
                  </a:cubicBezTo>
                  <a:cubicBezTo>
                    <a:pt x="2587" y="6140"/>
                    <a:pt x="1" y="8747"/>
                    <a:pt x="1" y="11961"/>
                  </a:cubicBezTo>
                  <a:cubicBezTo>
                    <a:pt x="1" y="15171"/>
                    <a:pt x="2625" y="17819"/>
                    <a:pt x="5863" y="17819"/>
                  </a:cubicBezTo>
                  <a:cubicBezTo>
                    <a:pt x="8438" y="17819"/>
                    <a:pt x="10625" y="16157"/>
                    <a:pt x="11409" y="13845"/>
                  </a:cubicBezTo>
                  <a:cubicBezTo>
                    <a:pt x="11832" y="13925"/>
                    <a:pt x="12273" y="13970"/>
                    <a:pt x="12721" y="13970"/>
                  </a:cubicBezTo>
                  <a:cubicBezTo>
                    <a:pt x="16577" y="13970"/>
                    <a:pt x="19704" y="10843"/>
                    <a:pt x="19704" y="6984"/>
                  </a:cubicBezTo>
                  <a:cubicBezTo>
                    <a:pt x="19704" y="3128"/>
                    <a:pt x="16577" y="1"/>
                    <a:pt x="127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178;p71">
              <a:extLst>
                <a:ext uri="{FF2B5EF4-FFF2-40B4-BE49-F238E27FC236}">
                  <a16:creationId xmlns:a16="http://schemas.microsoft.com/office/drawing/2014/main" id="{8F4E7D61-7DF9-4D9D-8D0A-A26AFA8BB340}"/>
                </a:ext>
              </a:extLst>
            </p:cNvPr>
            <p:cNvSpPr/>
            <p:nvPr/>
          </p:nvSpPr>
          <p:spPr>
            <a:xfrm>
              <a:off x="7914300" y="7263325"/>
              <a:ext cx="489225" cy="513425"/>
            </a:xfrm>
            <a:custGeom>
              <a:avLst/>
              <a:gdLst/>
              <a:ahLst/>
              <a:cxnLst/>
              <a:rect l="l" t="t" r="r" b="b"/>
              <a:pathLst>
                <a:path w="19569" h="20537" extrusionOk="0">
                  <a:moveTo>
                    <a:pt x="1" y="0"/>
                  </a:moveTo>
                  <a:lnTo>
                    <a:pt x="1479" y="8382"/>
                  </a:lnTo>
                  <a:lnTo>
                    <a:pt x="3072" y="17423"/>
                  </a:lnTo>
                  <a:lnTo>
                    <a:pt x="11360" y="20536"/>
                  </a:lnTo>
                  <a:lnTo>
                    <a:pt x="19568" y="17423"/>
                  </a:lnTo>
                  <a:lnTo>
                    <a:pt x="17625" y="8382"/>
                  </a:lnTo>
                  <a:lnTo>
                    <a:pt x="15817" y="0"/>
                  </a:lnTo>
                  <a:close/>
                </a:path>
              </a:pathLst>
            </a:custGeom>
            <a:solidFill>
              <a:srgbClr val="EAA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179;p71">
              <a:extLst>
                <a:ext uri="{FF2B5EF4-FFF2-40B4-BE49-F238E27FC236}">
                  <a16:creationId xmlns:a16="http://schemas.microsoft.com/office/drawing/2014/main" id="{47F1912F-576C-4905-9BE7-D45A03C7C43C}"/>
                </a:ext>
              </a:extLst>
            </p:cNvPr>
            <p:cNvSpPr/>
            <p:nvPr/>
          </p:nvSpPr>
          <p:spPr>
            <a:xfrm>
              <a:off x="7991100" y="7698875"/>
              <a:ext cx="531650" cy="241950"/>
            </a:xfrm>
            <a:custGeom>
              <a:avLst/>
              <a:gdLst/>
              <a:ahLst/>
              <a:cxnLst/>
              <a:rect l="l" t="t" r="r" b="b"/>
              <a:pathLst>
                <a:path w="21266" h="9678" extrusionOk="0">
                  <a:moveTo>
                    <a:pt x="0" y="1"/>
                  </a:moveTo>
                  <a:lnTo>
                    <a:pt x="327" y="1868"/>
                  </a:lnTo>
                  <a:lnTo>
                    <a:pt x="1517" y="8619"/>
                  </a:lnTo>
                  <a:cubicBezTo>
                    <a:pt x="1517" y="9195"/>
                    <a:pt x="1986" y="9656"/>
                    <a:pt x="2555" y="9656"/>
                  </a:cubicBezTo>
                  <a:lnTo>
                    <a:pt x="17343" y="9656"/>
                  </a:lnTo>
                  <a:cubicBezTo>
                    <a:pt x="17482" y="9671"/>
                    <a:pt x="17619" y="9678"/>
                    <a:pt x="17754" y="9678"/>
                  </a:cubicBezTo>
                  <a:cubicBezTo>
                    <a:pt x="19571" y="9678"/>
                    <a:pt x="20973" y="8417"/>
                    <a:pt x="21109" y="7147"/>
                  </a:cubicBezTo>
                  <a:lnTo>
                    <a:pt x="21109" y="7144"/>
                  </a:lnTo>
                  <a:cubicBezTo>
                    <a:pt x="21266" y="5679"/>
                    <a:pt x="19768" y="3907"/>
                    <a:pt x="17605" y="3907"/>
                  </a:cubicBezTo>
                  <a:cubicBezTo>
                    <a:pt x="17518" y="3907"/>
                    <a:pt x="17429" y="3910"/>
                    <a:pt x="17340" y="3916"/>
                  </a:cubicBezTo>
                  <a:lnTo>
                    <a:pt x="16903" y="1868"/>
                  </a:lnTo>
                  <a:lnTo>
                    <a:pt x="16496" y="1"/>
                  </a:ln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180;p71">
              <a:extLst>
                <a:ext uri="{FF2B5EF4-FFF2-40B4-BE49-F238E27FC236}">
                  <a16:creationId xmlns:a16="http://schemas.microsoft.com/office/drawing/2014/main" id="{F5AD4DF3-D4BE-4601-A1E9-587E6F5E7796}"/>
                </a:ext>
              </a:extLst>
            </p:cNvPr>
            <p:cNvSpPr/>
            <p:nvPr/>
          </p:nvSpPr>
          <p:spPr>
            <a:xfrm>
              <a:off x="8311175" y="7752675"/>
              <a:ext cx="93475" cy="24075"/>
            </a:xfrm>
            <a:custGeom>
              <a:avLst/>
              <a:gdLst/>
              <a:ahLst/>
              <a:cxnLst/>
              <a:rect l="l" t="t" r="r" b="b"/>
              <a:pathLst>
                <a:path w="3739" h="963" extrusionOk="0">
                  <a:moveTo>
                    <a:pt x="483" y="1"/>
                  </a:moveTo>
                  <a:cubicBezTo>
                    <a:pt x="216" y="1"/>
                    <a:pt x="1" y="216"/>
                    <a:pt x="1" y="483"/>
                  </a:cubicBezTo>
                  <a:cubicBezTo>
                    <a:pt x="1" y="747"/>
                    <a:pt x="216" y="962"/>
                    <a:pt x="483" y="962"/>
                  </a:cubicBezTo>
                  <a:lnTo>
                    <a:pt x="3260" y="962"/>
                  </a:lnTo>
                  <a:cubicBezTo>
                    <a:pt x="3523" y="962"/>
                    <a:pt x="3739" y="747"/>
                    <a:pt x="3739" y="483"/>
                  </a:cubicBezTo>
                  <a:cubicBezTo>
                    <a:pt x="3739" y="216"/>
                    <a:pt x="3523" y="1"/>
                    <a:pt x="32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181;p71">
              <a:extLst>
                <a:ext uri="{FF2B5EF4-FFF2-40B4-BE49-F238E27FC236}">
                  <a16:creationId xmlns:a16="http://schemas.microsoft.com/office/drawing/2014/main" id="{12E156A7-E06B-4D0C-BF16-6EB511E9DEC9}"/>
                </a:ext>
              </a:extLst>
            </p:cNvPr>
            <p:cNvSpPr/>
            <p:nvPr/>
          </p:nvSpPr>
          <p:spPr>
            <a:xfrm>
              <a:off x="7226850" y="7263325"/>
              <a:ext cx="489300" cy="501450"/>
            </a:xfrm>
            <a:custGeom>
              <a:avLst/>
              <a:gdLst/>
              <a:ahLst/>
              <a:cxnLst/>
              <a:rect l="l" t="t" r="r" b="b"/>
              <a:pathLst>
                <a:path w="19572" h="20058" extrusionOk="0">
                  <a:moveTo>
                    <a:pt x="3756" y="0"/>
                  </a:moveTo>
                  <a:lnTo>
                    <a:pt x="1944" y="8382"/>
                  </a:lnTo>
                  <a:lnTo>
                    <a:pt x="1" y="17423"/>
                  </a:lnTo>
                  <a:lnTo>
                    <a:pt x="8299" y="20057"/>
                  </a:lnTo>
                  <a:lnTo>
                    <a:pt x="16500" y="17423"/>
                  </a:lnTo>
                  <a:lnTo>
                    <a:pt x="18093" y="8382"/>
                  </a:lnTo>
                  <a:lnTo>
                    <a:pt x="19572" y="0"/>
                  </a:lnTo>
                  <a:close/>
                </a:path>
              </a:pathLst>
            </a:custGeom>
            <a:solidFill>
              <a:srgbClr val="EAA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182;p71">
              <a:extLst>
                <a:ext uri="{FF2B5EF4-FFF2-40B4-BE49-F238E27FC236}">
                  <a16:creationId xmlns:a16="http://schemas.microsoft.com/office/drawing/2014/main" id="{4FA69312-1FE1-4C8F-ADCD-81AC21B705F4}"/>
                </a:ext>
              </a:extLst>
            </p:cNvPr>
            <p:cNvSpPr/>
            <p:nvPr/>
          </p:nvSpPr>
          <p:spPr>
            <a:xfrm>
              <a:off x="7107625" y="7698875"/>
              <a:ext cx="531750" cy="241950"/>
            </a:xfrm>
            <a:custGeom>
              <a:avLst/>
              <a:gdLst/>
              <a:ahLst/>
              <a:cxnLst/>
              <a:rect l="l" t="t" r="r" b="b"/>
              <a:pathLst>
                <a:path w="21270" h="9678" extrusionOk="0">
                  <a:moveTo>
                    <a:pt x="4770" y="1"/>
                  </a:moveTo>
                  <a:lnTo>
                    <a:pt x="4367" y="1868"/>
                  </a:lnTo>
                  <a:lnTo>
                    <a:pt x="3926" y="3916"/>
                  </a:lnTo>
                  <a:cubicBezTo>
                    <a:pt x="3837" y="3910"/>
                    <a:pt x="3748" y="3907"/>
                    <a:pt x="3661" y="3907"/>
                  </a:cubicBezTo>
                  <a:cubicBezTo>
                    <a:pt x="1498" y="3907"/>
                    <a:pt x="0" y="5679"/>
                    <a:pt x="157" y="7147"/>
                  </a:cubicBezTo>
                  <a:cubicBezTo>
                    <a:pt x="293" y="8417"/>
                    <a:pt x="1698" y="9678"/>
                    <a:pt x="3515" y="9678"/>
                  </a:cubicBezTo>
                  <a:cubicBezTo>
                    <a:pt x="3650" y="9678"/>
                    <a:pt x="3787" y="9671"/>
                    <a:pt x="3926" y="9656"/>
                  </a:cubicBezTo>
                  <a:lnTo>
                    <a:pt x="18711" y="9656"/>
                  </a:lnTo>
                  <a:cubicBezTo>
                    <a:pt x="19281" y="9656"/>
                    <a:pt x="19749" y="9195"/>
                    <a:pt x="19749" y="8619"/>
                  </a:cubicBezTo>
                  <a:lnTo>
                    <a:pt x="20939" y="1868"/>
                  </a:lnTo>
                  <a:lnTo>
                    <a:pt x="21269" y="1"/>
                  </a:ln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183;p71">
              <a:extLst>
                <a:ext uri="{FF2B5EF4-FFF2-40B4-BE49-F238E27FC236}">
                  <a16:creationId xmlns:a16="http://schemas.microsoft.com/office/drawing/2014/main" id="{5C00DA44-B112-4870-B122-E90430E056D5}"/>
                </a:ext>
              </a:extLst>
            </p:cNvPr>
            <p:cNvSpPr/>
            <p:nvPr/>
          </p:nvSpPr>
          <p:spPr>
            <a:xfrm>
              <a:off x="7225725" y="7752675"/>
              <a:ext cx="93475" cy="24075"/>
            </a:xfrm>
            <a:custGeom>
              <a:avLst/>
              <a:gdLst/>
              <a:ahLst/>
              <a:cxnLst/>
              <a:rect l="l" t="t" r="r" b="b"/>
              <a:pathLst>
                <a:path w="3739" h="963" extrusionOk="0">
                  <a:moveTo>
                    <a:pt x="483" y="1"/>
                  </a:moveTo>
                  <a:cubicBezTo>
                    <a:pt x="216" y="1"/>
                    <a:pt x="0" y="216"/>
                    <a:pt x="0" y="483"/>
                  </a:cubicBezTo>
                  <a:cubicBezTo>
                    <a:pt x="0" y="747"/>
                    <a:pt x="216" y="962"/>
                    <a:pt x="483" y="962"/>
                  </a:cubicBezTo>
                  <a:lnTo>
                    <a:pt x="3259" y="962"/>
                  </a:lnTo>
                  <a:cubicBezTo>
                    <a:pt x="3523" y="962"/>
                    <a:pt x="3738" y="747"/>
                    <a:pt x="3738" y="483"/>
                  </a:cubicBezTo>
                  <a:cubicBezTo>
                    <a:pt x="3738" y="216"/>
                    <a:pt x="3523" y="1"/>
                    <a:pt x="3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184;p71">
              <a:extLst>
                <a:ext uri="{FF2B5EF4-FFF2-40B4-BE49-F238E27FC236}">
                  <a16:creationId xmlns:a16="http://schemas.microsoft.com/office/drawing/2014/main" id="{EF160A5B-A3EB-4983-A9DA-109DE5D6678E}"/>
                </a:ext>
              </a:extLst>
            </p:cNvPr>
            <p:cNvSpPr/>
            <p:nvPr/>
          </p:nvSpPr>
          <p:spPr>
            <a:xfrm>
              <a:off x="7193700" y="7005100"/>
              <a:ext cx="1241575" cy="495900"/>
            </a:xfrm>
            <a:custGeom>
              <a:avLst/>
              <a:gdLst/>
              <a:ahLst/>
              <a:cxnLst/>
              <a:rect l="l" t="t" r="r" b="b"/>
              <a:pathLst>
                <a:path w="49663" h="19836" extrusionOk="0">
                  <a:moveTo>
                    <a:pt x="24608" y="0"/>
                  </a:moveTo>
                  <a:lnTo>
                    <a:pt x="5068" y="3058"/>
                  </a:lnTo>
                  <a:lnTo>
                    <a:pt x="171" y="18739"/>
                  </a:lnTo>
                  <a:cubicBezTo>
                    <a:pt x="1" y="19283"/>
                    <a:pt x="407" y="19835"/>
                    <a:pt x="980" y="19835"/>
                  </a:cubicBezTo>
                  <a:lnTo>
                    <a:pt x="48684" y="19835"/>
                  </a:lnTo>
                  <a:cubicBezTo>
                    <a:pt x="49257" y="19835"/>
                    <a:pt x="49663" y="19280"/>
                    <a:pt x="49489" y="18735"/>
                  </a:cubicBezTo>
                  <a:lnTo>
                    <a:pt x="44516" y="3058"/>
                  </a:lnTo>
                  <a:lnTo>
                    <a:pt x="24608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185;p71">
              <a:extLst>
                <a:ext uri="{FF2B5EF4-FFF2-40B4-BE49-F238E27FC236}">
                  <a16:creationId xmlns:a16="http://schemas.microsoft.com/office/drawing/2014/main" id="{3462A83B-8F95-4EFC-AED4-095CF6ADF887}"/>
                </a:ext>
              </a:extLst>
            </p:cNvPr>
            <p:cNvSpPr/>
            <p:nvPr/>
          </p:nvSpPr>
          <p:spPr>
            <a:xfrm>
              <a:off x="7061900" y="5622000"/>
              <a:ext cx="273350" cy="325675"/>
            </a:xfrm>
            <a:custGeom>
              <a:avLst/>
              <a:gdLst/>
              <a:ahLst/>
              <a:cxnLst/>
              <a:rect l="l" t="t" r="r" b="b"/>
              <a:pathLst>
                <a:path w="10934" h="13027" extrusionOk="0">
                  <a:moveTo>
                    <a:pt x="5497" y="1"/>
                  </a:moveTo>
                  <a:cubicBezTo>
                    <a:pt x="5382" y="1"/>
                    <a:pt x="5265" y="4"/>
                    <a:pt x="5148" y="12"/>
                  </a:cubicBezTo>
                  <a:cubicBezTo>
                    <a:pt x="2382" y="185"/>
                    <a:pt x="157" y="2479"/>
                    <a:pt x="63" y="5249"/>
                  </a:cubicBezTo>
                  <a:cubicBezTo>
                    <a:pt x="1" y="7030"/>
                    <a:pt x="796" y="8623"/>
                    <a:pt x="2066" y="9653"/>
                  </a:cubicBezTo>
                  <a:cubicBezTo>
                    <a:pt x="2639" y="10125"/>
                    <a:pt x="3006" y="10802"/>
                    <a:pt x="3062" y="11545"/>
                  </a:cubicBezTo>
                  <a:lnTo>
                    <a:pt x="3083" y="11816"/>
                  </a:lnTo>
                  <a:lnTo>
                    <a:pt x="5235" y="13027"/>
                  </a:lnTo>
                  <a:lnTo>
                    <a:pt x="7914" y="11816"/>
                  </a:lnTo>
                  <a:lnTo>
                    <a:pt x="7931" y="11545"/>
                  </a:lnTo>
                  <a:cubicBezTo>
                    <a:pt x="7990" y="10799"/>
                    <a:pt x="8358" y="10122"/>
                    <a:pt x="8934" y="9653"/>
                  </a:cubicBezTo>
                  <a:cubicBezTo>
                    <a:pt x="10156" y="8657"/>
                    <a:pt x="10933" y="7137"/>
                    <a:pt x="10933" y="5440"/>
                  </a:cubicBezTo>
                  <a:cubicBezTo>
                    <a:pt x="10933" y="2439"/>
                    <a:pt x="8501" y="1"/>
                    <a:pt x="5497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186;p71">
              <a:extLst>
                <a:ext uri="{FF2B5EF4-FFF2-40B4-BE49-F238E27FC236}">
                  <a16:creationId xmlns:a16="http://schemas.microsoft.com/office/drawing/2014/main" id="{24CA8613-2319-4D44-91C4-39875ED30D27}"/>
                </a:ext>
              </a:extLst>
            </p:cNvPr>
            <p:cNvSpPr/>
            <p:nvPr/>
          </p:nvSpPr>
          <p:spPr>
            <a:xfrm>
              <a:off x="7166475" y="5774550"/>
              <a:ext cx="88850" cy="181475"/>
            </a:xfrm>
            <a:custGeom>
              <a:avLst/>
              <a:gdLst/>
              <a:ahLst/>
              <a:cxnLst/>
              <a:rect l="l" t="t" r="r" b="b"/>
              <a:pathLst>
                <a:path w="3554" h="7259" extrusionOk="0">
                  <a:moveTo>
                    <a:pt x="1643" y="1"/>
                  </a:moveTo>
                  <a:cubicBezTo>
                    <a:pt x="1428" y="1"/>
                    <a:pt x="1219" y="47"/>
                    <a:pt x="1027" y="140"/>
                  </a:cubicBezTo>
                  <a:cubicBezTo>
                    <a:pt x="555" y="369"/>
                    <a:pt x="205" y="862"/>
                    <a:pt x="90" y="1459"/>
                  </a:cubicBezTo>
                  <a:cubicBezTo>
                    <a:pt x="0" y="1941"/>
                    <a:pt x="59" y="2413"/>
                    <a:pt x="111" y="2833"/>
                  </a:cubicBezTo>
                  <a:lnTo>
                    <a:pt x="604" y="6835"/>
                  </a:lnTo>
                  <a:cubicBezTo>
                    <a:pt x="632" y="7078"/>
                    <a:pt x="840" y="7258"/>
                    <a:pt x="1079" y="7258"/>
                  </a:cubicBezTo>
                  <a:cubicBezTo>
                    <a:pt x="1097" y="7258"/>
                    <a:pt x="1118" y="7255"/>
                    <a:pt x="1138" y="7255"/>
                  </a:cubicBezTo>
                  <a:cubicBezTo>
                    <a:pt x="1402" y="7220"/>
                    <a:pt x="1586" y="6980"/>
                    <a:pt x="1555" y="6717"/>
                  </a:cubicBezTo>
                  <a:lnTo>
                    <a:pt x="1062" y="2715"/>
                  </a:lnTo>
                  <a:cubicBezTo>
                    <a:pt x="1020" y="2351"/>
                    <a:pt x="972" y="1972"/>
                    <a:pt x="1034" y="1639"/>
                  </a:cubicBezTo>
                  <a:cubicBezTo>
                    <a:pt x="1093" y="1344"/>
                    <a:pt x="1249" y="1101"/>
                    <a:pt x="1444" y="1007"/>
                  </a:cubicBezTo>
                  <a:cubicBezTo>
                    <a:pt x="1511" y="975"/>
                    <a:pt x="1580" y="963"/>
                    <a:pt x="1644" y="963"/>
                  </a:cubicBezTo>
                  <a:cubicBezTo>
                    <a:pt x="1735" y="963"/>
                    <a:pt x="1818" y="987"/>
                    <a:pt x="1871" y="1007"/>
                  </a:cubicBezTo>
                  <a:cubicBezTo>
                    <a:pt x="2055" y="1077"/>
                    <a:pt x="2211" y="1219"/>
                    <a:pt x="2280" y="1382"/>
                  </a:cubicBezTo>
                  <a:cubicBezTo>
                    <a:pt x="2457" y="1802"/>
                    <a:pt x="2534" y="2326"/>
                    <a:pt x="2294" y="2552"/>
                  </a:cubicBezTo>
                  <a:cubicBezTo>
                    <a:pt x="2103" y="2736"/>
                    <a:pt x="2096" y="3038"/>
                    <a:pt x="2280" y="3232"/>
                  </a:cubicBezTo>
                  <a:cubicBezTo>
                    <a:pt x="2373" y="3331"/>
                    <a:pt x="2500" y="3380"/>
                    <a:pt x="2627" y="3380"/>
                  </a:cubicBezTo>
                  <a:cubicBezTo>
                    <a:pt x="2746" y="3380"/>
                    <a:pt x="2865" y="3337"/>
                    <a:pt x="2957" y="3249"/>
                  </a:cubicBezTo>
                  <a:cubicBezTo>
                    <a:pt x="3474" y="2757"/>
                    <a:pt x="3554" y="1920"/>
                    <a:pt x="3165" y="1007"/>
                  </a:cubicBezTo>
                  <a:cubicBezTo>
                    <a:pt x="2992" y="598"/>
                    <a:pt x="2645" y="272"/>
                    <a:pt x="2211" y="105"/>
                  </a:cubicBezTo>
                  <a:cubicBezTo>
                    <a:pt x="2022" y="36"/>
                    <a:pt x="1830" y="1"/>
                    <a:pt x="16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187;p71">
              <a:extLst>
                <a:ext uri="{FF2B5EF4-FFF2-40B4-BE49-F238E27FC236}">
                  <a16:creationId xmlns:a16="http://schemas.microsoft.com/office/drawing/2014/main" id="{31099C2E-FA75-4DDA-BB9C-E910C2B4B4DA}"/>
                </a:ext>
              </a:extLst>
            </p:cNvPr>
            <p:cNvSpPr/>
            <p:nvPr/>
          </p:nvSpPr>
          <p:spPr>
            <a:xfrm>
              <a:off x="7138875" y="5917375"/>
              <a:ext cx="120875" cy="94275"/>
            </a:xfrm>
            <a:custGeom>
              <a:avLst/>
              <a:gdLst/>
              <a:ahLst/>
              <a:cxnLst/>
              <a:rect l="l" t="t" r="r" b="b"/>
              <a:pathLst>
                <a:path w="4835" h="3771" extrusionOk="0">
                  <a:moveTo>
                    <a:pt x="0" y="1"/>
                  </a:moveTo>
                  <a:lnTo>
                    <a:pt x="118" y="1562"/>
                  </a:lnTo>
                  <a:cubicBezTo>
                    <a:pt x="202" y="2711"/>
                    <a:pt x="1090" y="3676"/>
                    <a:pt x="2235" y="3763"/>
                  </a:cubicBezTo>
                  <a:cubicBezTo>
                    <a:pt x="2297" y="3768"/>
                    <a:pt x="2359" y="3770"/>
                    <a:pt x="2420" y="3770"/>
                  </a:cubicBezTo>
                  <a:cubicBezTo>
                    <a:pt x="3623" y="3770"/>
                    <a:pt x="4624" y="2841"/>
                    <a:pt x="4710" y="1642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188;p71">
              <a:extLst>
                <a:ext uri="{FF2B5EF4-FFF2-40B4-BE49-F238E27FC236}">
                  <a16:creationId xmlns:a16="http://schemas.microsoft.com/office/drawing/2014/main" id="{71CED1C5-7980-46C8-B62E-26AA794B22C6}"/>
                </a:ext>
              </a:extLst>
            </p:cNvPr>
            <p:cNvSpPr/>
            <p:nvPr/>
          </p:nvSpPr>
          <p:spPr>
            <a:xfrm>
              <a:off x="6976700" y="5597025"/>
              <a:ext cx="75075" cy="50100"/>
            </a:xfrm>
            <a:custGeom>
              <a:avLst/>
              <a:gdLst/>
              <a:ahLst/>
              <a:cxnLst/>
              <a:rect l="l" t="t" r="r" b="b"/>
              <a:pathLst>
                <a:path w="3003" h="2004" extrusionOk="0">
                  <a:moveTo>
                    <a:pt x="552" y="0"/>
                  </a:moveTo>
                  <a:cubicBezTo>
                    <a:pt x="382" y="0"/>
                    <a:pt x="217" y="91"/>
                    <a:pt x="129" y="251"/>
                  </a:cubicBezTo>
                  <a:cubicBezTo>
                    <a:pt x="1" y="483"/>
                    <a:pt x="87" y="775"/>
                    <a:pt x="320" y="903"/>
                  </a:cubicBezTo>
                  <a:lnTo>
                    <a:pt x="2222" y="1944"/>
                  </a:lnTo>
                  <a:cubicBezTo>
                    <a:pt x="2295" y="1986"/>
                    <a:pt x="2375" y="2003"/>
                    <a:pt x="2454" y="2003"/>
                  </a:cubicBezTo>
                  <a:cubicBezTo>
                    <a:pt x="2621" y="2003"/>
                    <a:pt x="2788" y="1913"/>
                    <a:pt x="2874" y="1754"/>
                  </a:cubicBezTo>
                  <a:cubicBezTo>
                    <a:pt x="3003" y="1521"/>
                    <a:pt x="2916" y="1229"/>
                    <a:pt x="2683" y="1101"/>
                  </a:cubicBezTo>
                  <a:lnTo>
                    <a:pt x="782" y="60"/>
                  </a:lnTo>
                  <a:cubicBezTo>
                    <a:pt x="708" y="19"/>
                    <a:pt x="630" y="0"/>
                    <a:pt x="5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189;p71">
              <a:extLst>
                <a:ext uri="{FF2B5EF4-FFF2-40B4-BE49-F238E27FC236}">
                  <a16:creationId xmlns:a16="http://schemas.microsoft.com/office/drawing/2014/main" id="{76FCFB87-DFF2-422E-B475-EF7A47DCA103}"/>
                </a:ext>
              </a:extLst>
            </p:cNvPr>
            <p:cNvSpPr/>
            <p:nvPr/>
          </p:nvSpPr>
          <p:spPr>
            <a:xfrm>
              <a:off x="7346850" y="5597025"/>
              <a:ext cx="75075" cy="50100"/>
            </a:xfrm>
            <a:custGeom>
              <a:avLst/>
              <a:gdLst/>
              <a:ahLst/>
              <a:cxnLst/>
              <a:rect l="l" t="t" r="r" b="b"/>
              <a:pathLst>
                <a:path w="3003" h="2004" extrusionOk="0">
                  <a:moveTo>
                    <a:pt x="2452" y="0"/>
                  </a:moveTo>
                  <a:cubicBezTo>
                    <a:pt x="2374" y="0"/>
                    <a:pt x="2295" y="19"/>
                    <a:pt x="2222" y="60"/>
                  </a:cubicBezTo>
                  <a:lnTo>
                    <a:pt x="320" y="1101"/>
                  </a:lnTo>
                  <a:cubicBezTo>
                    <a:pt x="87" y="1229"/>
                    <a:pt x="1" y="1521"/>
                    <a:pt x="129" y="1754"/>
                  </a:cubicBezTo>
                  <a:cubicBezTo>
                    <a:pt x="216" y="1913"/>
                    <a:pt x="382" y="2003"/>
                    <a:pt x="552" y="2003"/>
                  </a:cubicBezTo>
                  <a:cubicBezTo>
                    <a:pt x="629" y="2003"/>
                    <a:pt x="709" y="1986"/>
                    <a:pt x="781" y="1944"/>
                  </a:cubicBezTo>
                  <a:lnTo>
                    <a:pt x="2683" y="903"/>
                  </a:lnTo>
                  <a:cubicBezTo>
                    <a:pt x="2916" y="775"/>
                    <a:pt x="3003" y="483"/>
                    <a:pt x="2874" y="251"/>
                  </a:cubicBezTo>
                  <a:cubicBezTo>
                    <a:pt x="2786" y="91"/>
                    <a:pt x="2621" y="0"/>
                    <a:pt x="24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190;p71">
              <a:extLst>
                <a:ext uri="{FF2B5EF4-FFF2-40B4-BE49-F238E27FC236}">
                  <a16:creationId xmlns:a16="http://schemas.microsoft.com/office/drawing/2014/main" id="{CECB32C5-35F8-4AF8-8F9D-CAA7A5A511C8}"/>
                </a:ext>
              </a:extLst>
            </p:cNvPr>
            <p:cNvSpPr/>
            <p:nvPr/>
          </p:nvSpPr>
          <p:spPr>
            <a:xfrm>
              <a:off x="7187275" y="5498025"/>
              <a:ext cx="24075" cy="78300"/>
            </a:xfrm>
            <a:custGeom>
              <a:avLst/>
              <a:gdLst/>
              <a:ahLst/>
              <a:cxnLst/>
              <a:rect l="l" t="t" r="r" b="b"/>
              <a:pathLst>
                <a:path w="963" h="3132" extrusionOk="0">
                  <a:moveTo>
                    <a:pt x="483" y="1"/>
                  </a:moveTo>
                  <a:cubicBezTo>
                    <a:pt x="216" y="1"/>
                    <a:pt x="1" y="216"/>
                    <a:pt x="1" y="480"/>
                  </a:cubicBezTo>
                  <a:lnTo>
                    <a:pt x="1" y="2649"/>
                  </a:lnTo>
                  <a:cubicBezTo>
                    <a:pt x="1" y="2916"/>
                    <a:pt x="216" y="3131"/>
                    <a:pt x="483" y="3131"/>
                  </a:cubicBezTo>
                  <a:cubicBezTo>
                    <a:pt x="747" y="3131"/>
                    <a:pt x="962" y="2916"/>
                    <a:pt x="962" y="2649"/>
                  </a:cubicBezTo>
                  <a:lnTo>
                    <a:pt x="962" y="480"/>
                  </a:lnTo>
                  <a:cubicBezTo>
                    <a:pt x="962" y="216"/>
                    <a:pt x="747" y="1"/>
                    <a:pt x="4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191;p71">
              <a:extLst>
                <a:ext uri="{FF2B5EF4-FFF2-40B4-BE49-F238E27FC236}">
                  <a16:creationId xmlns:a16="http://schemas.microsoft.com/office/drawing/2014/main" id="{A7B8E6DB-AAE3-4BD2-B865-F00EC24518FC}"/>
                </a:ext>
              </a:extLst>
            </p:cNvPr>
            <p:cNvSpPr/>
            <p:nvPr/>
          </p:nvSpPr>
          <p:spPr>
            <a:xfrm>
              <a:off x="7126300" y="6434950"/>
              <a:ext cx="1350800" cy="646700"/>
            </a:xfrm>
            <a:custGeom>
              <a:avLst/>
              <a:gdLst/>
              <a:ahLst/>
              <a:cxnLst/>
              <a:rect l="l" t="t" r="r" b="b"/>
              <a:pathLst>
                <a:path w="54032" h="25868" extrusionOk="0">
                  <a:moveTo>
                    <a:pt x="40905" y="0"/>
                  </a:moveTo>
                  <a:lnTo>
                    <a:pt x="38899" y="2687"/>
                  </a:lnTo>
                  <a:lnTo>
                    <a:pt x="16441" y="2051"/>
                  </a:lnTo>
                  <a:cubicBezTo>
                    <a:pt x="15374" y="1251"/>
                    <a:pt x="14056" y="782"/>
                    <a:pt x="12643" y="782"/>
                  </a:cubicBezTo>
                  <a:cubicBezTo>
                    <a:pt x="12506" y="782"/>
                    <a:pt x="12369" y="786"/>
                    <a:pt x="12231" y="795"/>
                  </a:cubicBezTo>
                  <a:cubicBezTo>
                    <a:pt x="11342" y="851"/>
                    <a:pt x="10468" y="979"/>
                    <a:pt x="9617" y="1170"/>
                  </a:cubicBezTo>
                  <a:cubicBezTo>
                    <a:pt x="9301" y="1243"/>
                    <a:pt x="8986" y="1621"/>
                    <a:pt x="8673" y="1711"/>
                  </a:cubicBezTo>
                  <a:cubicBezTo>
                    <a:pt x="8604" y="1731"/>
                    <a:pt x="8535" y="1738"/>
                    <a:pt x="8465" y="1738"/>
                  </a:cubicBezTo>
                  <a:cubicBezTo>
                    <a:pt x="8287" y="1738"/>
                    <a:pt x="8110" y="1691"/>
                    <a:pt x="7935" y="1691"/>
                  </a:cubicBezTo>
                  <a:cubicBezTo>
                    <a:pt x="7856" y="1691"/>
                    <a:pt x="7777" y="1701"/>
                    <a:pt x="7698" y="1729"/>
                  </a:cubicBezTo>
                  <a:cubicBezTo>
                    <a:pt x="4637" y="2822"/>
                    <a:pt x="1964" y="4779"/>
                    <a:pt x="0" y="7327"/>
                  </a:cubicBezTo>
                  <a:lnTo>
                    <a:pt x="3665" y="12575"/>
                  </a:lnTo>
                  <a:lnTo>
                    <a:pt x="9718" y="15563"/>
                  </a:lnTo>
                  <a:cubicBezTo>
                    <a:pt x="9760" y="15487"/>
                    <a:pt x="9999" y="14962"/>
                    <a:pt x="10044" y="14890"/>
                  </a:cubicBezTo>
                  <a:cubicBezTo>
                    <a:pt x="10600" y="14022"/>
                    <a:pt x="11280" y="13838"/>
                    <a:pt x="12293" y="13574"/>
                  </a:cubicBezTo>
                  <a:lnTo>
                    <a:pt x="12293" y="13574"/>
                  </a:lnTo>
                  <a:lnTo>
                    <a:pt x="8621" y="23778"/>
                  </a:lnTo>
                  <a:lnTo>
                    <a:pt x="7872" y="25867"/>
                  </a:lnTo>
                  <a:lnTo>
                    <a:pt x="36525" y="25867"/>
                  </a:lnTo>
                  <a:lnTo>
                    <a:pt x="37417" y="25548"/>
                  </a:lnTo>
                  <a:lnTo>
                    <a:pt x="37889" y="25867"/>
                  </a:lnTo>
                  <a:lnTo>
                    <a:pt x="44123" y="25867"/>
                  </a:lnTo>
                  <a:lnTo>
                    <a:pt x="44827" y="25513"/>
                  </a:lnTo>
                  <a:lnTo>
                    <a:pt x="45480" y="25867"/>
                  </a:lnTo>
                  <a:lnTo>
                    <a:pt x="47212" y="25867"/>
                  </a:lnTo>
                  <a:lnTo>
                    <a:pt x="46743" y="24559"/>
                  </a:lnTo>
                  <a:lnTo>
                    <a:pt x="46268" y="24319"/>
                  </a:lnTo>
                  <a:lnTo>
                    <a:pt x="46396" y="23591"/>
                  </a:lnTo>
                  <a:lnTo>
                    <a:pt x="44758" y="19020"/>
                  </a:lnTo>
                  <a:lnTo>
                    <a:pt x="44237" y="18707"/>
                  </a:lnTo>
                  <a:lnTo>
                    <a:pt x="44394" y="18006"/>
                  </a:lnTo>
                  <a:lnTo>
                    <a:pt x="43144" y="14522"/>
                  </a:lnTo>
                  <a:lnTo>
                    <a:pt x="43144" y="14522"/>
                  </a:lnTo>
                  <a:cubicBezTo>
                    <a:pt x="44567" y="14796"/>
                    <a:pt x="46004" y="14938"/>
                    <a:pt x="47444" y="14945"/>
                  </a:cubicBezTo>
                  <a:cubicBezTo>
                    <a:pt x="47482" y="14945"/>
                    <a:pt x="48242" y="14685"/>
                    <a:pt x="48281" y="14685"/>
                  </a:cubicBezTo>
                  <a:cubicBezTo>
                    <a:pt x="48698" y="14685"/>
                    <a:pt x="48458" y="14912"/>
                    <a:pt x="48814" y="14912"/>
                  </a:cubicBezTo>
                  <a:cubicBezTo>
                    <a:pt x="48832" y="14912"/>
                    <a:pt x="48850" y="14912"/>
                    <a:pt x="48871" y="14910"/>
                  </a:cubicBezTo>
                  <a:cubicBezTo>
                    <a:pt x="50609" y="14810"/>
                    <a:pt x="52341" y="14515"/>
                    <a:pt x="54032" y="14015"/>
                  </a:cubicBezTo>
                  <a:lnTo>
                    <a:pt x="50842" y="1718"/>
                  </a:lnTo>
                  <a:cubicBezTo>
                    <a:pt x="49782" y="2078"/>
                    <a:pt x="48673" y="2256"/>
                    <a:pt x="47558" y="2256"/>
                  </a:cubicBezTo>
                  <a:cubicBezTo>
                    <a:pt x="47176" y="2256"/>
                    <a:pt x="46794" y="2235"/>
                    <a:pt x="46413" y="2194"/>
                  </a:cubicBezTo>
                  <a:cubicBezTo>
                    <a:pt x="46404" y="2193"/>
                    <a:pt x="46394" y="2192"/>
                    <a:pt x="46385" y="2192"/>
                  </a:cubicBezTo>
                  <a:cubicBezTo>
                    <a:pt x="46176" y="2192"/>
                    <a:pt x="45952" y="2417"/>
                    <a:pt x="45743" y="2417"/>
                  </a:cubicBezTo>
                  <a:cubicBezTo>
                    <a:pt x="45727" y="2417"/>
                    <a:pt x="45711" y="2415"/>
                    <a:pt x="45695" y="2412"/>
                  </a:cubicBezTo>
                  <a:cubicBezTo>
                    <a:pt x="45542" y="2388"/>
                    <a:pt x="45403" y="2038"/>
                    <a:pt x="45251" y="2003"/>
                  </a:cubicBezTo>
                  <a:cubicBezTo>
                    <a:pt x="43720" y="1666"/>
                    <a:pt x="42235" y="993"/>
                    <a:pt x="40905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192;p71">
              <a:extLst>
                <a:ext uri="{FF2B5EF4-FFF2-40B4-BE49-F238E27FC236}">
                  <a16:creationId xmlns:a16="http://schemas.microsoft.com/office/drawing/2014/main" id="{CD31ADF3-5FE5-4E88-98D1-C50DB1BC6745}"/>
                </a:ext>
              </a:extLst>
            </p:cNvPr>
            <p:cNvSpPr/>
            <p:nvPr/>
          </p:nvSpPr>
          <p:spPr>
            <a:xfrm>
              <a:off x="7472400" y="6500800"/>
              <a:ext cx="613725" cy="580850"/>
            </a:xfrm>
            <a:custGeom>
              <a:avLst/>
              <a:gdLst/>
              <a:ahLst/>
              <a:cxnLst/>
              <a:rect l="l" t="t" r="r" b="b"/>
              <a:pathLst>
                <a:path w="24549" h="23234" extrusionOk="0">
                  <a:moveTo>
                    <a:pt x="23230" y="1"/>
                  </a:moveTo>
                  <a:lnTo>
                    <a:pt x="1" y="23233"/>
                  </a:lnTo>
                  <a:lnTo>
                    <a:pt x="1358" y="23233"/>
                  </a:lnTo>
                  <a:lnTo>
                    <a:pt x="24549" y="42"/>
                  </a:lnTo>
                  <a:lnTo>
                    <a:pt x="23230" y="1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193;p71">
              <a:extLst>
                <a:ext uri="{FF2B5EF4-FFF2-40B4-BE49-F238E27FC236}">
                  <a16:creationId xmlns:a16="http://schemas.microsoft.com/office/drawing/2014/main" id="{4E946790-4D1C-4404-9FCB-572346CE8E8B}"/>
                </a:ext>
              </a:extLst>
            </p:cNvPr>
            <p:cNvSpPr/>
            <p:nvPr/>
          </p:nvSpPr>
          <p:spPr>
            <a:xfrm>
              <a:off x="7326375" y="6495600"/>
              <a:ext cx="575900" cy="576925"/>
            </a:xfrm>
            <a:custGeom>
              <a:avLst/>
              <a:gdLst/>
              <a:ahLst/>
              <a:cxnLst/>
              <a:rect l="l" t="t" r="r" b="b"/>
              <a:pathLst>
                <a:path w="23036" h="23077" extrusionOk="0">
                  <a:moveTo>
                    <a:pt x="21713" y="0"/>
                  </a:moveTo>
                  <a:lnTo>
                    <a:pt x="761" y="20956"/>
                  </a:lnTo>
                  <a:lnTo>
                    <a:pt x="618" y="21352"/>
                  </a:lnTo>
                  <a:lnTo>
                    <a:pt x="0" y="23077"/>
                  </a:lnTo>
                  <a:lnTo>
                    <a:pt x="23035" y="39"/>
                  </a:lnTo>
                  <a:lnTo>
                    <a:pt x="21713" y="0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194;p71">
              <a:extLst>
                <a:ext uri="{FF2B5EF4-FFF2-40B4-BE49-F238E27FC236}">
                  <a16:creationId xmlns:a16="http://schemas.microsoft.com/office/drawing/2014/main" id="{CE332D1F-0D2E-443B-BB61-EF88F9109D51}"/>
                </a:ext>
              </a:extLst>
            </p:cNvPr>
            <p:cNvSpPr/>
            <p:nvPr/>
          </p:nvSpPr>
          <p:spPr>
            <a:xfrm>
              <a:off x="7357525" y="6490400"/>
              <a:ext cx="360875" cy="333625"/>
            </a:xfrm>
            <a:custGeom>
              <a:avLst/>
              <a:gdLst/>
              <a:ahLst/>
              <a:cxnLst/>
              <a:rect l="l" t="t" r="r" b="b"/>
              <a:pathLst>
                <a:path w="14435" h="13345" extrusionOk="0">
                  <a:moveTo>
                    <a:pt x="13113" y="0"/>
                  </a:moveTo>
                  <a:lnTo>
                    <a:pt x="0" y="13112"/>
                  </a:lnTo>
                  <a:lnTo>
                    <a:pt x="472" y="13345"/>
                  </a:lnTo>
                  <a:cubicBezTo>
                    <a:pt x="1017" y="12363"/>
                    <a:pt x="1947" y="11641"/>
                    <a:pt x="3044" y="11356"/>
                  </a:cubicBezTo>
                  <a:lnTo>
                    <a:pt x="3044" y="11356"/>
                  </a:lnTo>
                  <a:lnTo>
                    <a:pt x="3003" y="11471"/>
                  </a:lnTo>
                  <a:lnTo>
                    <a:pt x="14435" y="38"/>
                  </a:lnTo>
                  <a:lnTo>
                    <a:pt x="13113" y="0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195;p71">
              <a:extLst>
                <a:ext uri="{FF2B5EF4-FFF2-40B4-BE49-F238E27FC236}">
                  <a16:creationId xmlns:a16="http://schemas.microsoft.com/office/drawing/2014/main" id="{6D366806-68C8-47E3-A35E-BE7AB28DAF0D}"/>
                </a:ext>
              </a:extLst>
            </p:cNvPr>
            <p:cNvSpPr/>
            <p:nvPr/>
          </p:nvSpPr>
          <p:spPr>
            <a:xfrm>
              <a:off x="7230925" y="6472000"/>
              <a:ext cx="304675" cy="294950"/>
            </a:xfrm>
            <a:custGeom>
              <a:avLst/>
              <a:gdLst/>
              <a:ahLst/>
              <a:cxnLst/>
              <a:rect l="l" t="t" r="r" b="b"/>
              <a:pathLst>
                <a:path w="12187" h="11798" extrusionOk="0">
                  <a:moveTo>
                    <a:pt x="11350" y="0"/>
                  </a:moveTo>
                  <a:lnTo>
                    <a:pt x="1" y="11349"/>
                  </a:lnTo>
                  <a:lnTo>
                    <a:pt x="910" y="11797"/>
                  </a:lnTo>
                  <a:lnTo>
                    <a:pt x="12186" y="521"/>
                  </a:lnTo>
                  <a:cubicBezTo>
                    <a:pt x="11922" y="323"/>
                    <a:pt x="11641" y="150"/>
                    <a:pt x="11350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196;p71">
              <a:extLst>
                <a:ext uri="{FF2B5EF4-FFF2-40B4-BE49-F238E27FC236}">
                  <a16:creationId xmlns:a16="http://schemas.microsoft.com/office/drawing/2014/main" id="{51F42DAE-EEF4-428F-8F66-18CDBCDF3045}"/>
                </a:ext>
              </a:extLst>
            </p:cNvPr>
            <p:cNvSpPr/>
            <p:nvPr/>
          </p:nvSpPr>
          <p:spPr>
            <a:xfrm>
              <a:off x="7148075" y="6464100"/>
              <a:ext cx="219275" cy="205325"/>
            </a:xfrm>
            <a:custGeom>
              <a:avLst/>
              <a:gdLst/>
              <a:ahLst/>
              <a:cxnLst/>
              <a:rect l="l" t="t" r="r" b="b"/>
              <a:pathLst>
                <a:path w="8771" h="8213" extrusionOk="0">
                  <a:moveTo>
                    <a:pt x="8771" y="0"/>
                  </a:moveTo>
                  <a:cubicBezTo>
                    <a:pt x="8118" y="146"/>
                    <a:pt x="7480" y="334"/>
                    <a:pt x="6858" y="552"/>
                  </a:cubicBezTo>
                  <a:lnTo>
                    <a:pt x="0" y="7410"/>
                  </a:lnTo>
                  <a:lnTo>
                    <a:pt x="559" y="8212"/>
                  </a:lnTo>
                  <a:lnTo>
                    <a:pt x="8771" y="0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197;p71">
              <a:extLst>
                <a:ext uri="{FF2B5EF4-FFF2-40B4-BE49-F238E27FC236}">
                  <a16:creationId xmlns:a16="http://schemas.microsoft.com/office/drawing/2014/main" id="{ABD5E9EB-E068-4870-A7AA-FA6946E02577}"/>
                </a:ext>
              </a:extLst>
            </p:cNvPr>
            <p:cNvSpPr/>
            <p:nvPr/>
          </p:nvSpPr>
          <p:spPr>
            <a:xfrm>
              <a:off x="8228400" y="7024000"/>
              <a:ext cx="66575" cy="57650"/>
            </a:xfrm>
            <a:custGeom>
              <a:avLst/>
              <a:gdLst/>
              <a:ahLst/>
              <a:cxnLst/>
              <a:rect l="l" t="t" r="r" b="b"/>
              <a:pathLst>
                <a:path w="2663" h="2306" extrusionOk="0">
                  <a:moveTo>
                    <a:pt x="2305" y="1"/>
                  </a:moveTo>
                  <a:lnTo>
                    <a:pt x="1" y="2305"/>
                  </a:lnTo>
                  <a:lnTo>
                    <a:pt x="1358" y="2305"/>
                  </a:lnTo>
                  <a:lnTo>
                    <a:pt x="2663" y="1000"/>
                  </a:lnTo>
                  <a:lnTo>
                    <a:pt x="2305" y="1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198;p71">
              <a:extLst>
                <a:ext uri="{FF2B5EF4-FFF2-40B4-BE49-F238E27FC236}">
                  <a16:creationId xmlns:a16="http://schemas.microsoft.com/office/drawing/2014/main" id="{C297031A-1CB2-46DD-BC31-0F469A6FE019}"/>
                </a:ext>
              </a:extLst>
            </p:cNvPr>
            <p:cNvSpPr/>
            <p:nvPr/>
          </p:nvSpPr>
          <p:spPr>
            <a:xfrm>
              <a:off x="8039250" y="6884825"/>
              <a:ext cx="205750" cy="196825"/>
            </a:xfrm>
            <a:custGeom>
              <a:avLst/>
              <a:gdLst/>
              <a:ahLst/>
              <a:cxnLst/>
              <a:rect l="l" t="t" r="r" b="b"/>
              <a:pathLst>
                <a:path w="8230" h="7873" extrusionOk="0">
                  <a:moveTo>
                    <a:pt x="7872" y="1"/>
                  </a:moveTo>
                  <a:lnTo>
                    <a:pt x="1" y="7872"/>
                  </a:lnTo>
                  <a:lnTo>
                    <a:pt x="1361" y="7872"/>
                  </a:lnTo>
                  <a:lnTo>
                    <a:pt x="8230" y="1000"/>
                  </a:lnTo>
                  <a:lnTo>
                    <a:pt x="7872" y="1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199;p71">
              <a:extLst>
                <a:ext uri="{FF2B5EF4-FFF2-40B4-BE49-F238E27FC236}">
                  <a16:creationId xmlns:a16="http://schemas.microsoft.com/office/drawing/2014/main" id="{A4928FBF-E6E5-422A-8F06-B56B0632799C}"/>
                </a:ext>
              </a:extLst>
            </p:cNvPr>
            <p:cNvSpPr/>
            <p:nvPr/>
          </p:nvSpPr>
          <p:spPr>
            <a:xfrm>
              <a:off x="8312300" y="6672950"/>
              <a:ext cx="142675" cy="135650"/>
            </a:xfrm>
            <a:custGeom>
              <a:avLst/>
              <a:gdLst/>
              <a:ahLst/>
              <a:cxnLst/>
              <a:rect l="l" t="t" r="r" b="b"/>
              <a:pathLst>
                <a:path w="5707" h="5426" extrusionOk="0">
                  <a:moveTo>
                    <a:pt x="5425" y="0"/>
                  </a:moveTo>
                  <a:lnTo>
                    <a:pt x="1" y="5425"/>
                  </a:lnTo>
                  <a:lnTo>
                    <a:pt x="119" y="5425"/>
                  </a:lnTo>
                  <a:cubicBezTo>
                    <a:pt x="542" y="5425"/>
                    <a:pt x="969" y="5415"/>
                    <a:pt x="1396" y="5390"/>
                  </a:cubicBezTo>
                  <a:lnTo>
                    <a:pt x="5707" y="1080"/>
                  </a:lnTo>
                  <a:lnTo>
                    <a:pt x="5425" y="0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00;p71">
              <a:extLst>
                <a:ext uri="{FF2B5EF4-FFF2-40B4-BE49-F238E27FC236}">
                  <a16:creationId xmlns:a16="http://schemas.microsoft.com/office/drawing/2014/main" id="{FB6F3E8B-8874-4608-8044-E37CA3C7A7E5}"/>
                </a:ext>
              </a:extLst>
            </p:cNvPr>
            <p:cNvSpPr/>
            <p:nvPr/>
          </p:nvSpPr>
          <p:spPr>
            <a:xfrm>
              <a:off x="7850175" y="6522850"/>
              <a:ext cx="565850" cy="558800"/>
            </a:xfrm>
            <a:custGeom>
              <a:avLst/>
              <a:gdLst/>
              <a:ahLst/>
              <a:cxnLst/>
              <a:rect l="l" t="t" r="r" b="b"/>
              <a:pathLst>
                <a:path w="22634" h="22352" extrusionOk="0">
                  <a:moveTo>
                    <a:pt x="22352" y="0"/>
                  </a:moveTo>
                  <a:lnTo>
                    <a:pt x="1" y="22351"/>
                  </a:lnTo>
                  <a:lnTo>
                    <a:pt x="1358" y="22351"/>
                  </a:lnTo>
                  <a:lnTo>
                    <a:pt x="22633" y="1076"/>
                  </a:lnTo>
                  <a:lnTo>
                    <a:pt x="22352" y="0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01;p71">
              <a:extLst>
                <a:ext uri="{FF2B5EF4-FFF2-40B4-BE49-F238E27FC236}">
                  <a16:creationId xmlns:a16="http://schemas.microsoft.com/office/drawing/2014/main" id="{54769A63-8023-4C93-A500-1596185F79EB}"/>
                </a:ext>
              </a:extLst>
            </p:cNvPr>
            <p:cNvSpPr/>
            <p:nvPr/>
          </p:nvSpPr>
          <p:spPr>
            <a:xfrm>
              <a:off x="7661025" y="6485000"/>
              <a:ext cx="625800" cy="596650"/>
            </a:xfrm>
            <a:custGeom>
              <a:avLst/>
              <a:gdLst/>
              <a:ahLst/>
              <a:cxnLst/>
              <a:rect l="l" t="t" r="r" b="b"/>
              <a:pathLst>
                <a:path w="25032" h="23866" extrusionOk="0">
                  <a:moveTo>
                    <a:pt x="23865" y="1"/>
                  </a:moveTo>
                  <a:lnTo>
                    <a:pt x="1" y="23865"/>
                  </a:lnTo>
                  <a:lnTo>
                    <a:pt x="1361" y="23865"/>
                  </a:lnTo>
                  <a:lnTo>
                    <a:pt x="25031" y="195"/>
                  </a:lnTo>
                  <a:cubicBezTo>
                    <a:pt x="24639" y="154"/>
                    <a:pt x="24250" y="88"/>
                    <a:pt x="23865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02;p71">
              <a:extLst>
                <a:ext uri="{FF2B5EF4-FFF2-40B4-BE49-F238E27FC236}">
                  <a16:creationId xmlns:a16="http://schemas.microsoft.com/office/drawing/2014/main" id="{12ABEB50-FFBC-4777-9F67-4E6617A002F6}"/>
                </a:ext>
              </a:extLst>
            </p:cNvPr>
            <p:cNvSpPr/>
            <p:nvPr/>
          </p:nvSpPr>
          <p:spPr>
            <a:xfrm>
              <a:off x="7405600" y="6637500"/>
              <a:ext cx="85650" cy="191925"/>
            </a:xfrm>
            <a:custGeom>
              <a:avLst/>
              <a:gdLst/>
              <a:ahLst/>
              <a:cxnLst/>
              <a:rect l="l" t="t" r="r" b="b"/>
              <a:pathLst>
                <a:path w="3426" h="7677" extrusionOk="0">
                  <a:moveTo>
                    <a:pt x="2883" y="0"/>
                  </a:moveTo>
                  <a:cubicBezTo>
                    <a:pt x="2684" y="0"/>
                    <a:pt x="2498" y="124"/>
                    <a:pt x="2430" y="322"/>
                  </a:cubicBezTo>
                  <a:lnTo>
                    <a:pt x="90" y="7037"/>
                  </a:lnTo>
                  <a:cubicBezTo>
                    <a:pt x="0" y="7287"/>
                    <a:pt x="132" y="7562"/>
                    <a:pt x="385" y="7648"/>
                  </a:cubicBezTo>
                  <a:cubicBezTo>
                    <a:pt x="438" y="7666"/>
                    <a:pt x="490" y="7676"/>
                    <a:pt x="542" y="7676"/>
                  </a:cubicBezTo>
                  <a:cubicBezTo>
                    <a:pt x="739" y="7676"/>
                    <a:pt x="927" y="7551"/>
                    <a:pt x="996" y="7353"/>
                  </a:cubicBezTo>
                  <a:lnTo>
                    <a:pt x="3336" y="638"/>
                  </a:lnTo>
                  <a:cubicBezTo>
                    <a:pt x="3426" y="388"/>
                    <a:pt x="3294" y="113"/>
                    <a:pt x="3041" y="27"/>
                  </a:cubicBezTo>
                  <a:cubicBezTo>
                    <a:pt x="2988" y="9"/>
                    <a:pt x="2935" y="0"/>
                    <a:pt x="28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03;p71">
              <a:extLst>
                <a:ext uri="{FF2B5EF4-FFF2-40B4-BE49-F238E27FC236}">
                  <a16:creationId xmlns:a16="http://schemas.microsoft.com/office/drawing/2014/main" id="{201D53FC-AA02-4E46-90AF-9D92347A6254}"/>
                </a:ext>
              </a:extLst>
            </p:cNvPr>
            <p:cNvSpPr/>
            <p:nvPr/>
          </p:nvSpPr>
          <p:spPr>
            <a:xfrm>
              <a:off x="8138950" y="6637500"/>
              <a:ext cx="85650" cy="191925"/>
            </a:xfrm>
            <a:custGeom>
              <a:avLst/>
              <a:gdLst/>
              <a:ahLst/>
              <a:cxnLst/>
              <a:rect l="l" t="t" r="r" b="b"/>
              <a:pathLst>
                <a:path w="3426" h="7677" extrusionOk="0">
                  <a:moveTo>
                    <a:pt x="541" y="0"/>
                  </a:moveTo>
                  <a:cubicBezTo>
                    <a:pt x="489" y="0"/>
                    <a:pt x="435" y="9"/>
                    <a:pt x="382" y="27"/>
                  </a:cubicBezTo>
                  <a:cubicBezTo>
                    <a:pt x="132" y="113"/>
                    <a:pt x="0" y="388"/>
                    <a:pt x="87" y="638"/>
                  </a:cubicBezTo>
                  <a:lnTo>
                    <a:pt x="2430" y="7353"/>
                  </a:lnTo>
                  <a:cubicBezTo>
                    <a:pt x="2499" y="7551"/>
                    <a:pt x="2683" y="7676"/>
                    <a:pt x="2884" y="7676"/>
                  </a:cubicBezTo>
                  <a:cubicBezTo>
                    <a:pt x="2937" y="7676"/>
                    <a:pt x="2989" y="7666"/>
                    <a:pt x="3041" y="7648"/>
                  </a:cubicBezTo>
                  <a:cubicBezTo>
                    <a:pt x="3294" y="7562"/>
                    <a:pt x="3426" y="7287"/>
                    <a:pt x="3336" y="7037"/>
                  </a:cubicBezTo>
                  <a:lnTo>
                    <a:pt x="996" y="322"/>
                  </a:lnTo>
                  <a:cubicBezTo>
                    <a:pt x="928" y="124"/>
                    <a:pt x="742" y="0"/>
                    <a:pt x="5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04;p71">
              <a:extLst>
                <a:ext uri="{FF2B5EF4-FFF2-40B4-BE49-F238E27FC236}">
                  <a16:creationId xmlns:a16="http://schemas.microsoft.com/office/drawing/2014/main" id="{E4AFFD53-8055-4937-81EF-F7C495CAE2D0}"/>
                </a:ext>
              </a:extLst>
            </p:cNvPr>
            <p:cNvSpPr/>
            <p:nvPr/>
          </p:nvSpPr>
          <p:spPr>
            <a:xfrm>
              <a:off x="7289575" y="5680500"/>
              <a:ext cx="1051300" cy="578325"/>
            </a:xfrm>
            <a:custGeom>
              <a:avLst/>
              <a:gdLst/>
              <a:ahLst/>
              <a:cxnLst/>
              <a:rect l="l" t="t" r="r" b="b"/>
              <a:pathLst>
                <a:path w="42052" h="23133" extrusionOk="0">
                  <a:moveTo>
                    <a:pt x="21026" y="1"/>
                  </a:moveTo>
                  <a:cubicBezTo>
                    <a:pt x="9413" y="1"/>
                    <a:pt x="1" y="9417"/>
                    <a:pt x="1" y="21026"/>
                  </a:cubicBezTo>
                  <a:cubicBezTo>
                    <a:pt x="1" y="22566"/>
                    <a:pt x="740" y="23133"/>
                    <a:pt x="2022" y="23133"/>
                  </a:cubicBezTo>
                  <a:cubicBezTo>
                    <a:pt x="5588" y="23133"/>
                    <a:pt x="13356" y="18748"/>
                    <a:pt x="21110" y="18735"/>
                  </a:cubicBezTo>
                  <a:cubicBezTo>
                    <a:pt x="21119" y="18735"/>
                    <a:pt x="21128" y="18735"/>
                    <a:pt x="21137" y="18735"/>
                  </a:cubicBezTo>
                  <a:cubicBezTo>
                    <a:pt x="28849" y="18735"/>
                    <a:pt x="36543" y="23114"/>
                    <a:pt x="40064" y="23114"/>
                  </a:cubicBezTo>
                  <a:cubicBezTo>
                    <a:pt x="41325" y="23114"/>
                    <a:pt x="42052" y="22553"/>
                    <a:pt x="42052" y="21026"/>
                  </a:cubicBezTo>
                  <a:cubicBezTo>
                    <a:pt x="42052" y="9417"/>
                    <a:pt x="32636" y="1"/>
                    <a:pt x="210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05;p71">
              <a:extLst>
                <a:ext uri="{FF2B5EF4-FFF2-40B4-BE49-F238E27FC236}">
                  <a16:creationId xmlns:a16="http://schemas.microsoft.com/office/drawing/2014/main" id="{D8FD5458-3A17-420C-A71D-E7BF8C5C95D2}"/>
                </a:ext>
              </a:extLst>
            </p:cNvPr>
            <p:cNvSpPr/>
            <p:nvPr/>
          </p:nvSpPr>
          <p:spPr>
            <a:xfrm>
              <a:off x="7350050" y="5721450"/>
              <a:ext cx="930275" cy="930175"/>
            </a:xfrm>
            <a:custGeom>
              <a:avLst/>
              <a:gdLst/>
              <a:ahLst/>
              <a:cxnLst/>
              <a:rect l="l" t="t" r="r" b="b"/>
              <a:pathLst>
                <a:path w="37211" h="37207" extrusionOk="0">
                  <a:moveTo>
                    <a:pt x="18607" y="1"/>
                  </a:moveTo>
                  <a:cubicBezTo>
                    <a:pt x="13672" y="1"/>
                    <a:pt x="8941" y="1958"/>
                    <a:pt x="5450" y="5450"/>
                  </a:cubicBezTo>
                  <a:cubicBezTo>
                    <a:pt x="1962" y="8938"/>
                    <a:pt x="1" y="13668"/>
                    <a:pt x="1" y="18604"/>
                  </a:cubicBezTo>
                  <a:cubicBezTo>
                    <a:pt x="1" y="23539"/>
                    <a:pt x="1962" y="28270"/>
                    <a:pt x="5450" y="31758"/>
                  </a:cubicBezTo>
                  <a:cubicBezTo>
                    <a:pt x="8941" y="35249"/>
                    <a:pt x="13672" y="37207"/>
                    <a:pt x="18607" y="37207"/>
                  </a:cubicBezTo>
                  <a:cubicBezTo>
                    <a:pt x="23539" y="37207"/>
                    <a:pt x="28273" y="35249"/>
                    <a:pt x="31761" y="31758"/>
                  </a:cubicBezTo>
                  <a:cubicBezTo>
                    <a:pt x="35249" y="28270"/>
                    <a:pt x="37210" y="23539"/>
                    <a:pt x="37210" y="18604"/>
                  </a:cubicBezTo>
                  <a:cubicBezTo>
                    <a:pt x="37210" y="13668"/>
                    <a:pt x="35249" y="8938"/>
                    <a:pt x="31761" y="5450"/>
                  </a:cubicBezTo>
                  <a:cubicBezTo>
                    <a:pt x="28273" y="1958"/>
                    <a:pt x="23539" y="1"/>
                    <a:pt x="18607" y="1"/>
                  </a:cubicBezTo>
                  <a:close/>
                </a:path>
              </a:pathLst>
            </a:custGeom>
            <a:solidFill>
              <a:srgbClr val="EAA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06;p71">
              <a:extLst>
                <a:ext uri="{FF2B5EF4-FFF2-40B4-BE49-F238E27FC236}">
                  <a16:creationId xmlns:a16="http://schemas.microsoft.com/office/drawing/2014/main" id="{9E29E95E-98E6-45AC-8B3A-20F0CD6FF293}"/>
                </a:ext>
              </a:extLst>
            </p:cNvPr>
            <p:cNvSpPr/>
            <p:nvPr/>
          </p:nvSpPr>
          <p:spPr>
            <a:xfrm>
              <a:off x="7346850" y="5714000"/>
              <a:ext cx="936750" cy="409475"/>
            </a:xfrm>
            <a:custGeom>
              <a:avLst/>
              <a:gdLst/>
              <a:ahLst/>
              <a:cxnLst/>
              <a:rect l="l" t="t" r="r" b="b"/>
              <a:pathLst>
                <a:path w="37470" h="16379" extrusionOk="0">
                  <a:moveTo>
                    <a:pt x="18735" y="0"/>
                  </a:moveTo>
                  <a:cubicBezTo>
                    <a:pt x="9149" y="0"/>
                    <a:pt x="1236" y="7133"/>
                    <a:pt x="1" y="16379"/>
                  </a:cubicBezTo>
                  <a:cubicBezTo>
                    <a:pt x="3319" y="16014"/>
                    <a:pt x="7244" y="14459"/>
                    <a:pt x="10940" y="11815"/>
                  </a:cubicBezTo>
                  <a:cubicBezTo>
                    <a:pt x="14588" y="9208"/>
                    <a:pt x="17305" y="6043"/>
                    <a:pt x="18735" y="3051"/>
                  </a:cubicBezTo>
                  <a:cubicBezTo>
                    <a:pt x="20165" y="6043"/>
                    <a:pt x="22879" y="9208"/>
                    <a:pt x="26527" y="11815"/>
                  </a:cubicBezTo>
                  <a:cubicBezTo>
                    <a:pt x="30222" y="14458"/>
                    <a:pt x="34149" y="16013"/>
                    <a:pt x="37466" y="16378"/>
                  </a:cubicBezTo>
                  <a:lnTo>
                    <a:pt x="37466" y="16378"/>
                  </a:lnTo>
                  <a:cubicBezTo>
                    <a:pt x="36234" y="7132"/>
                    <a:pt x="28318" y="0"/>
                    <a:pt x="18735" y="0"/>
                  </a:cubicBezTo>
                  <a:close/>
                  <a:moveTo>
                    <a:pt x="37466" y="16378"/>
                  </a:moveTo>
                  <a:lnTo>
                    <a:pt x="37466" y="16378"/>
                  </a:lnTo>
                  <a:cubicBezTo>
                    <a:pt x="37466" y="16378"/>
                    <a:pt x="37466" y="16378"/>
                    <a:pt x="37467" y="16379"/>
                  </a:cubicBezTo>
                  <a:lnTo>
                    <a:pt x="37470" y="16379"/>
                  </a:lnTo>
                  <a:cubicBezTo>
                    <a:pt x="37469" y="16378"/>
                    <a:pt x="37468" y="16378"/>
                    <a:pt x="37466" y="163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07;p71">
              <a:extLst>
                <a:ext uri="{FF2B5EF4-FFF2-40B4-BE49-F238E27FC236}">
                  <a16:creationId xmlns:a16="http://schemas.microsoft.com/office/drawing/2014/main" id="{D83F0F51-E67E-45FC-BA8E-C9D07E3C0FEA}"/>
                </a:ext>
              </a:extLst>
            </p:cNvPr>
            <p:cNvSpPr/>
            <p:nvPr/>
          </p:nvSpPr>
          <p:spPr>
            <a:xfrm>
              <a:off x="7533150" y="6073400"/>
              <a:ext cx="143875" cy="66150"/>
            </a:xfrm>
            <a:custGeom>
              <a:avLst/>
              <a:gdLst/>
              <a:ahLst/>
              <a:cxnLst/>
              <a:rect l="l" t="t" r="r" b="b"/>
              <a:pathLst>
                <a:path w="5755" h="2646" extrusionOk="0">
                  <a:moveTo>
                    <a:pt x="3826" y="1"/>
                  </a:moveTo>
                  <a:cubicBezTo>
                    <a:pt x="3456" y="1"/>
                    <a:pt x="3050" y="42"/>
                    <a:pt x="2631" y="128"/>
                  </a:cubicBezTo>
                  <a:cubicBezTo>
                    <a:pt x="1114" y="444"/>
                    <a:pt x="0" y="1232"/>
                    <a:pt x="135" y="1891"/>
                  </a:cubicBezTo>
                  <a:cubicBezTo>
                    <a:pt x="233" y="2367"/>
                    <a:pt x="957" y="2646"/>
                    <a:pt x="1921" y="2646"/>
                  </a:cubicBezTo>
                  <a:cubicBezTo>
                    <a:pt x="2294" y="2646"/>
                    <a:pt x="2702" y="2604"/>
                    <a:pt x="3124" y="2516"/>
                  </a:cubicBezTo>
                  <a:cubicBezTo>
                    <a:pt x="4637" y="2204"/>
                    <a:pt x="5754" y="1416"/>
                    <a:pt x="5619" y="757"/>
                  </a:cubicBezTo>
                  <a:cubicBezTo>
                    <a:pt x="5519" y="280"/>
                    <a:pt x="4793" y="1"/>
                    <a:pt x="38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08;p71">
              <a:extLst>
                <a:ext uri="{FF2B5EF4-FFF2-40B4-BE49-F238E27FC236}">
                  <a16:creationId xmlns:a16="http://schemas.microsoft.com/office/drawing/2014/main" id="{7B7F6E88-0288-4A1B-9DA1-CAEBDFFA456A}"/>
                </a:ext>
              </a:extLst>
            </p:cNvPr>
            <p:cNvSpPr/>
            <p:nvPr/>
          </p:nvSpPr>
          <p:spPr>
            <a:xfrm>
              <a:off x="7953450" y="6073450"/>
              <a:ext cx="143875" cy="66150"/>
            </a:xfrm>
            <a:custGeom>
              <a:avLst/>
              <a:gdLst/>
              <a:ahLst/>
              <a:cxnLst/>
              <a:rect l="l" t="t" r="r" b="b"/>
              <a:pathLst>
                <a:path w="5755" h="2646" extrusionOk="0">
                  <a:moveTo>
                    <a:pt x="1921" y="0"/>
                  </a:moveTo>
                  <a:cubicBezTo>
                    <a:pt x="957" y="0"/>
                    <a:pt x="233" y="279"/>
                    <a:pt x="135" y="755"/>
                  </a:cubicBezTo>
                  <a:cubicBezTo>
                    <a:pt x="0" y="1414"/>
                    <a:pt x="1114" y="2202"/>
                    <a:pt x="2627" y="2518"/>
                  </a:cubicBezTo>
                  <a:cubicBezTo>
                    <a:pt x="3047" y="2604"/>
                    <a:pt x="3453" y="2645"/>
                    <a:pt x="3823" y="2645"/>
                  </a:cubicBezTo>
                  <a:cubicBezTo>
                    <a:pt x="4790" y="2645"/>
                    <a:pt x="5518" y="2366"/>
                    <a:pt x="5616" y="1889"/>
                  </a:cubicBezTo>
                  <a:cubicBezTo>
                    <a:pt x="5754" y="1230"/>
                    <a:pt x="4637" y="442"/>
                    <a:pt x="3124" y="130"/>
                  </a:cubicBezTo>
                  <a:cubicBezTo>
                    <a:pt x="2702" y="42"/>
                    <a:pt x="2293" y="0"/>
                    <a:pt x="19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209;p71">
              <a:extLst>
                <a:ext uri="{FF2B5EF4-FFF2-40B4-BE49-F238E27FC236}">
                  <a16:creationId xmlns:a16="http://schemas.microsoft.com/office/drawing/2014/main" id="{B6D1627D-FBA0-4F79-8FB7-CDE3EAFC6E31}"/>
                </a:ext>
              </a:extLst>
            </p:cNvPr>
            <p:cNvSpPr/>
            <p:nvPr/>
          </p:nvSpPr>
          <p:spPr>
            <a:xfrm>
              <a:off x="7939900" y="6164150"/>
              <a:ext cx="194050" cy="204325"/>
            </a:xfrm>
            <a:custGeom>
              <a:avLst/>
              <a:gdLst/>
              <a:ahLst/>
              <a:cxnLst/>
              <a:rect l="l" t="t" r="r" b="b"/>
              <a:pathLst>
                <a:path w="7762" h="8173" extrusionOk="0">
                  <a:moveTo>
                    <a:pt x="4544" y="0"/>
                  </a:moveTo>
                  <a:cubicBezTo>
                    <a:pt x="3409" y="4"/>
                    <a:pt x="2284" y="479"/>
                    <a:pt x="1483" y="1399"/>
                  </a:cubicBezTo>
                  <a:cubicBezTo>
                    <a:pt x="1" y="3103"/>
                    <a:pt x="178" y="5689"/>
                    <a:pt x="1885" y="7171"/>
                  </a:cubicBezTo>
                  <a:cubicBezTo>
                    <a:pt x="2658" y="7843"/>
                    <a:pt x="3613" y="8173"/>
                    <a:pt x="4565" y="8173"/>
                  </a:cubicBezTo>
                  <a:cubicBezTo>
                    <a:pt x="5706" y="8173"/>
                    <a:pt x="6842" y="7698"/>
                    <a:pt x="7650" y="6768"/>
                  </a:cubicBezTo>
                  <a:cubicBezTo>
                    <a:pt x="7692" y="6723"/>
                    <a:pt x="7726" y="6678"/>
                    <a:pt x="7761" y="6633"/>
                  </a:cubicBezTo>
                  <a:lnTo>
                    <a:pt x="7761" y="6633"/>
                  </a:lnTo>
                  <a:cubicBezTo>
                    <a:pt x="7760" y="6633"/>
                    <a:pt x="7759" y="6633"/>
                    <a:pt x="7758" y="6633"/>
                  </a:cubicBezTo>
                  <a:cubicBezTo>
                    <a:pt x="6792" y="6633"/>
                    <a:pt x="3185" y="1699"/>
                    <a:pt x="45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210;p71">
              <a:extLst>
                <a:ext uri="{FF2B5EF4-FFF2-40B4-BE49-F238E27FC236}">
                  <a16:creationId xmlns:a16="http://schemas.microsoft.com/office/drawing/2014/main" id="{2D73D650-EDDA-40BC-9BF2-890317BF23BF}"/>
                </a:ext>
              </a:extLst>
            </p:cNvPr>
            <p:cNvSpPr/>
            <p:nvPr/>
          </p:nvSpPr>
          <p:spPr>
            <a:xfrm>
              <a:off x="8019550" y="6164150"/>
              <a:ext cx="148325" cy="165825"/>
            </a:xfrm>
            <a:custGeom>
              <a:avLst/>
              <a:gdLst/>
              <a:ahLst/>
              <a:cxnLst/>
              <a:rect l="l" t="t" r="r" b="b"/>
              <a:pathLst>
                <a:path w="5933" h="6633" extrusionOk="0">
                  <a:moveTo>
                    <a:pt x="1401" y="0"/>
                  </a:moveTo>
                  <a:cubicBezTo>
                    <a:pt x="1387" y="0"/>
                    <a:pt x="1372" y="0"/>
                    <a:pt x="1358" y="0"/>
                  </a:cubicBezTo>
                  <a:cubicBezTo>
                    <a:pt x="1" y="1701"/>
                    <a:pt x="212" y="4193"/>
                    <a:pt x="1868" y="5633"/>
                  </a:cubicBezTo>
                  <a:cubicBezTo>
                    <a:pt x="2637" y="6300"/>
                    <a:pt x="3584" y="6633"/>
                    <a:pt x="4531" y="6633"/>
                  </a:cubicBezTo>
                  <a:cubicBezTo>
                    <a:pt x="4546" y="6633"/>
                    <a:pt x="4560" y="6633"/>
                    <a:pt x="4575" y="6633"/>
                  </a:cubicBezTo>
                  <a:cubicBezTo>
                    <a:pt x="5932" y="4929"/>
                    <a:pt x="5720" y="2440"/>
                    <a:pt x="4061" y="1000"/>
                  </a:cubicBezTo>
                  <a:cubicBezTo>
                    <a:pt x="3296" y="333"/>
                    <a:pt x="2348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211;p71">
              <a:extLst>
                <a:ext uri="{FF2B5EF4-FFF2-40B4-BE49-F238E27FC236}">
                  <a16:creationId xmlns:a16="http://schemas.microsoft.com/office/drawing/2014/main" id="{B62F1811-C216-49C4-B878-EF386F5B51B2}"/>
                </a:ext>
              </a:extLst>
            </p:cNvPr>
            <p:cNvSpPr/>
            <p:nvPr/>
          </p:nvSpPr>
          <p:spPr>
            <a:xfrm>
              <a:off x="7462175" y="6164150"/>
              <a:ext cx="194025" cy="204325"/>
            </a:xfrm>
            <a:custGeom>
              <a:avLst/>
              <a:gdLst/>
              <a:ahLst/>
              <a:cxnLst/>
              <a:rect l="l" t="t" r="r" b="b"/>
              <a:pathLst>
                <a:path w="7761" h="8173" extrusionOk="0">
                  <a:moveTo>
                    <a:pt x="4543" y="0"/>
                  </a:moveTo>
                  <a:cubicBezTo>
                    <a:pt x="3408" y="4"/>
                    <a:pt x="2284" y="479"/>
                    <a:pt x="1482" y="1399"/>
                  </a:cubicBezTo>
                  <a:cubicBezTo>
                    <a:pt x="0" y="3103"/>
                    <a:pt x="177" y="5689"/>
                    <a:pt x="1881" y="7171"/>
                  </a:cubicBezTo>
                  <a:cubicBezTo>
                    <a:pt x="2656" y="7843"/>
                    <a:pt x="3612" y="8173"/>
                    <a:pt x="4563" y="8173"/>
                  </a:cubicBezTo>
                  <a:cubicBezTo>
                    <a:pt x="5705" y="8173"/>
                    <a:pt x="6841" y="7698"/>
                    <a:pt x="7649" y="6768"/>
                  </a:cubicBezTo>
                  <a:cubicBezTo>
                    <a:pt x="7691" y="6723"/>
                    <a:pt x="7726" y="6678"/>
                    <a:pt x="7761" y="6633"/>
                  </a:cubicBezTo>
                  <a:lnTo>
                    <a:pt x="7761" y="6633"/>
                  </a:lnTo>
                  <a:cubicBezTo>
                    <a:pt x="7759" y="6633"/>
                    <a:pt x="7758" y="6633"/>
                    <a:pt x="7757" y="6633"/>
                  </a:cubicBezTo>
                  <a:cubicBezTo>
                    <a:pt x="6792" y="6633"/>
                    <a:pt x="3184" y="1699"/>
                    <a:pt x="45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12;p71">
              <a:extLst>
                <a:ext uri="{FF2B5EF4-FFF2-40B4-BE49-F238E27FC236}">
                  <a16:creationId xmlns:a16="http://schemas.microsoft.com/office/drawing/2014/main" id="{56B6C196-3E79-402E-B32C-1F7A60B08D44}"/>
                </a:ext>
              </a:extLst>
            </p:cNvPr>
            <p:cNvSpPr/>
            <p:nvPr/>
          </p:nvSpPr>
          <p:spPr>
            <a:xfrm>
              <a:off x="7541725" y="6164150"/>
              <a:ext cx="148400" cy="165825"/>
            </a:xfrm>
            <a:custGeom>
              <a:avLst/>
              <a:gdLst/>
              <a:ahLst/>
              <a:cxnLst/>
              <a:rect l="l" t="t" r="r" b="b"/>
              <a:pathLst>
                <a:path w="5936" h="6633" extrusionOk="0">
                  <a:moveTo>
                    <a:pt x="1405" y="0"/>
                  </a:moveTo>
                  <a:cubicBezTo>
                    <a:pt x="1390" y="0"/>
                    <a:pt x="1376" y="0"/>
                    <a:pt x="1361" y="0"/>
                  </a:cubicBezTo>
                  <a:cubicBezTo>
                    <a:pt x="1" y="1701"/>
                    <a:pt x="216" y="4193"/>
                    <a:pt x="1871" y="5633"/>
                  </a:cubicBezTo>
                  <a:cubicBezTo>
                    <a:pt x="2637" y="6300"/>
                    <a:pt x="3588" y="6633"/>
                    <a:pt x="4535" y="6633"/>
                  </a:cubicBezTo>
                  <a:cubicBezTo>
                    <a:pt x="4549" y="6633"/>
                    <a:pt x="4564" y="6633"/>
                    <a:pt x="4579" y="6633"/>
                  </a:cubicBezTo>
                  <a:cubicBezTo>
                    <a:pt x="5936" y="4929"/>
                    <a:pt x="5724" y="2440"/>
                    <a:pt x="4065" y="1000"/>
                  </a:cubicBezTo>
                  <a:cubicBezTo>
                    <a:pt x="3299" y="333"/>
                    <a:pt x="2348" y="0"/>
                    <a:pt x="14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13;p71">
              <a:extLst>
                <a:ext uri="{FF2B5EF4-FFF2-40B4-BE49-F238E27FC236}">
                  <a16:creationId xmlns:a16="http://schemas.microsoft.com/office/drawing/2014/main" id="{8EF9D412-1F3C-41BD-B867-B1030927DCCE}"/>
                </a:ext>
              </a:extLst>
            </p:cNvPr>
            <p:cNvSpPr/>
            <p:nvPr/>
          </p:nvSpPr>
          <p:spPr>
            <a:xfrm>
              <a:off x="7763600" y="6297950"/>
              <a:ext cx="103175" cy="85750"/>
            </a:xfrm>
            <a:custGeom>
              <a:avLst/>
              <a:gdLst/>
              <a:ahLst/>
              <a:cxnLst/>
              <a:rect l="l" t="t" r="r" b="b"/>
              <a:pathLst>
                <a:path w="4127" h="3430" extrusionOk="0">
                  <a:moveTo>
                    <a:pt x="2065" y="961"/>
                  </a:moveTo>
                  <a:cubicBezTo>
                    <a:pt x="2662" y="961"/>
                    <a:pt x="3165" y="1309"/>
                    <a:pt x="3165" y="1715"/>
                  </a:cubicBezTo>
                  <a:cubicBezTo>
                    <a:pt x="3165" y="2124"/>
                    <a:pt x="2662" y="2468"/>
                    <a:pt x="2065" y="2468"/>
                  </a:cubicBezTo>
                  <a:cubicBezTo>
                    <a:pt x="1468" y="2468"/>
                    <a:pt x="962" y="2124"/>
                    <a:pt x="962" y="1715"/>
                  </a:cubicBezTo>
                  <a:cubicBezTo>
                    <a:pt x="962" y="1309"/>
                    <a:pt x="1468" y="961"/>
                    <a:pt x="2065" y="961"/>
                  </a:cubicBezTo>
                  <a:close/>
                  <a:moveTo>
                    <a:pt x="2065" y="0"/>
                  </a:moveTo>
                  <a:cubicBezTo>
                    <a:pt x="927" y="0"/>
                    <a:pt x="0" y="771"/>
                    <a:pt x="0" y="1715"/>
                  </a:cubicBezTo>
                  <a:cubicBezTo>
                    <a:pt x="0" y="2659"/>
                    <a:pt x="927" y="3429"/>
                    <a:pt x="2065" y="3429"/>
                  </a:cubicBezTo>
                  <a:cubicBezTo>
                    <a:pt x="3200" y="3429"/>
                    <a:pt x="4127" y="2659"/>
                    <a:pt x="4127" y="1715"/>
                  </a:cubicBezTo>
                  <a:cubicBezTo>
                    <a:pt x="4127" y="771"/>
                    <a:pt x="3200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214;p71">
              <a:extLst>
                <a:ext uri="{FF2B5EF4-FFF2-40B4-BE49-F238E27FC236}">
                  <a16:creationId xmlns:a16="http://schemas.microsoft.com/office/drawing/2014/main" id="{80602DD0-2857-45FF-9084-54299F5EE841}"/>
                </a:ext>
              </a:extLst>
            </p:cNvPr>
            <p:cNvSpPr/>
            <p:nvPr/>
          </p:nvSpPr>
          <p:spPr>
            <a:xfrm>
              <a:off x="7712825" y="6340450"/>
              <a:ext cx="204725" cy="114400"/>
            </a:xfrm>
            <a:custGeom>
              <a:avLst/>
              <a:gdLst/>
              <a:ahLst/>
              <a:cxnLst/>
              <a:rect l="l" t="t" r="r" b="b"/>
              <a:pathLst>
                <a:path w="8189" h="4576" extrusionOk="0">
                  <a:moveTo>
                    <a:pt x="483" y="1"/>
                  </a:moveTo>
                  <a:cubicBezTo>
                    <a:pt x="216" y="1"/>
                    <a:pt x="1" y="216"/>
                    <a:pt x="1" y="480"/>
                  </a:cubicBezTo>
                  <a:cubicBezTo>
                    <a:pt x="1" y="2739"/>
                    <a:pt x="1837" y="4575"/>
                    <a:pt x="4096" y="4575"/>
                  </a:cubicBezTo>
                  <a:cubicBezTo>
                    <a:pt x="6352" y="4575"/>
                    <a:pt x="8188" y="2739"/>
                    <a:pt x="8188" y="480"/>
                  </a:cubicBezTo>
                  <a:cubicBezTo>
                    <a:pt x="8188" y="216"/>
                    <a:pt x="7973" y="1"/>
                    <a:pt x="7709" y="1"/>
                  </a:cubicBezTo>
                  <a:cubicBezTo>
                    <a:pt x="7442" y="1"/>
                    <a:pt x="7227" y="216"/>
                    <a:pt x="7227" y="480"/>
                  </a:cubicBezTo>
                  <a:cubicBezTo>
                    <a:pt x="7227" y="2208"/>
                    <a:pt x="5821" y="3614"/>
                    <a:pt x="4096" y="3614"/>
                  </a:cubicBezTo>
                  <a:cubicBezTo>
                    <a:pt x="2368" y="3614"/>
                    <a:pt x="962" y="2208"/>
                    <a:pt x="962" y="480"/>
                  </a:cubicBezTo>
                  <a:cubicBezTo>
                    <a:pt x="962" y="216"/>
                    <a:pt x="747" y="1"/>
                    <a:pt x="4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215;p71">
              <a:extLst>
                <a:ext uri="{FF2B5EF4-FFF2-40B4-BE49-F238E27FC236}">
                  <a16:creationId xmlns:a16="http://schemas.microsoft.com/office/drawing/2014/main" id="{7133351E-FB5D-4564-B37D-21BD7E037039}"/>
                </a:ext>
              </a:extLst>
            </p:cNvPr>
            <p:cNvSpPr/>
            <p:nvPr/>
          </p:nvSpPr>
          <p:spPr>
            <a:xfrm>
              <a:off x="8200725" y="6106450"/>
              <a:ext cx="236975" cy="236975"/>
            </a:xfrm>
            <a:custGeom>
              <a:avLst/>
              <a:gdLst/>
              <a:ahLst/>
              <a:cxnLst/>
              <a:rect l="l" t="t" r="r" b="b"/>
              <a:pathLst>
                <a:path w="9479" h="9479" extrusionOk="0">
                  <a:moveTo>
                    <a:pt x="4738" y="0"/>
                  </a:moveTo>
                  <a:cubicBezTo>
                    <a:pt x="2121" y="0"/>
                    <a:pt x="0" y="2124"/>
                    <a:pt x="0" y="4741"/>
                  </a:cubicBezTo>
                  <a:cubicBezTo>
                    <a:pt x="0" y="7358"/>
                    <a:pt x="2121" y="9479"/>
                    <a:pt x="4738" y="9479"/>
                  </a:cubicBezTo>
                  <a:cubicBezTo>
                    <a:pt x="7358" y="9479"/>
                    <a:pt x="9479" y="7358"/>
                    <a:pt x="9479" y="4741"/>
                  </a:cubicBezTo>
                  <a:cubicBezTo>
                    <a:pt x="9479" y="2124"/>
                    <a:pt x="7358" y="0"/>
                    <a:pt x="4738" y="0"/>
                  </a:cubicBezTo>
                  <a:close/>
                </a:path>
              </a:pathLst>
            </a:custGeom>
            <a:solidFill>
              <a:srgbClr val="EAA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216;p71">
              <a:extLst>
                <a:ext uri="{FF2B5EF4-FFF2-40B4-BE49-F238E27FC236}">
                  <a16:creationId xmlns:a16="http://schemas.microsoft.com/office/drawing/2014/main" id="{E432B9B9-3634-4DFA-8C77-476DB21343A9}"/>
                </a:ext>
              </a:extLst>
            </p:cNvPr>
            <p:cNvSpPr/>
            <p:nvPr/>
          </p:nvSpPr>
          <p:spPr>
            <a:xfrm>
              <a:off x="8262925" y="6165225"/>
              <a:ext cx="118475" cy="129100"/>
            </a:xfrm>
            <a:custGeom>
              <a:avLst/>
              <a:gdLst/>
              <a:ahLst/>
              <a:cxnLst/>
              <a:rect l="l" t="t" r="r" b="b"/>
              <a:pathLst>
                <a:path w="4739" h="5164" extrusionOk="0">
                  <a:moveTo>
                    <a:pt x="2881" y="0"/>
                  </a:moveTo>
                  <a:cubicBezTo>
                    <a:pt x="1998" y="0"/>
                    <a:pt x="1129" y="418"/>
                    <a:pt x="587" y="1196"/>
                  </a:cubicBezTo>
                  <a:cubicBezTo>
                    <a:pt x="164" y="1807"/>
                    <a:pt x="1" y="2546"/>
                    <a:pt x="133" y="3282"/>
                  </a:cubicBezTo>
                  <a:cubicBezTo>
                    <a:pt x="265" y="4015"/>
                    <a:pt x="674" y="4650"/>
                    <a:pt x="1285" y="5077"/>
                  </a:cubicBezTo>
                  <a:cubicBezTo>
                    <a:pt x="1368" y="5136"/>
                    <a:pt x="1466" y="5163"/>
                    <a:pt x="1559" y="5163"/>
                  </a:cubicBezTo>
                  <a:cubicBezTo>
                    <a:pt x="1712" y="5163"/>
                    <a:pt x="1861" y="5090"/>
                    <a:pt x="1955" y="4955"/>
                  </a:cubicBezTo>
                  <a:cubicBezTo>
                    <a:pt x="2104" y="4740"/>
                    <a:pt x="2052" y="4438"/>
                    <a:pt x="1833" y="4289"/>
                  </a:cubicBezTo>
                  <a:cubicBezTo>
                    <a:pt x="1434" y="4008"/>
                    <a:pt x="1164" y="3591"/>
                    <a:pt x="1080" y="3112"/>
                  </a:cubicBezTo>
                  <a:cubicBezTo>
                    <a:pt x="994" y="2630"/>
                    <a:pt x="1098" y="2144"/>
                    <a:pt x="1375" y="1745"/>
                  </a:cubicBezTo>
                  <a:cubicBezTo>
                    <a:pt x="1656" y="1346"/>
                    <a:pt x="2073" y="1078"/>
                    <a:pt x="2555" y="992"/>
                  </a:cubicBezTo>
                  <a:cubicBezTo>
                    <a:pt x="2665" y="972"/>
                    <a:pt x="2775" y="962"/>
                    <a:pt x="2885" y="962"/>
                  </a:cubicBezTo>
                  <a:cubicBezTo>
                    <a:pt x="3252" y="962"/>
                    <a:pt x="3612" y="1073"/>
                    <a:pt x="3919" y="1290"/>
                  </a:cubicBezTo>
                  <a:cubicBezTo>
                    <a:pt x="4003" y="1347"/>
                    <a:pt x="4099" y="1375"/>
                    <a:pt x="4193" y="1375"/>
                  </a:cubicBezTo>
                  <a:cubicBezTo>
                    <a:pt x="4345" y="1375"/>
                    <a:pt x="4495" y="1303"/>
                    <a:pt x="4589" y="1169"/>
                  </a:cubicBezTo>
                  <a:cubicBezTo>
                    <a:pt x="4738" y="950"/>
                    <a:pt x="4686" y="651"/>
                    <a:pt x="4468" y="499"/>
                  </a:cubicBezTo>
                  <a:cubicBezTo>
                    <a:pt x="3984" y="162"/>
                    <a:pt x="3430" y="0"/>
                    <a:pt x="2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217;p71">
              <a:extLst>
                <a:ext uri="{FF2B5EF4-FFF2-40B4-BE49-F238E27FC236}">
                  <a16:creationId xmlns:a16="http://schemas.microsoft.com/office/drawing/2014/main" id="{ABE3EDE4-95BB-423E-9B17-4C1056ECB418}"/>
                </a:ext>
              </a:extLst>
            </p:cNvPr>
            <p:cNvSpPr/>
            <p:nvPr/>
          </p:nvSpPr>
          <p:spPr>
            <a:xfrm>
              <a:off x="7192675" y="6106450"/>
              <a:ext cx="236975" cy="236975"/>
            </a:xfrm>
            <a:custGeom>
              <a:avLst/>
              <a:gdLst/>
              <a:ahLst/>
              <a:cxnLst/>
              <a:rect l="l" t="t" r="r" b="b"/>
              <a:pathLst>
                <a:path w="9479" h="9479" extrusionOk="0">
                  <a:moveTo>
                    <a:pt x="4741" y="0"/>
                  </a:moveTo>
                  <a:cubicBezTo>
                    <a:pt x="2124" y="0"/>
                    <a:pt x="0" y="2124"/>
                    <a:pt x="0" y="4741"/>
                  </a:cubicBezTo>
                  <a:cubicBezTo>
                    <a:pt x="0" y="7358"/>
                    <a:pt x="2124" y="9479"/>
                    <a:pt x="4741" y="9479"/>
                  </a:cubicBezTo>
                  <a:cubicBezTo>
                    <a:pt x="7358" y="9479"/>
                    <a:pt x="9479" y="7358"/>
                    <a:pt x="9479" y="4741"/>
                  </a:cubicBezTo>
                  <a:cubicBezTo>
                    <a:pt x="9479" y="2124"/>
                    <a:pt x="7358" y="0"/>
                    <a:pt x="4741" y="0"/>
                  </a:cubicBezTo>
                  <a:close/>
                </a:path>
              </a:pathLst>
            </a:custGeom>
            <a:solidFill>
              <a:srgbClr val="EAA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218;p71">
              <a:extLst>
                <a:ext uri="{FF2B5EF4-FFF2-40B4-BE49-F238E27FC236}">
                  <a16:creationId xmlns:a16="http://schemas.microsoft.com/office/drawing/2014/main" id="{AFA252E2-B77D-4A41-BB6D-AB65A3272F15}"/>
                </a:ext>
              </a:extLst>
            </p:cNvPr>
            <p:cNvSpPr/>
            <p:nvPr/>
          </p:nvSpPr>
          <p:spPr>
            <a:xfrm>
              <a:off x="7248975" y="6165225"/>
              <a:ext cx="118550" cy="129100"/>
            </a:xfrm>
            <a:custGeom>
              <a:avLst/>
              <a:gdLst/>
              <a:ahLst/>
              <a:cxnLst/>
              <a:rect l="l" t="t" r="r" b="b"/>
              <a:pathLst>
                <a:path w="4742" h="5164" extrusionOk="0">
                  <a:moveTo>
                    <a:pt x="1860" y="0"/>
                  </a:moveTo>
                  <a:cubicBezTo>
                    <a:pt x="1311" y="0"/>
                    <a:pt x="756" y="162"/>
                    <a:pt x="271" y="499"/>
                  </a:cubicBezTo>
                  <a:cubicBezTo>
                    <a:pt x="53" y="651"/>
                    <a:pt x="1" y="950"/>
                    <a:pt x="153" y="1169"/>
                  </a:cubicBezTo>
                  <a:cubicBezTo>
                    <a:pt x="245" y="1303"/>
                    <a:pt x="395" y="1375"/>
                    <a:pt x="547" y="1375"/>
                  </a:cubicBezTo>
                  <a:cubicBezTo>
                    <a:pt x="642" y="1375"/>
                    <a:pt x="737" y="1347"/>
                    <a:pt x="820" y="1290"/>
                  </a:cubicBezTo>
                  <a:cubicBezTo>
                    <a:pt x="1130" y="1073"/>
                    <a:pt x="1490" y="962"/>
                    <a:pt x="1858" y="962"/>
                  </a:cubicBezTo>
                  <a:cubicBezTo>
                    <a:pt x="1967" y="962"/>
                    <a:pt x="2077" y="972"/>
                    <a:pt x="2187" y="992"/>
                  </a:cubicBezTo>
                  <a:cubicBezTo>
                    <a:pt x="2666" y="1078"/>
                    <a:pt x="3086" y="1346"/>
                    <a:pt x="3364" y="1745"/>
                  </a:cubicBezTo>
                  <a:cubicBezTo>
                    <a:pt x="3641" y="2147"/>
                    <a:pt x="3749" y="2630"/>
                    <a:pt x="3662" y="3112"/>
                  </a:cubicBezTo>
                  <a:cubicBezTo>
                    <a:pt x="3575" y="3591"/>
                    <a:pt x="3308" y="4008"/>
                    <a:pt x="2909" y="4289"/>
                  </a:cubicBezTo>
                  <a:cubicBezTo>
                    <a:pt x="2690" y="4438"/>
                    <a:pt x="2635" y="4740"/>
                    <a:pt x="2788" y="4955"/>
                  </a:cubicBezTo>
                  <a:cubicBezTo>
                    <a:pt x="2881" y="5090"/>
                    <a:pt x="3031" y="5163"/>
                    <a:pt x="3183" y="5163"/>
                  </a:cubicBezTo>
                  <a:cubicBezTo>
                    <a:pt x="3277" y="5163"/>
                    <a:pt x="3374" y="5136"/>
                    <a:pt x="3457" y="5077"/>
                  </a:cubicBezTo>
                  <a:cubicBezTo>
                    <a:pt x="4068" y="4653"/>
                    <a:pt x="4478" y="4015"/>
                    <a:pt x="4610" y="3282"/>
                  </a:cubicBezTo>
                  <a:cubicBezTo>
                    <a:pt x="4742" y="2546"/>
                    <a:pt x="4578" y="1807"/>
                    <a:pt x="4152" y="1196"/>
                  </a:cubicBezTo>
                  <a:cubicBezTo>
                    <a:pt x="3610" y="418"/>
                    <a:pt x="2742" y="0"/>
                    <a:pt x="18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219;p71">
              <a:extLst>
                <a:ext uri="{FF2B5EF4-FFF2-40B4-BE49-F238E27FC236}">
                  <a16:creationId xmlns:a16="http://schemas.microsoft.com/office/drawing/2014/main" id="{D939E8CA-7C11-4669-B358-78C2BDD8D7B2}"/>
                </a:ext>
              </a:extLst>
            </p:cNvPr>
            <p:cNvSpPr/>
            <p:nvPr/>
          </p:nvSpPr>
          <p:spPr>
            <a:xfrm>
              <a:off x="7353275" y="6768925"/>
              <a:ext cx="594450" cy="677850"/>
            </a:xfrm>
            <a:custGeom>
              <a:avLst/>
              <a:gdLst/>
              <a:ahLst/>
              <a:cxnLst/>
              <a:rect l="l" t="t" r="r" b="b"/>
              <a:pathLst>
                <a:path w="23778" h="27114" extrusionOk="0">
                  <a:moveTo>
                    <a:pt x="5796" y="0"/>
                  </a:moveTo>
                  <a:cubicBezTo>
                    <a:pt x="5144" y="0"/>
                    <a:pt x="4675" y="628"/>
                    <a:pt x="4859" y="1253"/>
                  </a:cubicBezTo>
                  <a:lnTo>
                    <a:pt x="6688" y="7490"/>
                  </a:lnTo>
                  <a:cubicBezTo>
                    <a:pt x="2728" y="10096"/>
                    <a:pt x="0" y="15198"/>
                    <a:pt x="0" y="18870"/>
                  </a:cubicBezTo>
                  <a:cubicBezTo>
                    <a:pt x="0" y="24000"/>
                    <a:pt x="5321" y="27113"/>
                    <a:pt x="11887" y="27113"/>
                  </a:cubicBezTo>
                  <a:cubicBezTo>
                    <a:pt x="18454" y="27113"/>
                    <a:pt x="23778" y="24000"/>
                    <a:pt x="23778" y="18870"/>
                  </a:cubicBezTo>
                  <a:cubicBezTo>
                    <a:pt x="23778" y="15198"/>
                    <a:pt x="21050" y="10096"/>
                    <a:pt x="17090" y="7490"/>
                  </a:cubicBezTo>
                  <a:lnTo>
                    <a:pt x="18919" y="1253"/>
                  </a:lnTo>
                  <a:cubicBezTo>
                    <a:pt x="19103" y="628"/>
                    <a:pt x="18631" y="0"/>
                    <a:pt x="17982" y="0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220;p71">
              <a:extLst>
                <a:ext uri="{FF2B5EF4-FFF2-40B4-BE49-F238E27FC236}">
                  <a16:creationId xmlns:a16="http://schemas.microsoft.com/office/drawing/2014/main" id="{13497439-6C3F-4A81-87F8-F88807749184}"/>
                </a:ext>
              </a:extLst>
            </p:cNvPr>
            <p:cNvSpPr/>
            <p:nvPr/>
          </p:nvSpPr>
          <p:spPr>
            <a:xfrm>
              <a:off x="7021825" y="6618100"/>
              <a:ext cx="827350" cy="676125"/>
            </a:xfrm>
            <a:custGeom>
              <a:avLst/>
              <a:gdLst/>
              <a:ahLst/>
              <a:cxnLst/>
              <a:rect l="l" t="t" r="r" b="b"/>
              <a:pathLst>
                <a:path w="33094" h="27045" extrusionOk="0">
                  <a:moveTo>
                    <a:pt x="4179" y="1"/>
                  </a:moveTo>
                  <a:cubicBezTo>
                    <a:pt x="2662" y="1969"/>
                    <a:pt x="1566" y="4291"/>
                    <a:pt x="1042" y="6831"/>
                  </a:cubicBezTo>
                  <a:cubicBezTo>
                    <a:pt x="0" y="11853"/>
                    <a:pt x="1330" y="16827"/>
                    <a:pt x="4262" y="20582"/>
                  </a:cubicBezTo>
                  <a:cubicBezTo>
                    <a:pt x="6629" y="23616"/>
                    <a:pt x="10038" y="25854"/>
                    <a:pt x="14088" y="26694"/>
                  </a:cubicBezTo>
                  <a:cubicBezTo>
                    <a:pt x="15219" y="26930"/>
                    <a:pt x="16361" y="27045"/>
                    <a:pt x="17496" y="27045"/>
                  </a:cubicBezTo>
                  <a:cubicBezTo>
                    <a:pt x="21140" y="27045"/>
                    <a:pt x="24719" y="25858"/>
                    <a:pt x="27669" y="23616"/>
                  </a:cubicBezTo>
                  <a:cubicBezTo>
                    <a:pt x="27939" y="23407"/>
                    <a:pt x="32267" y="20068"/>
                    <a:pt x="32267" y="20068"/>
                  </a:cubicBezTo>
                  <a:cubicBezTo>
                    <a:pt x="32951" y="19555"/>
                    <a:pt x="33093" y="18587"/>
                    <a:pt x="32580" y="17903"/>
                  </a:cubicBezTo>
                  <a:cubicBezTo>
                    <a:pt x="32275" y="17495"/>
                    <a:pt x="31810" y="17280"/>
                    <a:pt x="31340" y="17280"/>
                  </a:cubicBezTo>
                  <a:cubicBezTo>
                    <a:pt x="31017" y="17280"/>
                    <a:pt x="30692" y="17381"/>
                    <a:pt x="30414" y="17590"/>
                  </a:cubicBezTo>
                  <a:cubicBezTo>
                    <a:pt x="31098" y="17077"/>
                    <a:pt x="31236" y="16108"/>
                    <a:pt x="30723" y="15425"/>
                  </a:cubicBezTo>
                  <a:cubicBezTo>
                    <a:pt x="30420" y="15017"/>
                    <a:pt x="29956" y="14802"/>
                    <a:pt x="29485" y="14802"/>
                  </a:cubicBezTo>
                  <a:cubicBezTo>
                    <a:pt x="29319" y="14802"/>
                    <a:pt x="29152" y="14829"/>
                    <a:pt x="28991" y="14883"/>
                  </a:cubicBezTo>
                  <a:cubicBezTo>
                    <a:pt x="28963" y="14842"/>
                    <a:pt x="28932" y="14797"/>
                    <a:pt x="28901" y="14755"/>
                  </a:cubicBezTo>
                  <a:cubicBezTo>
                    <a:pt x="29272" y="14224"/>
                    <a:pt x="29282" y="13492"/>
                    <a:pt x="28873" y="12943"/>
                  </a:cubicBezTo>
                  <a:cubicBezTo>
                    <a:pt x="28568" y="12536"/>
                    <a:pt x="28104" y="12321"/>
                    <a:pt x="27633" y="12321"/>
                  </a:cubicBezTo>
                  <a:cubicBezTo>
                    <a:pt x="27309" y="12321"/>
                    <a:pt x="26983" y="12422"/>
                    <a:pt x="26704" y="12631"/>
                  </a:cubicBezTo>
                  <a:cubicBezTo>
                    <a:pt x="27391" y="12117"/>
                    <a:pt x="27530" y="11149"/>
                    <a:pt x="27020" y="10465"/>
                  </a:cubicBezTo>
                  <a:cubicBezTo>
                    <a:pt x="26714" y="10057"/>
                    <a:pt x="26248" y="9841"/>
                    <a:pt x="25777" y="9841"/>
                  </a:cubicBezTo>
                  <a:cubicBezTo>
                    <a:pt x="25455" y="9841"/>
                    <a:pt x="25131" y="9941"/>
                    <a:pt x="24854" y="10149"/>
                  </a:cubicBezTo>
                  <a:lnTo>
                    <a:pt x="22199" y="12131"/>
                  </a:lnTo>
                  <a:lnTo>
                    <a:pt x="22463" y="10326"/>
                  </a:lnTo>
                  <a:cubicBezTo>
                    <a:pt x="22584" y="9479"/>
                    <a:pt x="21998" y="8695"/>
                    <a:pt x="21151" y="8574"/>
                  </a:cubicBezTo>
                  <a:cubicBezTo>
                    <a:pt x="21076" y="8563"/>
                    <a:pt x="21002" y="8558"/>
                    <a:pt x="20928" y="8558"/>
                  </a:cubicBezTo>
                  <a:cubicBezTo>
                    <a:pt x="20171" y="8558"/>
                    <a:pt x="19509" y="9113"/>
                    <a:pt x="19398" y="9882"/>
                  </a:cubicBezTo>
                  <a:lnTo>
                    <a:pt x="18780" y="14154"/>
                  </a:lnTo>
                  <a:cubicBezTo>
                    <a:pt x="18411" y="14277"/>
                    <a:pt x="17986" y="14362"/>
                    <a:pt x="17510" y="14362"/>
                  </a:cubicBezTo>
                  <a:cubicBezTo>
                    <a:pt x="17242" y="14362"/>
                    <a:pt x="16958" y="14335"/>
                    <a:pt x="16660" y="14272"/>
                  </a:cubicBezTo>
                  <a:cubicBezTo>
                    <a:pt x="15393" y="14009"/>
                    <a:pt x="14383" y="13190"/>
                    <a:pt x="13835" y="12121"/>
                  </a:cubicBezTo>
                  <a:cubicBezTo>
                    <a:pt x="13418" y="11312"/>
                    <a:pt x="13265" y="10361"/>
                    <a:pt x="13463" y="9403"/>
                  </a:cubicBezTo>
                  <a:cubicBezTo>
                    <a:pt x="13550" y="8987"/>
                    <a:pt x="13699" y="8594"/>
                    <a:pt x="13900" y="8237"/>
                  </a:cubicBezTo>
                  <a:lnTo>
                    <a:pt x="4179" y="1"/>
                  </a:lnTo>
                  <a:close/>
                </a:path>
              </a:pathLst>
            </a:custGeom>
            <a:solidFill>
              <a:srgbClr val="EAA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221;p71">
              <a:extLst>
                <a:ext uri="{FF2B5EF4-FFF2-40B4-BE49-F238E27FC236}">
                  <a16:creationId xmlns:a16="http://schemas.microsoft.com/office/drawing/2014/main" id="{9081BD0F-16F0-45D8-A78A-EA5F72F77D58}"/>
                </a:ext>
              </a:extLst>
            </p:cNvPr>
            <p:cNvSpPr/>
            <p:nvPr/>
          </p:nvSpPr>
          <p:spPr>
            <a:xfrm>
              <a:off x="7689675" y="7051800"/>
              <a:ext cx="97975" cy="76950"/>
            </a:xfrm>
            <a:custGeom>
              <a:avLst/>
              <a:gdLst/>
              <a:ahLst/>
              <a:cxnLst/>
              <a:rect l="l" t="t" r="r" b="b"/>
              <a:pathLst>
                <a:path w="3919" h="3078" extrusionOk="0">
                  <a:moveTo>
                    <a:pt x="3373" y="1"/>
                  </a:moveTo>
                  <a:cubicBezTo>
                    <a:pt x="3274" y="1"/>
                    <a:pt x="3173" y="32"/>
                    <a:pt x="3086" y="97"/>
                  </a:cubicBezTo>
                  <a:lnTo>
                    <a:pt x="257" y="2214"/>
                  </a:lnTo>
                  <a:cubicBezTo>
                    <a:pt x="45" y="2373"/>
                    <a:pt x="0" y="2672"/>
                    <a:pt x="160" y="2887"/>
                  </a:cubicBezTo>
                  <a:cubicBezTo>
                    <a:pt x="254" y="3012"/>
                    <a:pt x="399" y="3078"/>
                    <a:pt x="545" y="3078"/>
                  </a:cubicBezTo>
                  <a:cubicBezTo>
                    <a:pt x="646" y="3078"/>
                    <a:pt x="746" y="3047"/>
                    <a:pt x="833" y="2984"/>
                  </a:cubicBezTo>
                  <a:lnTo>
                    <a:pt x="3662" y="867"/>
                  </a:lnTo>
                  <a:cubicBezTo>
                    <a:pt x="3873" y="707"/>
                    <a:pt x="3919" y="406"/>
                    <a:pt x="3759" y="194"/>
                  </a:cubicBezTo>
                  <a:cubicBezTo>
                    <a:pt x="3664" y="68"/>
                    <a:pt x="3520" y="1"/>
                    <a:pt x="33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222;p71">
              <a:extLst>
                <a:ext uri="{FF2B5EF4-FFF2-40B4-BE49-F238E27FC236}">
                  <a16:creationId xmlns:a16="http://schemas.microsoft.com/office/drawing/2014/main" id="{3374E17A-F9EA-441C-902F-FE8169E4D1F2}"/>
                </a:ext>
              </a:extLst>
            </p:cNvPr>
            <p:cNvSpPr/>
            <p:nvPr/>
          </p:nvSpPr>
          <p:spPr>
            <a:xfrm>
              <a:off x="7643500" y="6990025"/>
              <a:ext cx="97900" cy="76950"/>
            </a:xfrm>
            <a:custGeom>
              <a:avLst/>
              <a:gdLst/>
              <a:ahLst/>
              <a:cxnLst/>
              <a:rect l="l" t="t" r="r" b="b"/>
              <a:pathLst>
                <a:path w="3916" h="3078" extrusionOk="0">
                  <a:moveTo>
                    <a:pt x="3373" y="1"/>
                  </a:moveTo>
                  <a:cubicBezTo>
                    <a:pt x="3273" y="1"/>
                    <a:pt x="3172" y="32"/>
                    <a:pt x="3086" y="97"/>
                  </a:cubicBezTo>
                  <a:lnTo>
                    <a:pt x="254" y="2210"/>
                  </a:lnTo>
                  <a:cubicBezTo>
                    <a:pt x="42" y="2370"/>
                    <a:pt x="1" y="2672"/>
                    <a:pt x="157" y="2883"/>
                  </a:cubicBezTo>
                  <a:cubicBezTo>
                    <a:pt x="254" y="3008"/>
                    <a:pt x="396" y="3078"/>
                    <a:pt x="542" y="3078"/>
                  </a:cubicBezTo>
                  <a:cubicBezTo>
                    <a:pt x="643" y="3078"/>
                    <a:pt x="744" y="3047"/>
                    <a:pt x="830" y="2981"/>
                  </a:cubicBezTo>
                  <a:lnTo>
                    <a:pt x="3662" y="864"/>
                  </a:lnTo>
                  <a:cubicBezTo>
                    <a:pt x="3874" y="707"/>
                    <a:pt x="3916" y="405"/>
                    <a:pt x="3760" y="194"/>
                  </a:cubicBezTo>
                  <a:cubicBezTo>
                    <a:pt x="3665" y="68"/>
                    <a:pt x="3519" y="1"/>
                    <a:pt x="33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223;p71">
              <a:extLst>
                <a:ext uri="{FF2B5EF4-FFF2-40B4-BE49-F238E27FC236}">
                  <a16:creationId xmlns:a16="http://schemas.microsoft.com/office/drawing/2014/main" id="{D4C40D38-506B-47D0-A855-D3EA47B61C64}"/>
                </a:ext>
              </a:extLst>
            </p:cNvPr>
            <p:cNvSpPr/>
            <p:nvPr/>
          </p:nvSpPr>
          <p:spPr>
            <a:xfrm>
              <a:off x="7597250" y="6928175"/>
              <a:ext cx="98000" cy="76950"/>
            </a:xfrm>
            <a:custGeom>
              <a:avLst/>
              <a:gdLst/>
              <a:ahLst/>
              <a:cxnLst/>
              <a:rect l="l" t="t" r="r" b="b"/>
              <a:pathLst>
                <a:path w="3920" h="3078" extrusionOk="0">
                  <a:moveTo>
                    <a:pt x="3373" y="0"/>
                  </a:moveTo>
                  <a:cubicBezTo>
                    <a:pt x="3273" y="0"/>
                    <a:pt x="3172" y="31"/>
                    <a:pt x="3086" y="96"/>
                  </a:cubicBezTo>
                  <a:lnTo>
                    <a:pt x="258" y="2213"/>
                  </a:lnTo>
                  <a:cubicBezTo>
                    <a:pt x="46" y="2373"/>
                    <a:pt x="1" y="2671"/>
                    <a:pt x="161" y="2886"/>
                  </a:cubicBezTo>
                  <a:cubicBezTo>
                    <a:pt x="254" y="3011"/>
                    <a:pt x="400" y="3077"/>
                    <a:pt x="546" y="3077"/>
                  </a:cubicBezTo>
                  <a:cubicBezTo>
                    <a:pt x="646" y="3077"/>
                    <a:pt x="747" y="3046"/>
                    <a:pt x="834" y="2980"/>
                  </a:cubicBezTo>
                  <a:lnTo>
                    <a:pt x="3662" y="866"/>
                  </a:lnTo>
                  <a:cubicBezTo>
                    <a:pt x="3874" y="707"/>
                    <a:pt x="3919" y="405"/>
                    <a:pt x="3760" y="193"/>
                  </a:cubicBezTo>
                  <a:cubicBezTo>
                    <a:pt x="3665" y="67"/>
                    <a:pt x="3519" y="0"/>
                    <a:pt x="33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1900;p42">
            <a:extLst>
              <a:ext uri="{FF2B5EF4-FFF2-40B4-BE49-F238E27FC236}">
                <a16:creationId xmlns:a16="http://schemas.microsoft.com/office/drawing/2014/main" id="{FB1569BC-1217-4F37-9CB4-C143510F9A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9941" y="1270130"/>
            <a:ext cx="3130640" cy="9184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/>
              <a:t>Экономия</a:t>
            </a:r>
            <a:endParaRPr sz="4800" b="1" dirty="0"/>
          </a:p>
        </p:txBody>
      </p:sp>
      <p:sp>
        <p:nvSpPr>
          <p:cNvPr id="100" name="Google Shape;1608;p39">
            <a:extLst>
              <a:ext uri="{FF2B5EF4-FFF2-40B4-BE49-F238E27FC236}">
                <a16:creationId xmlns:a16="http://schemas.microsoft.com/office/drawing/2014/main" id="{74E2B08C-F884-44EA-94A2-6E4287B9933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51320" y="2219175"/>
            <a:ext cx="3939448" cy="19099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Это разумный подход к трате денег, при котором при выборе товаров и услуг учитываются качество и полезность товара, а цена в этом случае — не главный критерий.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57;p43">
            <a:extLst>
              <a:ext uri="{FF2B5EF4-FFF2-40B4-BE49-F238E27FC236}">
                <a16:creationId xmlns:a16="http://schemas.microsoft.com/office/drawing/2014/main" id="{A500D5C3-1028-489A-BFDA-CC7E4A04448D}"/>
              </a:ext>
            </a:extLst>
          </p:cNvPr>
          <p:cNvSpPr/>
          <p:nvPr/>
        </p:nvSpPr>
        <p:spPr>
          <a:xfrm>
            <a:off x="8267178" y="0"/>
            <a:ext cx="876822" cy="8016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rPr>
              <a:t>0</a:t>
            </a:r>
            <a:r>
              <a:rPr lang="ru-RU" sz="3000" dirty="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rPr>
              <a:t>8</a:t>
            </a:r>
            <a:endParaRPr sz="3000" dirty="0">
              <a:solidFill>
                <a:schemeClr val="dk1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2F944A04-D3D4-4280-9F02-9532027A8A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47" b="83256" l="9556" r="82000">
                        <a14:foregroundMark x1="35444" y1="35233" x2="35444" y2="35233"/>
                        <a14:foregroundMark x1="40222" y1="42326" x2="40222" y2="42326"/>
                        <a14:foregroundMark x1="42889" y1="27209" x2="42889" y2="27209"/>
                        <a14:foregroundMark x1="15222" y1="49767" x2="28889" y2="47791"/>
                        <a14:foregroundMark x1="28889" y1="47791" x2="57111" y2="52674"/>
                        <a14:foregroundMark x1="57111" y1="52674" x2="75667" y2="49535"/>
                        <a14:foregroundMark x1="75667" y1="49535" x2="75889" y2="49767"/>
                        <a14:foregroundMark x1="14222" y1="49070" x2="30889" y2="40465"/>
                        <a14:foregroundMark x1="30889" y1="40465" x2="41667" y2="28140"/>
                        <a14:foregroundMark x1="41667" y1="28140" x2="50444" y2="28953"/>
                        <a14:foregroundMark x1="50444" y1="28953" x2="71333" y2="46163"/>
                        <a14:foregroundMark x1="71333" y1="46163" x2="76556" y2="54070"/>
                        <a14:foregroundMark x1="76556" y1="54070" x2="74556" y2="75465"/>
                        <a14:foregroundMark x1="74556" y1="75465" x2="27222" y2="78488"/>
                        <a14:foregroundMark x1="27222" y1="78488" x2="16333" y2="76628"/>
                        <a14:foregroundMark x1="16333" y1="76628" x2="16111" y2="52093"/>
                        <a14:foregroundMark x1="16111" y1="52093" x2="15222" y2="50349"/>
                        <a14:foregroundMark x1="31222" y1="47209" x2="36444" y2="34070"/>
                        <a14:foregroundMark x1="36444" y1="34070" x2="36444" y2="33953"/>
                        <a14:foregroundMark x1="37222" y1="36860" x2="50333" y2="41977"/>
                        <a14:foregroundMark x1="40000" y1="29884" x2="49000" y2="43023"/>
                        <a14:foregroundMark x1="49000" y1="43023" x2="49000" y2="43605"/>
                        <a14:foregroundMark x1="46000" y1="26628" x2="51889" y2="41744"/>
                        <a14:foregroundMark x1="48333" y1="27209" x2="61778" y2="50698"/>
                        <a14:foregroundMark x1="69222" y1="52326" x2="73000" y2="67907"/>
                        <a14:foregroundMark x1="53667" y1="47442" x2="53667" y2="41512"/>
                        <a14:foregroundMark x1="41000" y1="19070" x2="25556" y2="26279"/>
                        <a14:foregroundMark x1="28333" y1="22674" x2="38667" y2="22209"/>
                        <a14:foregroundMark x1="38667" y1="22209" x2="38444" y2="21977"/>
                        <a14:foregroundMark x1="19556" y1="30465" x2="35222" y2="25581"/>
                        <a14:foregroundMark x1="35222" y1="25581" x2="33556" y2="23140"/>
                        <a14:foregroundMark x1="29889" y1="22674" x2="40333" y2="19535"/>
                        <a14:foregroundMark x1="40333" y1="19535" x2="40333" y2="19535"/>
                        <a14:foregroundMark x1="28111" y1="23721" x2="40333" y2="17791"/>
                        <a14:foregroundMark x1="30444" y1="22907" x2="38111" y2="19419"/>
                        <a14:foregroundMark x1="42333" y1="54186" x2="54778" y2="61744"/>
                        <a14:foregroundMark x1="54778" y1="61744" x2="58556" y2="71163"/>
                        <a14:foregroundMark x1="58556" y1="71163" x2="66333" y2="72791"/>
                        <a14:foregroundMark x1="29667" y1="60698" x2="40000" y2="71163"/>
                        <a14:foregroundMark x1="40000" y1="71163" x2="40111" y2="70814"/>
                        <a14:foregroundMark x1="33333" y1="56163" x2="44333" y2="59070"/>
                        <a14:foregroundMark x1="44333" y1="59070" x2="43556" y2="59535"/>
                        <a14:foregroundMark x1="15222" y1="63256" x2="37889" y2="64767"/>
                        <a14:foregroundMark x1="19333" y1="58721" x2="33000" y2="59419"/>
                        <a14:foregroundMark x1="31000" y1="61047" x2="41667" y2="72791"/>
                        <a14:foregroundMark x1="41667" y1="72791" x2="47556" y2="74186"/>
                        <a14:foregroundMark x1="22111" y1="69302" x2="53556" y2="70930"/>
                        <a14:foregroundMark x1="13667" y1="75814" x2="46889" y2="76395"/>
                        <a14:foregroundMark x1="46889" y1="76395" x2="61444" y2="76047"/>
                        <a14:foregroundMark x1="42889" y1="68837" x2="56222" y2="72907"/>
                        <a14:foregroundMark x1="53111" y1="56628" x2="52667" y2="65814"/>
                        <a14:foregroundMark x1="30444" y1="58023" x2="20667" y2="70349"/>
                        <a14:foregroundMark x1="23000" y1="51279" x2="24778" y2="66628"/>
                        <a14:foregroundMark x1="9556" y1="73953" x2="12222" y2="73140"/>
                        <a14:foregroundMark x1="40000" y1="33605" x2="39667" y2="48837"/>
                        <a14:foregroundMark x1="39667" y1="48837" x2="48889" y2="39651"/>
                        <a14:foregroundMark x1="48889" y1="39651" x2="55778" y2="60930"/>
                        <a14:foregroundMark x1="55778" y1="60930" x2="72222" y2="65581"/>
                        <a14:foregroundMark x1="72222" y1="65581" x2="58889" y2="71279"/>
                        <a14:foregroundMark x1="58889" y1="71279" x2="16333" y2="65581"/>
                        <a14:foregroundMark x1="16333" y1="65581" x2="25556" y2="59651"/>
                        <a14:foregroundMark x1="25556" y1="59651" x2="24000" y2="53023"/>
                        <a14:foregroundMark x1="15444" y1="57326" x2="26889" y2="46279"/>
                        <a14:foregroundMark x1="42333" y1="32558" x2="54000" y2="36395"/>
                        <a14:foregroundMark x1="54000" y1="36395" x2="54222" y2="36860"/>
                        <a14:foregroundMark x1="55778" y1="32791" x2="67111" y2="54070"/>
                        <a14:foregroundMark x1="67111" y1="54070" x2="67111" y2="54186"/>
                        <a14:foregroundMark x1="82000" y1="73605" x2="80444" y2="74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07" t="7703" r="14173" b="8000"/>
          <a:stretch/>
        </p:blipFill>
        <p:spPr bwMode="auto">
          <a:xfrm>
            <a:off x="5239001" y="1447800"/>
            <a:ext cx="2188641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1480;p38">
            <a:extLst>
              <a:ext uri="{FF2B5EF4-FFF2-40B4-BE49-F238E27FC236}">
                <a16:creationId xmlns:a16="http://schemas.microsoft.com/office/drawing/2014/main" id="{E44AE11D-D51A-4577-BF65-1A3CC71511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46131" y="1767840"/>
            <a:ext cx="3223554" cy="17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dirty="0">
                <a:solidFill>
                  <a:schemeClr val="tx1"/>
                </a:solidFill>
              </a:rPr>
              <a:t>Т</a:t>
            </a:r>
            <a:endParaRPr sz="96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98116E-6E27-4A58-A483-A5FA6845C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0641" y="1737360"/>
            <a:ext cx="1538679" cy="1668780"/>
          </a:xfrm>
          <a:prstGeom prst="rect">
            <a:avLst/>
          </a:prstGeom>
        </p:spPr>
      </p:pic>
      <p:sp>
        <p:nvSpPr>
          <p:cNvPr id="15" name="Google Shape;1480;p38">
            <a:extLst>
              <a:ext uri="{FF2B5EF4-FFF2-40B4-BE49-F238E27FC236}">
                <a16:creationId xmlns:a16="http://schemas.microsoft.com/office/drawing/2014/main" id="{445887E8-E5E5-4A78-9CC9-180213CD0471}"/>
              </a:ext>
            </a:extLst>
          </p:cNvPr>
          <p:cNvSpPr txBox="1">
            <a:spLocks/>
          </p:cNvSpPr>
          <p:nvPr/>
        </p:nvSpPr>
        <p:spPr>
          <a:xfrm>
            <a:off x="3718354" y="1329690"/>
            <a:ext cx="1714352" cy="248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r>
              <a:rPr lang="en-US" sz="8000" b="1" dirty="0"/>
              <a:t>’’’’</a:t>
            </a:r>
            <a:endParaRPr lang="ru-RU" sz="8000" b="1" dirty="0"/>
          </a:p>
        </p:txBody>
      </p:sp>
      <p:sp>
        <p:nvSpPr>
          <p:cNvPr id="16" name="Google Shape;1480;p38">
            <a:extLst>
              <a:ext uri="{FF2B5EF4-FFF2-40B4-BE49-F238E27FC236}">
                <a16:creationId xmlns:a16="http://schemas.microsoft.com/office/drawing/2014/main" id="{86008FC4-25A8-4B73-AF36-542999270E33}"/>
              </a:ext>
            </a:extLst>
          </p:cNvPr>
          <p:cNvSpPr txBox="1">
            <a:spLocks/>
          </p:cNvSpPr>
          <p:nvPr/>
        </p:nvSpPr>
        <p:spPr>
          <a:xfrm>
            <a:off x="6689986" y="1329690"/>
            <a:ext cx="1714352" cy="248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r>
              <a:rPr lang="en-US" sz="8000" b="1" dirty="0"/>
              <a:t>’’</a:t>
            </a:r>
            <a:endParaRPr lang="ru-RU" sz="8000" b="1" dirty="0"/>
          </a:p>
        </p:txBody>
      </p:sp>
      <p:sp>
        <p:nvSpPr>
          <p:cNvPr id="19" name="Google Shape;1480;p38">
            <a:extLst>
              <a:ext uri="{FF2B5EF4-FFF2-40B4-BE49-F238E27FC236}">
                <a16:creationId xmlns:a16="http://schemas.microsoft.com/office/drawing/2014/main" id="{0AF60492-AD4E-477D-8EC6-595992D2042A}"/>
              </a:ext>
            </a:extLst>
          </p:cNvPr>
          <p:cNvSpPr txBox="1">
            <a:spLocks/>
          </p:cNvSpPr>
          <p:nvPr/>
        </p:nvSpPr>
        <p:spPr>
          <a:xfrm>
            <a:off x="-126170" y="1737360"/>
            <a:ext cx="3223554" cy="1668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r>
              <a:rPr lang="ru-RU" sz="9600" b="1" dirty="0">
                <a:solidFill>
                  <a:schemeClr val="tx1"/>
                </a:solidFill>
              </a:rPr>
              <a:t>ПРО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42"/>
          <p:cNvSpPr txBox="1">
            <a:spLocks noGrp="1"/>
          </p:cNvSpPr>
          <p:nvPr>
            <p:ph type="title"/>
          </p:nvPr>
        </p:nvSpPr>
        <p:spPr>
          <a:xfrm>
            <a:off x="789323" y="1479662"/>
            <a:ext cx="367487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/>
              <a:t>Профицит</a:t>
            </a:r>
            <a:endParaRPr sz="5400" b="1" dirty="0"/>
          </a:p>
        </p:txBody>
      </p:sp>
      <p:sp>
        <p:nvSpPr>
          <p:cNvPr id="52" name="Google Shape;1608;p39">
            <a:extLst>
              <a:ext uri="{FF2B5EF4-FFF2-40B4-BE49-F238E27FC236}">
                <a16:creationId xmlns:a16="http://schemas.microsoft.com/office/drawing/2014/main" id="{787AB958-375D-43A5-8BF1-B9BBC544803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64289" y="2473285"/>
            <a:ext cx="4221401" cy="15464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Это избыток в чём-либо. </a:t>
            </a:r>
            <a:r>
              <a:rPr lang="ru-RU" sz="1600" b="1" dirty="0"/>
              <a:t>Профицит бюджета</a:t>
            </a:r>
            <a:r>
              <a:rPr lang="ru-RU" sz="1600" dirty="0"/>
              <a:t> — превышение доходов над расходами.</a:t>
            </a:r>
            <a:endParaRPr sz="1600" dirty="0"/>
          </a:p>
        </p:txBody>
      </p:sp>
      <p:grpSp>
        <p:nvGrpSpPr>
          <p:cNvPr id="53" name="Google Shape;1795;p40">
            <a:extLst>
              <a:ext uri="{FF2B5EF4-FFF2-40B4-BE49-F238E27FC236}">
                <a16:creationId xmlns:a16="http://schemas.microsoft.com/office/drawing/2014/main" id="{A177A352-8695-4678-BB95-F8F957FB7576}"/>
              </a:ext>
            </a:extLst>
          </p:cNvPr>
          <p:cNvGrpSpPr/>
          <p:nvPr/>
        </p:nvGrpSpPr>
        <p:grpSpPr>
          <a:xfrm rot="2700000">
            <a:off x="2648761" y="726512"/>
            <a:ext cx="652458" cy="477621"/>
            <a:chOff x="230649" y="98842"/>
            <a:chExt cx="652464" cy="477625"/>
          </a:xfrm>
        </p:grpSpPr>
        <p:sp>
          <p:nvSpPr>
            <p:cNvPr id="54" name="Google Shape;1796;p40">
              <a:extLst>
                <a:ext uri="{FF2B5EF4-FFF2-40B4-BE49-F238E27FC236}">
                  <a16:creationId xmlns:a16="http://schemas.microsoft.com/office/drawing/2014/main" id="{4F7A7A80-7203-4634-B33C-6A56E23DE070}"/>
                </a:ext>
              </a:extLst>
            </p:cNvPr>
            <p:cNvSpPr/>
            <p:nvPr/>
          </p:nvSpPr>
          <p:spPr>
            <a:xfrm>
              <a:off x="240470" y="110694"/>
              <a:ext cx="635592" cy="453052"/>
            </a:xfrm>
            <a:custGeom>
              <a:avLst/>
              <a:gdLst/>
              <a:ahLst/>
              <a:cxnLst/>
              <a:rect l="l" t="t" r="r" b="b"/>
              <a:pathLst>
                <a:path w="13785" h="9826" extrusionOk="0">
                  <a:moveTo>
                    <a:pt x="11492" y="1"/>
                  </a:moveTo>
                  <a:cubicBezTo>
                    <a:pt x="11463" y="1"/>
                    <a:pt x="11427" y="10"/>
                    <a:pt x="11379" y="29"/>
                  </a:cubicBezTo>
                  <a:lnTo>
                    <a:pt x="9734" y="444"/>
                  </a:lnTo>
                  <a:lnTo>
                    <a:pt x="1693" y="3663"/>
                  </a:lnTo>
                  <a:lnTo>
                    <a:pt x="182" y="4428"/>
                  </a:lnTo>
                  <a:lnTo>
                    <a:pt x="185" y="4428"/>
                  </a:lnTo>
                  <a:cubicBezTo>
                    <a:pt x="25" y="4491"/>
                    <a:pt x="1" y="4673"/>
                    <a:pt x="63" y="4832"/>
                  </a:cubicBezTo>
                  <a:lnTo>
                    <a:pt x="519" y="6401"/>
                  </a:lnTo>
                  <a:lnTo>
                    <a:pt x="1255" y="8239"/>
                  </a:lnTo>
                  <a:lnTo>
                    <a:pt x="2061" y="9612"/>
                  </a:lnTo>
                  <a:cubicBezTo>
                    <a:pt x="2110" y="9738"/>
                    <a:pt x="2178" y="9826"/>
                    <a:pt x="2281" y="9826"/>
                  </a:cubicBezTo>
                  <a:cubicBezTo>
                    <a:pt x="2309" y="9826"/>
                    <a:pt x="2339" y="9819"/>
                    <a:pt x="2373" y="9805"/>
                  </a:cubicBezTo>
                  <a:lnTo>
                    <a:pt x="3991" y="9410"/>
                  </a:lnTo>
                  <a:lnTo>
                    <a:pt x="12036" y="6190"/>
                  </a:lnTo>
                  <a:lnTo>
                    <a:pt x="13511" y="5460"/>
                  </a:lnTo>
                  <a:cubicBezTo>
                    <a:pt x="13668" y="5395"/>
                    <a:pt x="13785" y="5272"/>
                    <a:pt x="13722" y="5115"/>
                  </a:cubicBezTo>
                  <a:lnTo>
                    <a:pt x="13206" y="3454"/>
                  </a:lnTo>
                  <a:lnTo>
                    <a:pt x="12470" y="1614"/>
                  </a:lnTo>
                  <a:lnTo>
                    <a:pt x="11628" y="164"/>
                  </a:lnTo>
                  <a:cubicBezTo>
                    <a:pt x="11584" y="53"/>
                    <a:pt x="11558" y="1"/>
                    <a:pt x="11492" y="1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97;p40">
              <a:extLst>
                <a:ext uri="{FF2B5EF4-FFF2-40B4-BE49-F238E27FC236}">
                  <a16:creationId xmlns:a16="http://schemas.microsoft.com/office/drawing/2014/main" id="{3EBAFB75-AE83-4C49-BDDF-8CE8F3CD4138}"/>
                </a:ext>
              </a:extLst>
            </p:cNvPr>
            <p:cNvSpPr/>
            <p:nvPr/>
          </p:nvSpPr>
          <p:spPr>
            <a:xfrm>
              <a:off x="661522" y="229327"/>
              <a:ext cx="96918" cy="94474"/>
            </a:xfrm>
            <a:custGeom>
              <a:avLst/>
              <a:gdLst/>
              <a:ahLst/>
              <a:cxnLst/>
              <a:rect l="l" t="t" r="r" b="b"/>
              <a:pathLst>
                <a:path w="2102" h="2049" extrusionOk="0">
                  <a:moveTo>
                    <a:pt x="1051" y="506"/>
                  </a:moveTo>
                  <a:cubicBezTo>
                    <a:pt x="1120" y="506"/>
                    <a:pt x="1190" y="520"/>
                    <a:pt x="1255" y="549"/>
                  </a:cubicBezTo>
                  <a:cubicBezTo>
                    <a:pt x="1383" y="603"/>
                    <a:pt x="1479" y="704"/>
                    <a:pt x="1531" y="832"/>
                  </a:cubicBezTo>
                  <a:cubicBezTo>
                    <a:pt x="1636" y="1096"/>
                    <a:pt x="1509" y="1399"/>
                    <a:pt x="1244" y="1505"/>
                  </a:cubicBezTo>
                  <a:cubicBezTo>
                    <a:pt x="1182" y="1530"/>
                    <a:pt x="1117" y="1542"/>
                    <a:pt x="1052" y="1542"/>
                  </a:cubicBezTo>
                  <a:cubicBezTo>
                    <a:pt x="982" y="1542"/>
                    <a:pt x="912" y="1528"/>
                    <a:pt x="846" y="1500"/>
                  </a:cubicBezTo>
                  <a:cubicBezTo>
                    <a:pt x="721" y="1447"/>
                    <a:pt x="622" y="1346"/>
                    <a:pt x="570" y="1218"/>
                  </a:cubicBezTo>
                  <a:cubicBezTo>
                    <a:pt x="465" y="951"/>
                    <a:pt x="593" y="650"/>
                    <a:pt x="858" y="544"/>
                  </a:cubicBezTo>
                  <a:cubicBezTo>
                    <a:pt x="921" y="520"/>
                    <a:pt x="986" y="506"/>
                    <a:pt x="1051" y="506"/>
                  </a:cubicBezTo>
                  <a:close/>
                  <a:moveTo>
                    <a:pt x="1050" y="1"/>
                  </a:moveTo>
                  <a:cubicBezTo>
                    <a:pt x="922" y="1"/>
                    <a:pt x="794" y="25"/>
                    <a:pt x="671" y="75"/>
                  </a:cubicBezTo>
                  <a:cubicBezTo>
                    <a:pt x="418" y="176"/>
                    <a:pt x="218" y="369"/>
                    <a:pt x="110" y="621"/>
                  </a:cubicBezTo>
                  <a:cubicBezTo>
                    <a:pt x="3" y="872"/>
                    <a:pt x="0" y="1150"/>
                    <a:pt x="101" y="1404"/>
                  </a:cubicBezTo>
                  <a:cubicBezTo>
                    <a:pt x="202" y="1658"/>
                    <a:pt x="398" y="1857"/>
                    <a:pt x="649" y="1965"/>
                  </a:cubicBezTo>
                  <a:cubicBezTo>
                    <a:pt x="777" y="2021"/>
                    <a:pt x="914" y="2048"/>
                    <a:pt x="1051" y="2048"/>
                  </a:cubicBezTo>
                  <a:cubicBezTo>
                    <a:pt x="1179" y="2048"/>
                    <a:pt x="1309" y="2023"/>
                    <a:pt x="1432" y="1974"/>
                  </a:cubicBezTo>
                  <a:cubicBezTo>
                    <a:pt x="1684" y="1873"/>
                    <a:pt x="1883" y="1678"/>
                    <a:pt x="1991" y="1426"/>
                  </a:cubicBezTo>
                  <a:cubicBezTo>
                    <a:pt x="2099" y="1175"/>
                    <a:pt x="2101" y="897"/>
                    <a:pt x="2000" y="643"/>
                  </a:cubicBezTo>
                  <a:cubicBezTo>
                    <a:pt x="1899" y="390"/>
                    <a:pt x="1704" y="192"/>
                    <a:pt x="1452" y="84"/>
                  </a:cubicBezTo>
                  <a:cubicBezTo>
                    <a:pt x="1323" y="29"/>
                    <a:pt x="1186" y="1"/>
                    <a:pt x="1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98;p40">
              <a:extLst>
                <a:ext uri="{FF2B5EF4-FFF2-40B4-BE49-F238E27FC236}">
                  <a16:creationId xmlns:a16="http://schemas.microsoft.com/office/drawing/2014/main" id="{56932DE0-AC4E-48D8-92E0-42DF5C12736B}"/>
                </a:ext>
              </a:extLst>
            </p:cNvPr>
            <p:cNvSpPr/>
            <p:nvPr/>
          </p:nvSpPr>
          <p:spPr>
            <a:xfrm>
              <a:off x="355231" y="351971"/>
              <a:ext cx="97010" cy="94428"/>
            </a:xfrm>
            <a:custGeom>
              <a:avLst/>
              <a:gdLst/>
              <a:ahLst/>
              <a:cxnLst/>
              <a:rect l="l" t="t" r="r" b="b"/>
              <a:pathLst>
                <a:path w="2104" h="2048" extrusionOk="0">
                  <a:moveTo>
                    <a:pt x="1053" y="506"/>
                  </a:moveTo>
                  <a:cubicBezTo>
                    <a:pt x="1120" y="506"/>
                    <a:pt x="1190" y="519"/>
                    <a:pt x="1255" y="548"/>
                  </a:cubicBezTo>
                  <a:cubicBezTo>
                    <a:pt x="1383" y="602"/>
                    <a:pt x="1482" y="703"/>
                    <a:pt x="1533" y="831"/>
                  </a:cubicBezTo>
                  <a:cubicBezTo>
                    <a:pt x="1639" y="1096"/>
                    <a:pt x="1509" y="1399"/>
                    <a:pt x="1244" y="1504"/>
                  </a:cubicBezTo>
                  <a:cubicBezTo>
                    <a:pt x="1182" y="1529"/>
                    <a:pt x="1117" y="1542"/>
                    <a:pt x="1052" y="1542"/>
                  </a:cubicBezTo>
                  <a:cubicBezTo>
                    <a:pt x="983" y="1542"/>
                    <a:pt x="914" y="1528"/>
                    <a:pt x="849" y="1500"/>
                  </a:cubicBezTo>
                  <a:cubicBezTo>
                    <a:pt x="721" y="1446"/>
                    <a:pt x="622" y="1345"/>
                    <a:pt x="570" y="1217"/>
                  </a:cubicBezTo>
                  <a:cubicBezTo>
                    <a:pt x="465" y="952"/>
                    <a:pt x="595" y="649"/>
                    <a:pt x="860" y="544"/>
                  </a:cubicBezTo>
                  <a:cubicBezTo>
                    <a:pt x="923" y="519"/>
                    <a:pt x="988" y="506"/>
                    <a:pt x="1053" y="506"/>
                  </a:cubicBezTo>
                  <a:close/>
                  <a:moveTo>
                    <a:pt x="1051" y="0"/>
                  </a:moveTo>
                  <a:cubicBezTo>
                    <a:pt x="923" y="0"/>
                    <a:pt x="794" y="25"/>
                    <a:pt x="671" y="75"/>
                  </a:cubicBezTo>
                  <a:cubicBezTo>
                    <a:pt x="418" y="176"/>
                    <a:pt x="220" y="371"/>
                    <a:pt x="113" y="622"/>
                  </a:cubicBezTo>
                  <a:cubicBezTo>
                    <a:pt x="5" y="874"/>
                    <a:pt x="0" y="1150"/>
                    <a:pt x="104" y="1403"/>
                  </a:cubicBezTo>
                  <a:cubicBezTo>
                    <a:pt x="205" y="1657"/>
                    <a:pt x="398" y="1857"/>
                    <a:pt x="649" y="1964"/>
                  </a:cubicBezTo>
                  <a:cubicBezTo>
                    <a:pt x="779" y="2021"/>
                    <a:pt x="916" y="2047"/>
                    <a:pt x="1053" y="2047"/>
                  </a:cubicBezTo>
                  <a:cubicBezTo>
                    <a:pt x="1181" y="2047"/>
                    <a:pt x="1309" y="2023"/>
                    <a:pt x="1432" y="1973"/>
                  </a:cubicBezTo>
                  <a:cubicBezTo>
                    <a:pt x="1686" y="1872"/>
                    <a:pt x="1886" y="1677"/>
                    <a:pt x="1993" y="1426"/>
                  </a:cubicBezTo>
                  <a:cubicBezTo>
                    <a:pt x="2101" y="1174"/>
                    <a:pt x="2103" y="898"/>
                    <a:pt x="2002" y="645"/>
                  </a:cubicBezTo>
                  <a:cubicBezTo>
                    <a:pt x="1901" y="391"/>
                    <a:pt x="1706" y="191"/>
                    <a:pt x="1455" y="84"/>
                  </a:cubicBezTo>
                  <a:cubicBezTo>
                    <a:pt x="1325" y="28"/>
                    <a:pt x="1188" y="0"/>
                    <a:pt x="10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99;p40">
              <a:extLst>
                <a:ext uri="{FF2B5EF4-FFF2-40B4-BE49-F238E27FC236}">
                  <a16:creationId xmlns:a16="http://schemas.microsoft.com/office/drawing/2014/main" id="{E061BB24-9A37-4C89-8B43-18E7C0DAAAA1}"/>
                </a:ext>
              </a:extLst>
            </p:cNvPr>
            <p:cNvSpPr/>
            <p:nvPr/>
          </p:nvSpPr>
          <p:spPr>
            <a:xfrm>
              <a:off x="775453" y="269947"/>
              <a:ext cx="107661" cy="126150"/>
            </a:xfrm>
            <a:custGeom>
              <a:avLst/>
              <a:gdLst/>
              <a:ahLst/>
              <a:cxnLst/>
              <a:rect l="l" t="t" r="r" b="b"/>
              <a:pathLst>
                <a:path w="2335" h="2736" extrusionOk="0">
                  <a:moveTo>
                    <a:pt x="1603" y="0"/>
                  </a:moveTo>
                  <a:cubicBezTo>
                    <a:pt x="523" y="431"/>
                    <a:pt x="0" y="1656"/>
                    <a:pt x="431" y="2736"/>
                  </a:cubicBezTo>
                  <a:lnTo>
                    <a:pt x="2099" y="2069"/>
                  </a:lnTo>
                  <a:cubicBezTo>
                    <a:pt x="2258" y="2004"/>
                    <a:pt x="2334" y="1825"/>
                    <a:pt x="2272" y="166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00;p40">
              <a:extLst>
                <a:ext uri="{FF2B5EF4-FFF2-40B4-BE49-F238E27FC236}">
                  <a16:creationId xmlns:a16="http://schemas.microsoft.com/office/drawing/2014/main" id="{0BCB73A8-E995-4C5F-B6B4-E058FB64C606}"/>
                </a:ext>
              </a:extLst>
            </p:cNvPr>
            <p:cNvSpPr/>
            <p:nvPr/>
          </p:nvSpPr>
          <p:spPr>
            <a:xfrm>
              <a:off x="230649" y="279629"/>
              <a:ext cx="107661" cy="126196"/>
            </a:xfrm>
            <a:custGeom>
              <a:avLst/>
              <a:gdLst/>
              <a:ahLst/>
              <a:cxnLst/>
              <a:rect l="l" t="t" r="r" b="b"/>
              <a:pathLst>
                <a:path w="2335" h="2737" extrusionOk="0">
                  <a:moveTo>
                    <a:pt x="1901" y="1"/>
                  </a:moveTo>
                  <a:lnTo>
                    <a:pt x="236" y="668"/>
                  </a:lnTo>
                  <a:cubicBezTo>
                    <a:pt x="77" y="733"/>
                    <a:pt x="0" y="912"/>
                    <a:pt x="63" y="1071"/>
                  </a:cubicBezTo>
                  <a:lnTo>
                    <a:pt x="732" y="2736"/>
                  </a:lnTo>
                  <a:lnTo>
                    <a:pt x="732" y="2736"/>
                  </a:lnTo>
                  <a:cubicBezTo>
                    <a:pt x="1810" y="2304"/>
                    <a:pt x="2334" y="1080"/>
                    <a:pt x="1901" y="1"/>
                  </a:cubicBezTo>
                  <a:close/>
                  <a:moveTo>
                    <a:pt x="732" y="2736"/>
                  </a:moveTo>
                  <a:cubicBezTo>
                    <a:pt x="731" y="2736"/>
                    <a:pt x="730" y="2736"/>
                    <a:pt x="730" y="2737"/>
                  </a:cubicBezTo>
                  <a:lnTo>
                    <a:pt x="732" y="2737"/>
                  </a:lnTo>
                  <a:lnTo>
                    <a:pt x="732" y="2736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01;p40">
              <a:extLst>
                <a:ext uri="{FF2B5EF4-FFF2-40B4-BE49-F238E27FC236}">
                  <a16:creationId xmlns:a16="http://schemas.microsoft.com/office/drawing/2014/main" id="{237E9711-71E3-4F16-8EFE-9F74CC0C325A}"/>
                </a:ext>
              </a:extLst>
            </p:cNvPr>
            <p:cNvSpPr/>
            <p:nvPr/>
          </p:nvSpPr>
          <p:spPr>
            <a:xfrm>
              <a:off x="298335" y="483560"/>
              <a:ext cx="126150" cy="92907"/>
            </a:xfrm>
            <a:custGeom>
              <a:avLst/>
              <a:gdLst/>
              <a:ahLst/>
              <a:cxnLst/>
              <a:rect l="l" t="t" r="r" b="b"/>
              <a:pathLst>
                <a:path w="2736" h="2015" extrusionOk="0">
                  <a:moveTo>
                    <a:pt x="781" y="1"/>
                  </a:moveTo>
                  <a:cubicBezTo>
                    <a:pt x="520" y="1"/>
                    <a:pt x="256" y="49"/>
                    <a:pt x="0" y="152"/>
                  </a:cubicBezTo>
                  <a:lnTo>
                    <a:pt x="667" y="1819"/>
                  </a:lnTo>
                  <a:cubicBezTo>
                    <a:pt x="715" y="1941"/>
                    <a:pt x="832" y="2014"/>
                    <a:pt x="954" y="2014"/>
                  </a:cubicBezTo>
                  <a:cubicBezTo>
                    <a:pt x="992" y="2014"/>
                    <a:pt x="1031" y="2007"/>
                    <a:pt x="1068" y="1992"/>
                  </a:cubicBezTo>
                  <a:lnTo>
                    <a:pt x="2736" y="1323"/>
                  </a:lnTo>
                  <a:cubicBezTo>
                    <a:pt x="2406" y="500"/>
                    <a:pt x="1615" y="1"/>
                    <a:pt x="781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02;p40">
              <a:extLst>
                <a:ext uri="{FF2B5EF4-FFF2-40B4-BE49-F238E27FC236}">
                  <a16:creationId xmlns:a16="http://schemas.microsoft.com/office/drawing/2014/main" id="{7BE103DE-9220-41B2-A470-88DD5954CFB6}"/>
                </a:ext>
              </a:extLst>
            </p:cNvPr>
            <p:cNvSpPr/>
            <p:nvPr/>
          </p:nvSpPr>
          <p:spPr>
            <a:xfrm>
              <a:off x="474326" y="265014"/>
              <a:ext cx="165111" cy="145654"/>
            </a:xfrm>
            <a:custGeom>
              <a:avLst/>
              <a:gdLst/>
              <a:ahLst/>
              <a:cxnLst/>
              <a:rect l="l" t="t" r="r" b="b"/>
              <a:pathLst>
                <a:path w="3581" h="3159" extrusionOk="0">
                  <a:moveTo>
                    <a:pt x="1789" y="1"/>
                  </a:moveTo>
                  <a:cubicBezTo>
                    <a:pt x="1594" y="1"/>
                    <a:pt x="1396" y="37"/>
                    <a:pt x="1203" y="114"/>
                  </a:cubicBezTo>
                  <a:cubicBezTo>
                    <a:pt x="393" y="439"/>
                    <a:pt x="1" y="1357"/>
                    <a:pt x="326" y="2167"/>
                  </a:cubicBezTo>
                  <a:cubicBezTo>
                    <a:pt x="572" y="2783"/>
                    <a:pt x="1164" y="3159"/>
                    <a:pt x="1790" y="3159"/>
                  </a:cubicBezTo>
                  <a:cubicBezTo>
                    <a:pt x="1986" y="3159"/>
                    <a:pt x="2184" y="3122"/>
                    <a:pt x="2377" y="3045"/>
                  </a:cubicBezTo>
                  <a:cubicBezTo>
                    <a:pt x="3185" y="2722"/>
                    <a:pt x="3580" y="1801"/>
                    <a:pt x="3255" y="993"/>
                  </a:cubicBezTo>
                  <a:cubicBezTo>
                    <a:pt x="3008" y="376"/>
                    <a:pt x="2416" y="1"/>
                    <a:pt x="1789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03;p40">
              <a:extLst>
                <a:ext uri="{FF2B5EF4-FFF2-40B4-BE49-F238E27FC236}">
                  <a16:creationId xmlns:a16="http://schemas.microsoft.com/office/drawing/2014/main" id="{058171C5-4366-43A9-AA91-9B73DE7D941E}"/>
                </a:ext>
              </a:extLst>
            </p:cNvPr>
            <p:cNvSpPr/>
            <p:nvPr/>
          </p:nvSpPr>
          <p:spPr>
            <a:xfrm rot="-5400000">
              <a:off x="697978" y="89597"/>
              <a:ext cx="107661" cy="126150"/>
            </a:xfrm>
            <a:custGeom>
              <a:avLst/>
              <a:gdLst/>
              <a:ahLst/>
              <a:cxnLst/>
              <a:rect l="l" t="t" r="r" b="b"/>
              <a:pathLst>
                <a:path w="2335" h="2736" extrusionOk="0">
                  <a:moveTo>
                    <a:pt x="1603" y="0"/>
                  </a:moveTo>
                  <a:cubicBezTo>
                    <a:pt x="523" y="431"/>
                    <a:pt x="0" y="1656"/>
                    <a:pt x="431" y="2736"/>
                  </a:cubicBezTo>
                  <a:lnTo>
                    <a:pt x="2099" y="2069"/>
                  </a:lnTo>
                  <a:cubicBezTo>
                    <a:pt x="2258" y="2004"/>
                    <a:pt x="2334" y="1825"/>
                    <a:pt x="2272" y="166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2106;p48">
            <a:extLst>
              <a:ext uri="{FF2B5EF4-FFF2-40B4-BE49-F238E27FC236}">
                <a16:creationId xmlns:a16="http://schemas.microsoft.com/office/drawing/2014/main" id="{B96EF791-0EA7-4692-B015-9F3215EE30E8}"/>
              </a:ext>
            </a:extLst>
          </p:cNvPr>
          <p:cNvGrpSpPr/>
          <p:nvPr/>
        </p:nvGrpSpPr>
        <p:grpSpPr>
          <a:xfrm rot="-1014053">
            <a:off x="5898198" y="1277005"/>
            <a:ext cx="1486617" cy="2392560"/>
            <a:chOff x="257425" y="882175"/>
            <a:chExt cx="720300" cy="1270350"/>
          </a:xfrm>
        </p:grpSpPr>
        <p:sp>
          <p:nvSpPr>
            <p:cNvPr id="63" name="Google Shape;2107;p48">
              <a:extLst>
                <a:ext uri="{FF2B5EF4-FFF2-40B4-BE49-F238E27FC236}">
                  <a16:creationId xmlns:a16="http://schemas.microsoft.com/office/drawing/2014/main" id="{8AA2C98C-F7E6-411E-BE44-A603BFA014C7}"/>
                </a:ext>
              </a:extLst>
            </p:cNvPr>
            <p:cNvSpPr/>
            <p:nvPr/>
          </p:nvSpPr>
          <p:spPr>
            <a:xfrm>
              <a:off x="257425" y="882175"/>
              <a:ext cx="720300" cy="514900"/>
            </a:xfrm>
            <a:custGeom>
              <a:avLst/>
              <a:gdLst/>
              <a:ahLst/>
              <a:cxnLst/>
              <a:rect l="l" t="t" r="r" b="b"/>
              <a:pathLst>
                <a:path w="28812" h="20596" extrusionOk="0">
                  <a:moveTo>
                    <a:pt x="21322" y="1"/>
                  </a:moveTo>
                  <a:cubicBezTo>
                    <a:pt x="21070" y="1"/>
                    <a:pt x="20814" y="49"/>
                    <a:pt x="20566" y="152"/>
                  </a:cubicBezTo>
                  <a:lnTo>
                    <a:pt x="13908" y="1799"/>
                  </a:lnTo>
                  <a:cubicBezTo>
                    <a:pt x="13477" y="1961"/>
                    <a:pt x="13044" y="2131"/>
                    <a:pt x="12615" y="2309"/>
                  </a:cubicBezTo>
                  <a:lnTo>
                    <a:pt x="106" y="7233"/>
                  </a:lnTo>
                  <a:cubicBezTo>
                    <a:pt x="36" y="7262"/>
                    <a:pt x="0" y="7343"/>
                    <a:pt x="29" y="7412"/>
                  </a:cubicBezTo>
                  <a:lnTo>
                    <a:pt x="3894" y="17233"/>
                  </a:lnTo>
                  <a:cubicBezTo>
                    <a:pt x="3916" y="17288"/>
                    <a:pt x="3969" y="17321"/>
                    <a:pt x="4024" y="17321"/>
                  </a:cubicBezTo>
                  <a:cubicBezTo>
                    <a:pt x="4041" y="17321"/>
                    <a:pt x="4057" y="17318"/>
                    <a:pt x="4073" y="17312"/>
                  </a:cubicBezTo>
                  <a:lnTo>
                    <a:pt x="6486" y="16362"/>
                  </a:lnTo>
                  <a:cubicBezTo>
                    <a:pt x="8654" y="18553"/>
                    <a:pt x="11473" y="19843"/>
                    <a:pt x="11473" y="19843"/>
                  </a:cubicBezTo>
                  <a:cubicBezTo>
                    <a:pt x="12400" y="20321"/>
                    <a:pt x="13439" y="20584"/>
                    <a:pt x="14520" y="20595"/>
                  </a:cubicBezTo>
                  <a:cubicBezTo>
                    <a:pt x="14526" y="20595"/>
                    <a:pt x="14532" y="20595"/>
                    <a:pt x="14537" y="20595"/>
                  </a:cubicBezTo>
                  <a:cubicBezTo>
                    <a:pt x="15562" y="20595"/>
                    <a:pt x="16394" y="19768"/>
                    <a:pt x="16403" y="18743"/>
                  </a:cubicBezTo>
                  <a:cubicBezTo>
                    <a:pt x="16412" y="17711"/>
                    <a:pt x="15584" y="16869"/>
                    <a:pt x="14552" y="16861"/>
                  </a:cubicBezTo>
                  <a:cubicBezTo>
                    <a:pt x="13618" y="16852"/>
                    <a:pt x="12754" y="16423"/>
                    <a:pt x="12184" y="15685"/>
                  </a:cubicBezTo>
                  <a:cubicBezTo>
                    <a:pt x="11170" y="14365"/>
                    <a:pt x="11417" y="12469"/>
                    <a:pt x="12734" y="11454"/>
                  </a:cubicBezTo>
                  <a:cubicBezTo>
                    <a:pt x="13282" y="11033"/>
                    <a:pt x="13929" y="10829"/>
                    <a:pt x="14572" y="10829"/>
                  </a:cubicBezTo>
                  <a:cubicBezTo>
                    <a:pt x="15476" y="10829"/>
                    <a:pt x="16371" y="11234"/>
                    <a:pt x="16964" y="12004"/>
                  </a:cubicBezTo>
                  <a:cubicBezTo>
                    <a:pt x="17817" y="13110"/>
                    <a:pt x="17790" y="14693"/>
                    <a:pt x="16902" y="15765"/>
                  </a:cubicBezTo>
                  <a:cubicBezTo>
                    <a:pt x="16244" y="16560"/>
                    <a:pt x="16356" y="17736"/>
                    <a:pt x="17148" y="18393"/>
                  </a:cubicBezTo>
                  <a:cubicBezTo>
                    <a:pt x="17497" y="18681"/>
                    <a:pt x="17920" y="18822"/>
                    <a:pt x="18340" y="18822"/>
                  </a:cubicBezTo>
                  <a:cubicBezTo>
                    <a:pt x="18744" y="18822"/>
                    <a:pt x="19147" y="18691"/>
                    <a:pt x="19478" y="18436"/>
                  </a:cubicBezTo>
                  <a:cubicBezTo>
                    <a:pt x="19586" y="18353"/>
                    <a:pt x="19687" y="18256"/>
                    <a:pt x="19779" y="18146"/>
                  </a:cubicBezTo>
                  <a:cubicBezTo>
                    <a:pt x="21801" y="15702"/>
                    <a:pt x="21859" y="12242"/>
                    <a:pt x="19925" y="9726"/>
                  </a:cubicBezTo>
                  <a:cubicBezTo>
                    <a:pt x="19880" y="9670"/>
                    <a:pt x="19835" y="9614"/>
                    <a:pt x="19790" y="9560"/>
                  </a:cubicBezTo>
                  <a:lnTo>
                    <a:pt x="26900" y="9122"/>
                  </a:lnTo>
                  <a:cubicBezTo>
                    <a:pt x="27986" y="9055"/>
                    <a:pt x="28812" y="8121"/>
                    <a:pt x="28745" y="7035"/>
                  </a:cubicBezTo>
                  <a:cubicBezTo>
                    <a:pt x="28684" y="5990"/>
                    <a:pt x="27814" y="5187"/>
                    <a:pt x="26781" y="5187"/>
                  </a:cubicBezTo>
                  <a:cubicBezTo>
                    <a:pt x="26740" y="5187"/>
                    <a:pt x="26699" y="5188"/>
                    <a:pt x="26657" y="5190"/>
                  </a:cubicBezTo>
                  <a:lnTo>
                    <a:pt x="26341" y="5211"/>
                  </a:lnTo>
                  <a:cubicBezTo>
                    <a:pt x="26476" y="4901"/>
                    <a:pt x="26534" y="4551"/>
                    <a:pt x="26491" y="4189"/>
                  </a:cubicBezTo>
                  <a:cubicBezTo>
                    <a:pt x="26375" y="3188"/>
                    <a:pt x="25524" y="2456"/>
                    <a:pt x="24542" y="2456"/>
                  </a:cubicBezTo>
                  <a:cubicBezTo>
                    <a:pt x="24463" y="2456"/>
                    <a:pt x="24383" y="2461"/>
                    <a:pt x="24303" y="2470"/>
                  </a:cubicBezTo>
                  <a:lnTo>
                    <a:pt x="23179" y="2614"/>
                  </a:lnTo>
                  <a:cubicBezTo>
                    <a:pt x="23331" y="2174"/>
                    <a:pt x="23331" y="1680"/>
                    <a:pt x="23141" y="1216"/>
                  </a:cubicBezTo>
                  <a:cubicBezTo>
                    <a:pt x="22828" y="458"/>
                    <a:pt x="22095" y="1"/>
                    <a:pt x="21322" y="1"/>
                  </a:cubicBezTo>
                  <a:close/>
                </a:path>
              </a:pathLst>
            </a:custGeom>
            <a:solidFill>
              <a:srgbClr val="913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108;p48">
              <a:extLst>
                <a:ext uri="{FF2B5EF4-FFF2-40B4-BE49-F238E27FC236}">
                  <a16:creationId xmlns:a16="http://schemas.microsoft.com/office/drawing/2014/main" id="{99B783E6-ACA2-40A9-B4DB-76F71A2A14BB}"/>
                </a:ext>
              </a:extLst>
            </p:cNvPr>
            <p:cNvSpPr/>
            <p:nvPr/>
          </p:nvSpPr>
          <p:spPr>
            <a:xfrm>
              <a:off x="617575" y="1008700"/>
              <a:ext cx="287775" cy="30625"/>
            </a:xfrm>
            <a:custGeom>
              <a:avLst/>
              <a:gdLst/>
              <a:ahLst/>
              <a:cxnLst/>
              <a:rect l="l" t="t" r="r" b="b"/>
              <a:pathLst>
                <a:path w="11511" h="1225" extrusionOk="0">
                  <a:moveTo>
                    <a:pt x="11256" y="1"/>
                  </a:moveTo>
                  <a:cubicBezTo>
                    <a:pt x="11250" y="1"/>
                    <a:pt x="11245" y="1"/>
                    <a:pt x="11239" y="1"/>
                  </a:cubicBezTo>
                  <a:lnTo>
                    <a:pt x="240" y="726"/>
                  </a:lnTo>
                  <a:cubicBezTo>
                    <a:pt x="103" y="735"/>
                    <a:pt x="0" y="854"/>
                    <a:pt x="9" y="991"/>
                  </a:cubicBezTo>
                  <a:cubicBezTo>
                    <a:pt x="18" y="1124"/>
                    <a:pt x="126" y="1222"/>
                    <a:pt x="256" y="1222"/>
                  </a:cubicBezTo>
                  <a:lnTo>
                    <a:pt x="256" y="1225"/>
                  </a:lnTo>
                  <a:cubicBezTo>
                    <a:pt x="263" y="1225"/>
                    <a:pt x="267" y="1222"/>
                    <a:pt x="274" y="1222"/>
                  </a:cubicBezTo>
                  <a:lnTo>
                    <a:pt x="11271" y="497"/>
                  </a:lnTo>
                  <a:cubicBezTo>
                    <a:pt x="11408" y="488"/>
                    <a:pt x="11511" y="370"/>
                    <a:pt x="11502" y="233"/>
                  </a:cubicBezTo>
                  <a:cubicBezTo>
                    <a:pt x="11493" y="101"/>
                    <a:pt x="11383" y="1"/>
                    <a:pt x="11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109;p48">
              <a:extLst>
                <a:ext uri="{FF2B5EF4-FFF2-40B4-BE49-F238E27FC236}">
                  <a16:creationId xmlns:a16="http://schemas.microsoft.com/office/drawing/2014/main" id="{9F9D919A-1643-4035-9EDF-677AA772A2CC}"/>
                </a:ext>
              </a:extLst>
            </p:cNvPr>
            <p:cNvSpPr/>
            <p:nvPr/>
          </p:nvSpPr>
          <p:spPr>
            <a:xfrm>
              <a:off x="602700" y="941750"/>
              <a:ext cx="216025" cy="31325"/>
            </a:xfrm>
            <a:custGeom>
              <a:avLst/>
              <a:gdLst/>
              <a:ahLst/>
              <a:cxnLst/>
              <a:rect l="l" t="t" r="r" b="b"/>
              <a:pathLst>
                <a:path w="8641" h="1253" extrusionOk="0">
                  <a:moveTo>
                    <a:pt x="8382" y="1"/>
                  </a:moveTo>
                  <a:cubicBezTo>
                    <a:pt x="8374" y="1"/>
                    <a:pt x="8366" y="1"/>
                    <a:pt x="8358" y="2"/>
                  </a:cubicBezTo>
                  <a:lnTo>
                    <a:pt x="238" y="756"/>
                  </a:lnTo>
                  <a:cubicBezTo>
                    <a:pt x="101" y="770"/>
                    <a:pt x="0" y="891"/>
                    <a:pt x="14" y="1028"/>
                  </a:cubicBezTo>
                  <a:cubicBezTo>
                    <a:pt x="25" y="1156"/>
                    <a:pt x="133" y="1252"/>
                    <a:pt x="261" y="1252"/>
                  </a:cubicBezTo>
                  <a:lnTo>
                    <a:pt x="283" y="1252"/>
                  </a:lnTo>
                  <a:lnTo>
                    <a:pt x="8405" y="496"/>
                  </a:lnTo>
                  <a:cubicBezTo>
                    <a:pt x="8542" y="485"/>
                    <a:pt x="8641" y="363"/>
                    <a:pt x="8629" y="227"/>
                  </a:cubicBezTo>
                  <a:cubicBezTo>
                    <a:pt x="8617" y="98"/>
                    <a:pt x="8509" y="1"/>
                    <a:pt x="8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110;p48">
              <a:extLst>
                <a:ext uri="{FF2B5EF4-FFF2-40B4-BE49-F238E27FC236}">
                  <a16:creationId xmlns:a16="http://schemas.microsoft.com/office/drawing/2014/main" id="{3FFB0171-AD32-4B60-A76E-B12528ADED69}"/>
                </a:ext>
              </a:extLst>
            </p:cNvPr>
            <p:cNvSpPr/>
            <p:nvPr/>
          </p:nvSpPr>
          <p:spPr>
            <a:xfrm>
              <a:off x="649150" y="1294250"/>
              <a:ext cx="34425" cy="138675"/>
            </a:xfrm>
            <a:custGeom>
              <a:avLst/>
              <a:gdLst/>
              <a:ahLst/>
              <a:cxnLst/>
              <a:rect l="l" t="t" r="r" b="b"/>
              <a:pathLst>
                <a:path w="1377" h="5547" extrusionOk="0">
                  <a:moveTo>
                    <a:pt x="687" y="0"/>
                  </a:moveTo>
                  <a:cubicBezTo>
                    <a:pt x="308" y="0"/>
                    <a:pt x="1" y="308"/>
                    <a:pt x="1" y="687"/>
                  </a:cubicBezTo>
                  <a:lnTo>
                    <a:pt x="1" y="4859"/>
                  </a:lnTo>
                  <a:cubicBezTo>
                    <a:pt x="1" y="5239"/>
                    <a:pt x="308" y="5546"/>
                    <a:pt x="687" y="5546"/>
                  </a:cubicBezTo>
                  <a:cubicBezTo>
                    <a:pt x="1067" y="5546"/>
                    <a:pt x="1376" y="5239"/>
                    <a:pt x="1376" y="4859"/>
                  </a:cubicBezTo>
                  <a:lnTo>
                    <a:pt x="1376" y="687"/>
                  </a:lnTo>
                  <a:cubicBezTo>
                    <a:pt x="1376" y="308"/>
                    <a:pt x="1067" y="0"/>
                    <a:pt x="687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111;p48">
              <a:extLst>
                <a:ext uri="{FF2B5EF4-FFF2-40B4-BE49-F238E27FC236}">
                  <a16:creationId xmlns:a16="http://schemas.microsoft.com/office/drawing/2014/main" id="{6C329ECA-1FD4-42B4-8168-BA2387F6FA55}"/>
                </a:ext>
              </a:extLst>
            </p:cNvPr>
            <p:cNvSpPr/>
            <p:nvPr/>
          </p:nvSpPr>
          <p:spPr>
            <a:xfrm>
              <a:off x="649100" y="1357375"/>
              <a:ext cx="34400" cy="12425"/>
            </a:xfrm>
            <a:custGeom>
              <a:avLst/>
              <a:gdLst/>
              <a:ahLst/>
              <a:cxnLst/>
              <a:rect l="l" t="t" r="r" b="b"/>
              <a:pathLst>
                <a:path w="1376" h="497" extrusionOk="0">
                  <a:moveTo>
                    <a:pt x="0" y="0"/>
                  </a:moveTo>
                  <a:lnTo>
                    <a:pt x="0" y="496"/>
                  </a:lnTo>
                  <a:lnTo>
                    <a:pt x="1376" y="496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112;p48">
              <a:extLst>
                <a:ext uri="{FF2B5EF4-FFF2-40B4-BE49-F238E27FC236}">
                  <a16:creationId xmlns:a16="http://schemas.microsoft.com/office/drawing/2014/main" id="{0FEAF2F1-757C-478C-86E1-9F6249E88778}"/>
                </a:ext>
              </a:extLst>
            </p:cNvPr>
            <p:cNvSpPr/>
            <p:nvPr/>
          </p:nvSpPr>
          <p:spPr>
            <a:xfrm>
              <a:off x="649100" y="1321750"/>
              <a:ext cx="34400" cy="12425"/>
            </a:xfrm>
            <a:custGeom>
              <a:avLst/>
              <a:gdLst/>
              <a:ahLst/>
              <a:cxnLst/>
              <a:rect l="l" t="t" r="r" b="b"/>
              <a:pathLst>
                <a:path w="1376" h="497" extrusionOk="0">
                  <a:moveTo>
                    <a:pt x="0" y="0"/>
                  </a:moveTo>
                  <a:lnTo>
                    <a:pt x="0" y="496"/>
                  </a:lnTo>
                  <a:lnTo>
                    <a:pt x="1376" y="496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113;p48">
              <a:extLst>
                <a:ext uri="{FF2B5EF4-FFF2-40B4-BE49-F238E27FC236}">
                  <a16:creationId xmlns:a16="http://schemas.microsoft.com/office/drawing/2014/main" id="{492D076F-E699-4CA1-8010-8459DCA9FF74}"/>
                </a:ext>
              </a:extLst>
            </p:cNvPr>
            <p:cNvSpPr/>
            <p:nvPr/>
          </p:nvSpPr>
          <p:spPr>
            <a:xfrm>
              <a:off x="649100" y="1393000"/>
              <a:ext cx="34400" cy="12425"/>
            </a:xfrm>
            <a:custGeom>
              <a:avLst/>
              <a:gdLst/>
              <a:ahLst/>
              <a:cxnLst/>
              <a:rect l="l" t="t" r="r" b="b"/>
              <a:pathLst>
                <a:path w="1376" h="497" extrusionOk="0">
                  <a:moveTo>
                    <a:pt x="0" y="0"/>
                  </a:moveTo>
                  <a:lnTo>
                    <a:pt x="0" y="496"/>
                  </a:lnTo>
                  <a:lnTo>
                    <a:pt x="1376" y="496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114;p48">
              <a:extLst>
                <a:ext uri="{FF2B5EF4-FFF2-40B4-BE49-F238E27FC236}">
                  <a16:creationId xmlns:a16="http://schemas.microsoft.com/office/drawing/2014/main" id="{D64E6207-4646-40C6-8FF6-394DC9384E35}"/>
                </a:ext>
              </a:extLst>
            </p:cNvPr>
            <p:cNvSpPr/>
            <p:nvPr/>
          </p:nvSpPr>
          <p:spPr>
            <a:xfrm>
              <a:off x="387125" y="1216250"/>
              <a:ext cx="280625" cy="180825"/>
            </a:xfrm>
            <a:custGeom>
              <a:avLst/>
              <a:gdLst/>
              <a:ahLst/>
              <a:cxnLst/>
              <a:rect l="l" t="t" r="r" b="b"/>
              <a:pathLst>
                <a:path w="11225" h="7233" extrusionOk="0">
                  <a:moveTo>
                    <a:pt x="6410" y="1"/>
                  </a:moveTo>
                  <a:lnTo>
                    <a:pt x="1" y="1431"/>
                  </a:lnTo>
                  <a:lnTo>
                    <a:pt x="3" y="1431"/>
                  </a:lnTo>
                  <a:cubicBezTo>
                    <a:pt x="2095" y="4561"/>
                    <a:pt x="6285" y="6480"/>
                    <a:pt x="6285" y="6480"/>
                  </a:cubicBezTo>
                  <a:cubicBezTo>
                    <a:pt x="7212" y="6958"/>
                    <a:pt x="8248" y="7221"/>
                    <a:pt x="9332" y="7232"/>
                  </a:cubicBezTo>
                  <a:cubicBezTo>
                    <a:pt x="9338" y="7232"/>
                    <a:pt x="9344" y="7232"/>
                    <a:pt x="9349" y="7232"/>
                  </a:cubicBezTo>
                  <a:cubicBezTo>
                    <a:pt x="10372" y="7232"/>
                    <a:pt x="11206" y="6405"/>
                    <a:pt x="11215" y="5378"/>
                  </a:cubicBezTo>
                  <a:cubicBezTo>
                    <a:pt x="11224" y="4348"/>
                    <a:pt x="10396" y="3506"/>
                    <a:pt x="9364" y="3498"/>
                  </a:cubicBezTo>
                  <a:cubicBezTo>
                    <a:pt x="8428" y="3489"/>
                    <a:pt x="7566" y="3060"/>
                    <a:pt x="6996" y="2322"/>
                  </a:cubicBezTo>
                  <a:cubicBezTo>
                    <a:pt x="6469" y="1635"/>
                    <a:pt x="6283" y="793"/>
                    <a:pt x="6410" y="1"/>
                  </a:cubicBezTo>
                  <a:close/>
                </a:path>
              </a:pathLst>
            </a:custGeom>
            <a:solidFill>
              <a:srgbClr val="913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115;p48">
              <a:extLst>
                <a:ext uri="{FF2B5EF4-FFF2-40B4-BE49-F238E27FC236}">
                  <a16:creationId xmlns:a16="http://schemas.microsoft.com/office/drawing/2014/main" id="{D0893E9B-E17B-4B2E-9628-6D210430FD8B}"/>
                </a:ext>
              </a:extLst>
            </p:cNvPr>
            <p:cNvSpPr/>
            <p:nvPr/>
          </p:nvSpPr>
          <p:spPr>
            <a:xfrm>
              <a:off x="376200" y="1434450"/>
              <a:ext cx="562775" cy="698225"/>
            </a:xfrm>
            <a:custGeom>
              <a:avLst/>
              <a:gdLst/>
              <a:ahLst/>
              <a:cxnLst/>
              <a:rect l="l" t="t" r="r" b="b"/>
              <a:pathLst>
                <a:path w="22511" h="27929" extrusionOk="0">
                  <a:moveTo>
                    <a:pt x="4859" y="1"/>
                  </a:moveTo>
                  <a:cubicBezTo>
                    <a:pt x="4419" y="1"/>
                    <a:pt x="4062" y="355"/>
                    <a:pt x="4062" y="795"/>
                  </a:cubicBezTo>
                  <a:lnTo>
                    <a:pt x="4062" y="3854"/>
                  </a:lnTo>
                  <a:cubicBezTo>
                    <a:pt x="2220" y="4366"/>
                    <a:pt x="851" y="6038"/>
                    <a:pt x="768" y="7997"/>
                  </a:cubicBezTo>
                  <a:lnTo>
                    <a:pt x="25" y="25715"/>
                  </a:lnTo>
                  <a:cubicBezTo>
                    <a:pt x="0" y="26299"/>
                    <a:pt x="209" y="26853"/>
                    <a:pt x="613" y="27275"/>
                  </a:cubicBezTo>
                  <a:cubicBezTo>
                    <a:pt x="1019" y="27695"/>
                    <a:pt x="1562" y="27928"/>
                    <a:pt x="2146" y="27928"/>
                  </a:cubicBezTo>
                  <a:lnTo>
                    <a:pt x="20362" y="27928"/>
                  </a:lnTo>
                  <a:cubicBezTo>
                    <a:pt x="20946" y="27928"/>
                    <a:pt x="21491" y="27695"/>
                    <a:pt x="21895" y="27275"/>
                  </a:cubicBezTo>
                  <a:cubicBezTo>
                    <a:pt x="22299" y="26853"/>
                    <a:pt x="22510" y="26299"/>
                    <a:pt x="22485" y="25715"/>
                  </a:cubicBezTo>
                  <a:lnTo>
                    <a:pt x="21743" y="7997"/>
                  </a:lnTo>
                  <a:cubicBezTo>
                    <a:pt x="21660" y="6038"/>
                    <a:pt x="20288" y="4366"/>
                    <a:pt x="18446" y="3854"/>
                  </a:cubicBezTo>
                  <a:lnTo>
                    <a:pt x="18446" y="795"/>
                  </a:lnTo>
                  <a:cubicBezTo>
                    <a:pt x="18446" y="355"/>
                    <a:pt x="18089" y="1"/>
                    <a:pt x="17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116;p48">
              <a:extLst>
                <a:ext uri="{FF2B5EF4-FFF2-40B4-BE49-F238E27FC236}">
                  <a16:creationId xmlns:a16="http://schemas.microsoft.com/office/drawing/2014/main" id="{922F3E9A-D95A-41B0-A78B-E1BA9D6FB8E2}"/>
                </a:ext>
              </a:extLst>
            </p:cNvPr>
            <p:cNvSpPr/>
            <p:nvPr/>
          </p:nvSpPr>
          <p:spPr>
            <a:xfrm>
              <a:off x="356600" y="1413025"/>
              <a:ext cx="601675" cy="739500"/>
            </a:xfrm>
            <a:custGeom>
              <a:avLst/>
              <a:gdLst/>
              <a:ahLst/>
              <a:cxnLst/>
              <a:rect l="l" t="t" r="r" b="b"/>
              <a:pathLst>
                <a:path w="24067" h="29580" extrusionOk="0">
                  <a:moveTo>
                    <a:pt x="18435" y="1650"/>
                  </a:moveTo>
                  <a:lnTo>
                    <a:pt x="18435" y="4664"/>
                  </a:lnTo>
                  <a:lnTo>
                    <a:pt x="18586" y="4882"/>
                  </a:lnTo>
                  <a:lnTo>
                    <a:pt x="18435" y="5364"/>
                  </a:lnTo>
                  <a:cubicBezTo>
                    <a:pt x="19423" y="5472"/>
                    <a:pt x="20298" y="5968"/>
                    <a:pt x="20897" y="6700"/>
                  </a:cubicBezTo>
                  <a:cubicBezTo>
                    <a:pt x="20923" y="6730"/>
                    <a:pt x="20971" y="6735"/>
                    <a:pt x="21024" y="6735"/>
                  </a:cubicBezTo>
                  <a:cubicBezTo>
                    <a:pt x="21048" y="6735"/>
                    <a:pt x="21073" y="6734"/>
                    <a:pt x="21098" y="6734"/>
                  </a:cubicBezTo>
                  <a:cubicBezTo>
                    <a:pt x="21153" y="6734"/>
                    <a:pt x="21203" y="6739"/>
                    <a:pt x="21227" y="6774"/>
                  </a:cubicBezTo>
                  <a:cubicBezTo>
                    <a:pt x="21265" y="6830"/>
                    <a:pt x="21155" y="7052"/>
                    <a:pt x="21191" y="7110"/>
                  </a:cubicBezTo>
                  <a:cubicBezTo>
                    <a:pt x="21510" y="7631"/>
                    <a:pt x="21705" y="8237"/>
                    <a:pt x="21732" y="8888"/>
                  </a:cubicBezTo>
                  <a:lnTo>
                    <a:pt x="21790" y="10302"/>
                  </a:lnTo>
                  <a:lnTo>
                    <a:pt x="22004" y="10418"/>
                  </a:lnTo>
                  <a:lnTo>
                    <a:pt x="21820" y="10979"/>
                  </a:lnTo>
                  <a:lnTo>
                    <a:pt x="21972" y="14615"/>
                  </a:lnTo>
                  <a:lnTo>
                    <a:pt x="22152" y="14790"/>
                  </a:lnTo>
                  <a:lnTo>
                    <a:pt x="22001" y="15295"/>
                  </a:lnTo>
                  <a:lnTo>
                    <a:pt x="22154" y="18938"/>
                  </a:lnTo>
                  <a:lnTo>
                    <a:pt x="22318" y="19124"/>
                  </a:lnTo>
                  <a:lnTo>
                    <a:pt x="22181" y="19613"/>
                  </a:lnTo>
                  <a:lnTo>
                    <a:pt x="22336" y="23260"/>
                  </a:lnTo>
                  <a:lnTo>
                    <a:pt x="22524" y="23451"/>
                  </a:lnTo>
                  <a:lnTo>
                    <a:pt x="22363" y="23942"/>
                  </a:lnTo>
                  <a:lnTo>
                    <a:pt x="22475" y="26606"/>
                  </a:lnTo>
                  <a:cubicBezTo>
                    <a:pt x="22506" y="27360"/>
                    <a:pt x="21903" y="27989"/>
                    <a:pt x="21146" y="27989"/>
                  </a:cubicBezTo>
                  <a:lnTo>
                    <a:pt x="21146" y="27991"/>
                  </a:lnTo>
                  <a:lnTo>
                    <a:pt x="18301" y="27991"/>
                  </a:lnTo>
                  <a:lnTo>
                    <a:pt x="17710" y="28269"/>
                  </a:lnTo>
                  <a:lnTo>
                    <a:pt x="17609" y="27991"/>
                  </a:lnTo>
                  <a:lnTo>
                    <a:pt x="13803" y="27991"/>
                  </a:lnTo>
                  <a:lnTo>
                    <a:pt x="13265" y="28197"/>
                  </a:lnTo>
                  <a:lnTo>
                    <a:pt x="13110" y="27991"/>
                  </a:lnTo>
                  <a:lnTo>
                    <a:pt x="9306" y="27991"/>
                  </a:lnTo>
                  <a:lnTo>
                    <a:pt x="8794" y="28141"/>
                  </a:lnTo>
                  <a:lnTo>
                    <a:pt x="8605" y="27991"/>
                  </a:lnTo>
                  <a:lnTo>
                    <a:pt x="4808" y="27991"/>
                  </a:lnTo>
                  <a:lnTo>
                    <a:pt x="4350" y="28249"/>
                  </a:lnTo>
                  <a:lnTo>
                    <a:pt x="4106" y="27991"/>
                  </a:lnTo>
                  <a:lnTo>
                    <a:pt x="2932" y="27991"/>
                  </a:lnTo>
                  <a:cubicBezTo>
                    <a:pt x="2207" y="27991"/>
                    <a:pt x="1621" y="27412"/>
                    <a:pt x="1603" y="26698"/>
                  </a:cubicBezTo>
                  <a:cubicBezTo>
                    <a:pt x="1601" y="26667"/>
                    <a:pt x="1440" y="26642"/>
                    <a:pt x="1440" y="26611"/>
                  </a:cubicBezTo>
                  <a:lnTo>
                    <a:pt x="1630" y="25976"/>
                  </a:lnTo>
                  <a:lnTo>
                    <a:pt x="1796" y="22008"/>
                  </a:lnTo>
                  <a:lnTo>
                    <a:pt x="1639" y="21738"/>
                  </a:lnTo>
                  <a:lnTo>
                    <a:pt x="1828" y="21281"/>
                  </a:lnTo>
                  <a:lnTo>
                    <a:pt x="1994" y="17322"/>
                  </a:lnTo>
                  <a:lnTo>
                    <a:pt x="1774" y="17162"/>
                  </a:lnTo>
                  <a:lnTo>
                    <a:pt x="2025" y="16579"/>
                  </a:lnTo>
                  <a:lnTo>
                    <a:pt x="2191" y="12613"/>
                  </a:lnTo>
                  <a:lnTo>
                    <a:pt x="2019" y="12382"/>
                  </a:lnTo>
                  <a:lnTo>
                    <a:pt x="2221" y="11884"/>
                  </a:lnTo>
                  <a:lnTo>
                    <a:pt x="2346" y="8888"/>
                  </a:lnTo>
                  <a:cubicBezTo>
                    <a:pt x="2364" y="8477"/>
                    <a:pt x="2447" y="8084"/>
                    <a:pt x="2586" y="7719"/>
                  </a:cubicBezTo>
                  <a:cubicBezTo>
                    <a:pt x="2793" y="7180"/>
                    <a:pt x="3031" y="6632"/>
                    <a:pt x="3446" y="6249"/>
                  </a:cubicBezTo>
                  <a:cubicBezTo>
                    <a:pt x="3789" y="5934"/>
                    <a:pt x="4283" y="5753"/>
                    <a:pt x="4725" y="5584"/>
                  </a:cubicBezTo>
                  <a:cubicBezTo>
                    <a:pt x="5015" y="5474"/>
                    <a:pt x="5324" y="5398"/>
                    <a:pt x="5643" y="5364"/>
                  </a:cubicBezTo>
                  <a:lnTo>
                    <a:pt x="5643" y="4673"/>
                  </a:lnTo>
                  <a:lnTo>
                    <a:pt x="5484" y="4415"/>
                  </a:lnTo>
                  <a:lnTo>
                    <a:pt x="5643" y="3964"/>
                  </a:lnTo>
                  <a:lnTo>
                    <a:pt x="5643" y="1650"/>
                  </a:lnTo>
                  <a:close/>
                  <a:moveTo>
                    <a:pt x="3843" y="1"/>
                  </a:moveTo>
                  <a:cubicBezTo>
                    <a:pt x="3406" y="1"/>
                    <a:pt x="3049" y="355"/>
                    <a:pt x="3049" y="795"/>
                  </a:cubicBezTo>
                  <a:cubicBezTo>
                    <a:pt x="3049" y="1138"/>
                    <a:pt x="3264" y="1430"/>
                    <a:pt x="3567" y="1542"/>
                  </a:cubicBezTo>
                  <a:cubicBezTo>
                    <a:pt x="3659" y="1522"/>
                    <a:pt x="3888" y="1446"/>
                    <a:pt x="3985" y="1446"/>
                  </a:cubicBezTo>
                  <a:lnTo>
                    <a:pt x="4056" y="1592"/>
                  </a:lnTo>
                  <a:cubicBezTo>
                    <a:pt x="4054" y="1612"/>
                    <a:pt x="4052" y="1630"/>
                    <a:pt x="4052" y="1652"/>
                  </a:cubicBezTo>
                  <a:lnTo>
                    <a:pt x="4052" y="4141"/>
                  </a:lnTo>
                  <a:cubicBezTo>
                    <a:pt x="3354" y="4426"/>
                    <a:pt x="2717" y="4857"/>
                    <a:pt x="2191" y="5416"/>
                  </a:cubicBezTo>
                  <a:cubicBezTo>
                    <a:pt x="1321" y="6341"/>
                    <a:pt x="811" y="7550"/>
                    <a:pt x="757" y="8820"/>
                  </a:cubicBezTo>
                  <a:lnTo>
                    <a:pt x="755" y="8847"/>
                  </a:lnTo>
                  <a:lnTo>
                    <a:pt x="892" y="9150"/>
                  </a:lnTo>
                  <a:lnTo>
                    <a:pt x="726" y="9584"/>
                  </a:lnTo>
                  <a:lnTo>
                    <a:pt x="560" y="13547"/>
                  </a:lnTo>
                  <a:lnTo>
                    <a:pt x="697" y="13767"/>
                  </a:lnTo>
                  <a:lnTo>
                    <a:pt x="528" y="14278"/>
                  </a:lnTo>
                  <a:lnTo>
                    <a:pt x="362" y="18240"/>
                  </a:lnTo>
                  <a:lnTo>
                    <a:pt x="504" y="18480"/>
                  </a:lnTo>
                  <a:lnTo>
                    <a:pt x="331" y="18973"/>
                  </a:lnTo>
                  <a:lnTo>
                    <a:pt x="165" y="22935"/>
                  </a:lnTo>
                  <a:lnTo>
                    <a:pt x="315" y="23211"/>
                  </a:lnTo>
                  <a:lnTo>
                    <a:pt x="136" y="23666"/>
                  </a:lnTo>
                  <a:lnTo>
                    <a:pt x="14" y="26539"/>
                  </a:lnTo>
                  <a:cubicBezTo>
                    <a:pt x="1" y="26855"/>
                    <a:pt x="41" y="27169"/>
                    <a:pt x="127" y="27470"/>
                  </a:cubicBezTo>
                  <a:cubicBezTo>
                    <a:pt x="156" y="27569"/>
                    <a:pt x="324" y="27576"/>
                    <a:pt x="362" y="27670"/>
                  </a:cubicBezTo>
                  <a:cubicBezTo>
                    <a:pt x="394" y="27744"/>
                    <a:pt x="290" y="27906"/>
                    <a:pt x="326" y="27975"/>
                  </a:cubicBezTo>
                  <a:cubicBezTo>
                    <a:pt x="454" y="28231"/>
                    <a:pt x="623" y="28471"/>
                    <a:pt x="825" y="28680"/>
                  </a:cubicBezTo>
                  <a:cubicBezTo>
                    <a:pt x="1282" y="29158"/>
                    <a:pt x="1893" y="29465"/>
                    <a:pt x="2541" y="29553"/>
                  </a:cubicBezTo>
                  <a:cubicBezTo>
                    <a:pt x="2547" y="29554"/>
                    <a:pt x="2553" y="29554"/>
                    <a:pt x="2558" y="29554"/>
                  </a:cubicBezTo>
                  <a:cubicBezTo>
                    <a:pt x="2686" y="29554"/>
                    <a:pt x="2846" y="29371"/>
                    <a:pt x="2970" y="29371"/>
                  </a:cubicBezTo>
                  <a:lnTo>
                    <a:pt x="3221" y="29580"/>
                  </a:lnTo>
                  <a:lnTo>
                    <a:pt x="7014" y="29580"/>
                  </a:lnTo>
                  <a:lnTo>
                    <a:pt x="7481" y="29432"/>
                  </a:lnTo>
                  <a:lnTo>
                    <a:pt x="7723" y="29580"/>
                  </a:lnTo>
                  <a:lnTo>
                    <a:pt x="11510" y="29580"/>
                  </a:lnTo>
                  <a:lnTo>
                    <a:pt x="12062" y="29429"/>
                  </a:lnTo>
                  <a:lnTo>
                    <a:pt x="12221" y="29580"/>
                  </a:lnTo>
                  <a:lnTo>
                    <a:pt x="16009" y="29580"/>
                  </a:lnTo>
                  <a:lnTo>
                    <a:pt x="16503" y="29423"/>
                  </a:lnTo>
                  <a:lnTo>
                    <a:pt x="16714" y="29580"/>
                  </a:lnTo>
                  <a:lnTo>
                    <a:pt x="20505" y="29580"/>
                  </a:lnTo>
                  <a:lnTo>
                    <a:pt x="21153" y="29340"/>
                  </a:lnTo>
                  <a:cubicBezTo>
                    <a:pt x="21176" y="29340"/>
                    <a:pt x="21191" y="29580"/>
                    <a:pt x="21214" y="29580"/>
                  </a:cubicBezTo>
                  <a:cubicBezTo>
                    <a:pt x="21981" y="29562"/>
                    <a:pt x="22722" y="29236"/>
                    <a:pt x="23254" y="28680"/>
                  </a:cubicBezTo>
                  <a:cubicBezTo>
                    <a:pt x="23756" y="28157"/>
                    <a:pt x="24046" y="27454"/>
                    <a:pt x="24066" y="26732"/>
                  </a:cubicBezTo>
                  <a:cubicBezTo>
                    <a:pt x="24066" y="26667"/>
                    <a:pt x="23898" y="26577"/>
                    <a:pt x="23896" y="26514"/>
                  </a:cubicBezTo>
                  <a:lnTo>
                    <a:pt x="24041" y="26038"/>
                  </a:lnTo>
                  <a:lnTo>
                    <a:pt x="23889" y="22396"/>
                  </a:lnTo>
                  <a:lnTo>
                    <a:pt x="23730" y="22180"/>
                  </a:lnTo>
                  <a:lnTo>
                    <a:pt x="23862" y="21727"/>
                  </a:lnTo>
                  <a:lnTo>
                    <a:pt x="23709" y="18082"/>
                  </a:lnTo>
                  <a:lnTo>
                    <a:pt x="23539" y="17854"/>
                  </a:lnTo>
                  <a:lnTo>
                    <a:pt x="23680" y="17409"/>
                  </a:lnTo>
                  <a:lnTo>
                    <a:pt x="23528" y="13769"/>
                  </a:lnTo>
                  <a:lnTo>
                    <a:pt x="23337" y="13565"/>
                  </a:lnTo>
                  <a:lnTo>
                    <a:pt x="23501" y="13094"/>
                  </a:lnTo>
                  <a:lnTo>
                    <a:pt x="23348" y="9453"/>
                  </a:lnTo>
                  <a:lnTo>
                    <a:pt x="23216" y="9164"/>
                  </a:lnTo>
                  <a:cubicBezTo>
                    <a:pt x="23216" y="9150"/>
                    <a:pt x="23319" y="8791"/>
                    <a:pt x="23319" y="8776"/>
                  </a:cubicBezTo>
                  <a:cubicBezTo>
                    <a:pt x="23267" y="7761"/>
                    <a:pt x="22924" y="6785"/>
                    <a:pt x="22338" y="5966"/>
                  </a:cubicBezTo>
                  <a:cubicBezTo>
                    <a:pt x="22328" y="5952"/>
                    <a:pt x="22310" y="5946"/>
                    <a:pt x="22288" y="5946"/>
                  </a:cubicBezTo>
                  <a:cubicBezTo>
                    <a:pt x="22220" y="5946"/>
                    <a:pt x="22109" y="5998"/>
                    <a:pt x="22040" y="5998"/>
                  </a:cubicBezTo>
                  <a:cubicBezTo>
                    <a:pt x="22019" y="5998"/>
                    <a:pt x="22001" y="5993"/>
                    <a:pt x="21990" y="5979"/>
                  </a:cubicBezTo>
                  <a:cubicBezTo>
                    <a:pt x="21943" y="5916"/>
                    <a:pt x="22078" y="5631"/>
                    <a:pt x="22026" y="5571"/>
                  </a:cubicBezTo>
                  <a:cubicBezTo>
                    <a:pt x="21981" y="5519"/>
                    <a:pt x="21934" y="5468"/>
                    <a:pt x="21885" y="5416"/>
                  </a:cubicBezTo>
                  <a:cubicBezTo>
                    <a:pt x="21360" y="4857"/>
                    <a:pt x="20724" y="4426"/>
                    <a:pt x="20024" y="4141"/>
                  </a:cubicBezTo>
                  <a:lnTo>
                    <a:pt x="20024" y="3778"/>
                  </a:lnTo>
                  <a:lnTo>
                    <a:pt x="19865" y="3542"/>
                  </a:lnTo>
                  <a:lnTo>
                    <a:pt x="20024" y="3075"/>
                  </a:lnTo>
                  <a:lnTo>
                    <a:pt x="20024" y="1652"/>
                  </a:lnTo>
                  <a:cubicBezTo>
                    <a:pt x="20024" y="1630"/>
                    <a:pt x="20022" y="1612"/>
                    <a:pt x="20022" y="1592"/>
                  </a:cubicBezTo>
                  <a:lnTo>
                    <a:pt x="20233" y="1592"/>
                  </a:lnTo>
                  <a:cubicBezTo>
                    <a:pt x="20673" y="1592"/>
                    <a:pt x="21030" y="1235"/>
                    <a:pt x="21030" y="795"/>
                  </a:cubicBezTo>
                  <a:cubicBezTo>
                    <a:pt x="21030" y="355"/>
                    <a:pt x="20673" y="1"/>
                    <a:pt x="20233" y="1"/>
                  </a:cubicBezTo>
                  <a:lnTo>
                    <a:pt x="19304" y="1"/>
                  </a:lnTo>
                  <a:lnTo>
                    <a:pt x="18951" y="99"/>
                  </a:lnTo>
                  <a:lnTo>
                    <a:pt x="18610" y="1"/>
                  </a:lnTo>
                  <a:lnTo>
                    <a:pt x="14806" y="1"/>
                  </a:lnTo>
                  <a:lnTo>
                    <a:pt x="14391" y="99"/>
                  </a:lnTo>
                  <a:lnTo>
                    <a:pt x="14104" y="1"/>
                  </a:lnTo>
                  <a:lnTo>
                    <a:pt x="10309" y="1"/>
                  </a:lnTo>
                  <a:lnTo>
                    <a:pt x="9950" y="99"/>
                  </a:lnTo>
                  <a:lnTo>
                    <a:pt x="9606" y="1"/>
                  </a:lnTo>
                  <a:lnTo>
                    <a:pt x="5800" y="1"/>
                  </a:lnTo>
                  <a:lnTo>
                    <a:pt x="5439" y="99"/>
                  </a:lnTo>
                  <a:lnTo>
                    <a:pt x="51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117;p48">
              <a:extLst>
                <a:ext uri="{FF2B5EF4-FFF2-40B4-BE49-F238E27FC236}">
                  <a16:creationId xmlns:a16="http://schemas.microsoft.com/office/drawing/2014/main" id="{89B49A78-D486-4CD4-96A6-10D794FEB730}"/>
                </a:ext>
              </a:extLst>
            </p:cNvPr>
            <p:cNvSpPr/>
            <p:nvPr/>
          </p:nvSpPr>
          <p:spPr>
            <a:xfrm>
              <a:off x="869200" y="2064075"/>
              <a:ext cx="89075" cy="88450"/>
            </a:xfrm>
            <a:custGeom>
              <a:avLst/>
              <a:gdLst/>
              <a:ahLst/>
              <a:cxnLst/>
              <a:rect l="l" t="t" r="r" b="b"/>
              <a:pathLst>
                <a:path w="3563" h="3538" extrusionOk="0">
                  <a:moveTo>
                    <a:pt x="3540" y="1"/>
                  </a:moveTo>
                  <a:lnTo>
                    <a:pt x="1" y="3538"/>
                  </a:lnTo>
                  <a:lnTo>
                    <a:pt x="642" y="3538"/>
                  </a:lnTo>
                  <a:cubicBezTo>
                    <a:pt x="665" y="3538"/>
                    <a:pt x="685" y="3538"/>
                    <a:pt x="705" y="3536"/>
                  </a:cubicBezTo>
                  <a:lnTo>
                    <a:pt x="3560" y="681"/>
                  </a:lnTo>
                  <a:cubicBezTo>
                    <a:pt x="3562" y="620"/>
                    <a:pt x="3562" y="560"/>
                    <a:pt x="3560" y="497"/>
                  </a:cubicBezTo>
                  <a:lnTo>
                    <a:pt x="3540" y="1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118;p48">
              <a:extLst>
                <a:ext uri="{FF2B5EF4-FFF2-40B4-BE49-F238E27FC236}">
                  <a16:creationId xmlns:a16="http://schemas.microsoft.com/office/drawing/2014/main" id="{78E627BE-A363-4A07-B854-198FBF733067}"/>
                </a:ext>
              </a:extLst>
            </p:cNvPr>
            <p:cNvSpPr/>
            <p:nvPr/>
          </p:nvSpPr>
          <p:spPr>
            <a:xfrm>
              <a:off x="756825" y="2112725"/>
              <a:ext cx="57300" cy="39800"/>
            </a:xfrm>
            <a:custGeom>
              <a:avLst/>
              <a:gdLst/>
              <a:ahLst/>
              <a:cxnLst/>
              <a:rect l="l" t="t" r="r" b="b"/>
              <a:pathLst>
                <a:path w="2292" h="1592" extrusionOk="0">
                  <a:moveTo>
                    <a:pt x="1589" y="1"/>
                  </a:moveTo>
                  <a:lnTo>
                    <a:pt x="0" y="1592"/>
                  </a:lnTo>
                  <a:lnTo>
                    <a:pt x="700" y="1592"/>
                  </a:lnTo>
                  <a:lnTo>
                    <a:pt x="2292" y="1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119;p48">
              <a:extLst>
                <a:ext uri="{FF2B5EF4-FFF2-40B4-BE49-F238E27FC236}">
                  <a16:creationId xmlns:a16="http://schemas.microsoft.com/office/drawing/2014/main" id="{DCB6495D-0848-43E6-9FFF-536B554B1DB5}"/>
                </a:ext>
              </a:extLst>
            </p:cNvPr>
            <p:cNvSpPr/>
            <p:nvPr/>
          </p:nvSpPr>
          <p:spPr>
            <a:xfrm>
              <a:off x="914925" y="1956200"/>
              <a:ext cx="38900" cy="55050"/>
            </a:xfrm>
            <a:custGeom>
              <a:avLst/>
              <a:gdLst/>
              <a:ahLst/>
              <a:cxnLst/>
              <a:rect l="l" t="t" r="r" b="b"/>
              <a:pathLst>
                <a:path w="1556" h="2202" extrusionOk="0">
                  <a:moveTo>
                    <a:pt x="1529" y="0"/>
                  </a:moveTo>
                  <a:lnTo>
                    <a:pt x="1" y="1526"/>
                  </a:lnTo>
                  <a:lnTo>
                    <a:pt x="30" y="2202"/>
                  </a:lnTo>
                  <a:lnTo>
                    <a:pt x="1556" y="673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120;p48">
              <a:extLst>
                <a:ext uri="{FF2B5EF4-FFF2-40B4-BE49-F238E27FC236}">
                  <a16:creationId xmlns:a16="http://schemas.microsoft.com/office/drawing/2014/main" id="{DE9770DA-FD88-4817-95A6-0C1B1E1AAF5D}"/>
                </a:ext>
              </a:extLst>
            </p:cNvPr>
            <p:cNvSpPr/>
            <p:nvPr/>
          </p:nvSpPr>
          <p:spPr>
            <a:xfrm>
              <a:off x="644325" y="2112725"/>
              <a:ext cx="57375" cy="39800"/>
            </a:xfrm>
            <a:custGeom>
              <a:avLst/>
              <a:gdLst/>
              <a:ahLst/>
              <a:cxnLst/>
              <a:rect l="l" t="t" r="r" b="b"/>
              <a:pathLst>
                <a:path w="2295" h="1592" extrusionOk="0">
                  <a:moveTo>
                    <a:pt x="1592" y="1"/>
                  </a:moveTo>
                  <a:lnTo>
                    <a:pt x="1" y="1592"/>
                  </a:lnTo>
                  <a:lnTo>
                    <a:pt x="705" y="1592"/>
                  </a:lnTo>
                  <a:lnTo>
                    <a:pt x="2294" y="1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121;p48">
              <a:extLst>
                <a:ext uri="{FF2B5EF4-FFF2-40B4-BE49-F238E27FC236}">
                  <a16:creationId xmlns:a16="http://schemas.microsoft.com/office/drawing/2014/main" id="{B0465DE4-D652-4371-8F04-E379B4FE1A9C}"/>
                </a:ext>
              </a:extLst>
            </p:cNvPr>
            <p:cNvSpPr/>
            <p:nvPr/>
          </p:nvSpPr>
          <p:spPr>
            <a:xfrm>
              <a:off x="910450" y="1848250"/>
              <a:ext cx="38900" cy="55125"/>
            </a:xfrm>
            <a:custGeom>
              <a:avLst/>
              <a:gdLst/>
              <a:ahLst/>
              <a:cxnLst/>
              <a:rect l="l" t="t" r="r" b="b"/>
              <a:pathLst>
                <a:path w="1556" h="2205" extrusionOk="0">
                  <a:moveTo>
                    <a:pt x="1526" y="0"/>
                  </a:moveTo>
                  <a:lnTo>
                    <a:pt x="0" y="1529"/>
                  </a:lnTo>
                  <a:lnTo>
                    <a:pt x="27" y="2204"/>
                  </a:lnTo>
                  <a:lnTo>
                    <a:pt x="1555" y="676"/>
                  </a:lnTo>
                  <a:lnTo>
                    <a:pt x="1526" y="0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122;p48">
              <a:extLst>
                <a:ext uri="{FF2B5EF4-FFF2-40B4-BE49-F238E27FC236}">
                  <a16:creationId xmlns:a16="http://schemas.microsoft.com/office/drawing/2014/main" id="{047D4F59-E1B5-4611-8996-BC1A196479ED}"/>
                </a:ext>
              </a:extLst>
            </p:cNvPr>
            <p:cNvSpPr/>
            <p:nvPr/>
          </p:nvSpPr>
          <p:spPr>
            <a:xfrm>
              <a:off x="531900" y="2112725"/>
              <a:ext cx="57350" cy="39800"/>
            </a:xfrm>
            <a:custGeom>
              <a:avLst/>
              <a:gdLst/>
              <a:ahLst/>
              <a:cxnLst/>
              <a:rect l="l" t="t" r="r" b="b"/>
              <a:pathLst>
                <a:path w="2294" h="1592" extrusionOk="0">
                  <a:moveTo>
                    <a:pt x="1591" y="1"/>
                  </a:moveTo>
                  <a:lnTo>
                    <a:pt x="0" y="1592"/>
                  </a:lnTo>
                  <a:lnTo>
                    <a:pt x="702" y="1592"/>
                  </a:lnTo>
                  <a:lnTo>
                    <a:pt x="2294" y="1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123;p48">
              <a:extLst>
                <a:ext uri="{FF2B5EF4-FFF2-40B4-BE49-F238E27FC236}">
                  <a16:creationId xmlns:a16="http://schemas.microsoft.com/office/drawing/2014/main" id="{40A1352D-EAAF-42BF-A971-603F52A810A9}"/>
                </a:ext>
              </a:extLst>
            </p:cNvPr>
            <p:cNvSpPr/>
            <p:nvPr/>
          </p:nvSpPr>
          <p:spPr>
            <a:xfrm>
              <a:off x="905900" y="1740350"/>
              <a:ext cx="38900" cy="55075"/>
            </a:xfrm>
            <a:custGeom>
              <a:avLst/>
              <a:gdLst/>
              <a:ahLst/>
              <a:cxnLst/>
              <a:rect l="l" t="t" r="r" b="b"/>
              <a:pathLst>
                <a:path w="1556" h="2203" extrusionOk="0">
                  <a:moveTo>
                    <a:pt x="1526" y="1"/>
                  </a:moveTo>
                  <a:lnTo>
                    <a:pt x="0" y="1527"/>
                  </a:lnTo>
                  <a:lnTo>
                    <a:pt x="27" y="2202"/>
                  </a:lnTo>
                  <a:lnTo>
                    <a:pt x="1556" y="674"/>
                  </a:lnTo>
                  <a:lnTo>
                    <a:pt x="1526" y="1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124;p48">
              <a:extLst>
                <a:ext uri="{FF2B5EF4-FFF2-40B4-BE49-F238E27FC236}">
                  <a16:creationId xmlns:a16="http://schemas.microsoft.com/office/drawing/2014/main" id="{E5D29720-CC1E-4FFD-872D-F718116F01A0}"/>
                </a:ext>
              </a:extLst>
            </p:cNvPr>
            <p:cNvSpPr/>
            <p:nvPr/>
          </p:nvSpPr>
          <p:spPr>
            <a:xfrm>
              <a:off x="420125" y="2112725"/>
              <a:ext cx="56700" cy="39800"/>
            </a:xfrm>
            <a:custGeom>
              <a:avLst/>
              <a:gdLst/>
              <a:ahLst/>
              <a:cxnLst/>
              <a:rect l="l" t="t" r="r" b="b"/>
              <a:pathLst>
                <a:path w="2268" h="1592" extrusionOk="0">
                  <a:moveTo>
                    <a:pt x="1565" y="1"/>
                  </a:moveTo>
                  <a:lnTo>
                    <a:pt x="0" y="1565"/>
                  </a:lnTo>
                  <a:cubicBezTo>
                    <a:pt x="128" y="1583"/>
                    <a:pt x="259" y="1592"/>
                    <a:pt x="389" y="1592"/>
                  </a:cubicBezTo>
                  <a:lnTo>
                    <a:pt x="676" y="1592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125;p48">
              <a:extLst>
                <a:ext uri="{FF2B5EF4-FFF2-40B4-BE49-F238E27FC236}">
                  <a16:creationId xmlns:a16="http://schemas.microsoft.com/office/drawing/2014/main" id="{45C04EEB-4F5F-401F-A7E8-0E8A2E3201E1}"/>
                </a:ext>
              </a:extLst>
            </p:cNvPr>
            <p:cNvSpPr/>
            <p:nvPr/>
          </p:nvSpPr>
          <p:spPr>
            <a:xfrm>
              <a:off x="901350" y="1632450"/>
              <a:ext cx="38950" cy="55075"/>
            </a:xfrm>
            <a:custGeom>
              <a:avLst/>
              <a:gdLst/>
              <a:ahLst/>
              <a:cxnLst/>
              <a:rect l="l" t="t" r="r" b="b"/>
              <a:pathLst>
                <a:path w="1558" h="2203" extrusionOk="0">
                  <a:moveTo>
                    <a:pt x="1529" y="1"/>
                  </a:moveTo>
                  <a:lnTo>
                    <a:pt x="0" y="1527"/>
                  </a:lnTo>
                  <a:lnTo>
                    <a:pt x="30" y="2202"/>
                  </a:lnTo>
                  <a:lnTo>
                    <a:pt x="1558" y="674"/>
                  </a:lnTo>
                  <a:lnTo>
                    <a:pt x="1531" y="46"/>
                  </a:lnTo>
                  <a:cubicBezTo>
                    <a:pt x="1529" y="30"/>
                    <a:pt x="1529" y="14"/>
                    <a:pt x="1529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126;p48">
              <a:extLst>
                <a:ext uri="{FF2B5EF4-FFF2-40B4-BE49-F238E27FC236}">
                  <a16:creationId xmlns:a16="http://schemas.microsoft.com/office/drawing/2014/main" id="{5AF34168-D027-487C-88D6-8BCD64276173}"/>
                </a:ext>
              </a:extLst>
            </p:cNvPr>
            <p:cNvSpPr/>
            <p:nvPr/>
          </p:nvSpPr>
          <p:spPr>
            <a:xfrm>
              <a:off x="359750" y="2062225"/>
              <a:ext cx="37625" cy="50200"/>
            </a:xfrm>
            <a:custGeom>
              <a:avLst/>
              <a:gdLst/>
              <a:ahLst/>
              <a:cxnLst/>
              <a:rect l="l" t="t" r="r" b="b"/>
              <a:pathLst>
                <a:path w="1505" h="2008" extrusionOk="0">
                  <a:moveTo>
                    <a:pt x="1504" y="1"/>
                  </a:moveTo>
                  <a:lnTo>
                    <a:pt x="1" y="1502"/>
                  </a:lnTo>
                  <a:cubicBezTo>
                    <a:pt x="50" y="1677"/>
                    <a:pt x="117" y="1846"/>
                    <a:pt x="200" y="2007"/>
                  </a:cubicBezTo>
                  <a:lnTo>
                    <a:pt x="1477" y="730"/>
                  </a:lnTo>
                  <a:cubicBezTo>
                    <a:pt x="1475" y="699"/>
                    <a:pt x="1475" y="670"/>
                    <a:pt x="1477" y="638"/>
                  </a:cubicBezTo>
                  <a:lnTo>
                    <a:pt x="1504" y="1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127;p48">
              <a:extLst>
                <a:ext uri="{FF2B5EF4-FFF2-40B4-BE49-F238E27FC236}">
                  <a16:creationId xmlns:a16="http://schemas.microsoft.com/office/drawing/2014/main" id="{32A96730-BFF5-4ACD-A746-8AC0903CCBFC}"/>
                </a:ext>
              </a:extLst>
            </p:cNvPr>
            <p:cNvSpPr/>
            <p:nvPr/>
          </p:nvSpPr>
          <p:spPr>
            <a:xfrm>
              <a:off x="879025" y="1552275"/>
              <a:ext cx="35975" cy="38525"/>
            </a:xfrm>
            <a:custGeom>
              <a:avLst/>
              <a:gdLst/>
              <a:ahLst/>
              <a:cxnLst/>
              <a:rect l="l" t="t" r="r" b="b"/>
              <a:pathLst>
                <a:path w="1439" h="1541" extrusionOk="0">
                  <a:moveTo>
                    <a:pt x="1129" y="1"/>
                  </a:moveTo>
                  <a:lnTo>
                    <a:pt x="0" y="1130"/>
                  </a:lnTo>
                  <a:cubicBezTo>
                    <a:pt x="108" y="1260"/>
                    <a:pt x="204" y="1397"/>
                    <a:pt x="292" y="1540"/>
                  </a:cubicBezTo>
                  <a:lnTo>
                    <a:pt x="1439" y="394"/>
                  </a:lnTo>
                  <a:cubicBezTo>
                    <a:pt x="1342" y="259"/>
                    <a:pt x="1239" y="129"/>
                    <a:pt x="1129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128;p48">
              <a:extLst>
                <a:ext uri="{FF2B5EF4-FFF2-40B4-BE49-F238E27FC236}">
                  <a16:creationId xmlns:a16="http://schemas.microsoft.com/office/drawing/2014/main" id="{D4A59C07-F5B1-4FC9-947E-2DB7FF3214B5}"/>
                </a:ext>
              </a:extLst>
            </p:cNvPr>
            <p:cNvSpPr/>
            <p:nvPr/>
          </p:nvSpPr>
          <p:spPr>
            <a:xfrm>
              <a:off x="359975" y="1944850"/>
              <a:ext cx="42275" cy="59900"/>
            </a:xfrm>
            <a:custGeom>
              <a:avLst/>
              <a:gdLst/>
              <a:ahLst/>
              <a:cxnLst/>
              <a:rect l="l" t="t" r="r" b="b"/>
              <a:pathLst>
                <a:path w="1691" h="2396" extrusionOk="0">
                  <a:moveTo>
                    <a:pt x="1691" y="1"/>
                  </a:moveTo>
                  <a:lnTo>
                    <a:pt x="30" y="1662"/>
                  </a:lnTo>
                  <a:lnTo>
                    <a:pt x="1" y="2395"/>
                  </a:lnTo>
                  <a:lnTo>
                    <a:pt x="1661" y="735"/>
                  </a:lnTo>
                  <a:lnTo>
                    <a:pt x="1691" y="1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129;p48">
              <a:extLst>
                <a:ext uri="{FF2B5EF4-FFF2-40B4-BE49-F238E27FC236}">
                  <a16:creationId xmlns:a16="http://schemas.microsoft.com/office/drawing/2014/main" id="{E99DC6D0-9284-419A-A4C6-814ED64A4CF2}"/>
                </a:ext>
              </a:extLst>
            </p:cNvPr>
            <p:cNvSpPr/>
            <p:nvPr/>
          </p:nvSpPr>
          <p:spPr>
            <a:xfrm>
              <a:off x="817475" y="1489900"/>
              <a:ext cx="39750" cy="57250"/>
            </a:xfrm>
            <a:custGeom>
              <a:avLst/>
              <a:gdLst/>
              <a:ahLst/>
              <a:cxnLst/>
              <a:rect l="l" t="t" r="r" b="b"/>
              <a:pathLst>
                <a:path w="1590" h="2290" extrusionOk="0">
                  <a:moveTo>
                    <a:pt x="1589" y="0"/>
                  </a:moveTo>
                  <a:lnTo>
                    <a:pt x="0" y="1589"/>
                  </a:lnTo>
                  <a:cubicBezTo>
                    <a:pt x="0" y="1589"/>
                    <a:pt x="0" y="2289"/>
                    <a:pt x="3" y="2289"/>
                  </a:cubicBezTo>
                  <a:lnTo>
                    <a:pt x="1589" y="703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130;p48">
              <a:extLst>
                <a:ext uri="{FF2B5EF4-FFF2-40B4-BE49-F238E27FC236}">
                  <a16:creationId xmlns:a16="http://schemas.microsoft.com/office/drawing/2014/main" id="{54B12E12-4CCB-4300-9277-33D500EB617D}"/>
                </a:ext>
              </a:extLst>
            </p:cNvPr>
            <p:cNvSpPr/>
            <p:nvPr/>
          </p:nvSpPr>
          <p:spPr>
            <a:xfrm>
              <a:off x="364850" y="1827475"/>
              <a:ext cx="42350" cy="59900"/>
            </a:xfrm>
            <a:custGeom>
              <a:avLst/>
              <a:gdLst/>
              <a:ahLst/>
              <a:cxnLst/>
              <a:rect l="l" t="t" r="r" b="b"/>
              <a:pathLst>
                <a:path w="1694" h="2396" extrusionOk="0">
                  <a:moveTo>
                    <a:pt x="1693" y="1"/>
                  </a:moveTo>
                  <a:lnTo>
                    <a:pt x="32" y="1662"/>
                  </a:lnTo>
                  <a:lnTo>
                    <a:pt x="1" y="2395"/>
                  </a:lnTo>
                  <a:lnTo>
                    <a:pt x="1662" y="735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131;p48">
              <a:extLst>
                <a:ext uri="{FF2B5EF4-FFF2-40B4-BE49-F238E27FC236}">
                  <a16:creationId xmlns:a16="http://schemas.microsoft.com/office/drawing/2014/main" id="{5522C5D1-6E59-4EE1-8ECF-856AA8E2C6FB}"/>
                </a:ext>
              </a:extLst>
            </p:cNvPr>
            <p:cNvSpPr/>
            <p:nvPr/>
          </p:nvSpPr>
          <p:spPr>
            <a:xfrm>
              <a:off x="780375" y="1413025"/>
              <a:ext cx="58825" cy="41325"/>
            </a:xfrm>
            <a:custGeom>
              <a:avLst/>
              <a:gdLst/>
              <a:ahLst/>
              <a:cxnLst/>
              <a:rect l="l" t="t" r="r" b="b"/>
              <a:pathLst>
                <a:path w="2353" h="1653" extrusionOk="0">
                  <a:moveTo>
                    <a:pt x="1650" y="1"/>
                  </a:moveTo>
                  <a:lnTo>
                    <a:pt x="1" y="1652"/>
                  </a:lnTo>
                  <a:lnTo>
                    <a:pt x="703" y="1652"/>
                  </a:lnTo>
                  <a:lnTo>
                    <a:pt x="2353" y="1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132;p48">
              <a:extLst>
                <a:ext uri="{FF2B5EF4-FFF2-40B4-BE49-F238E27FC236}">
                  <a16:creationId xmlns:a16="http://schemas.microsoft.com/office/drawing/2014/main" id="{7C3FD386-39E4-4854-B356-93A31ED7FEEB}"/>
                </a:ext>
              </a:extLst>
            </p:cNvPr>
            <p:cNvSpPr/>
            <p:nvPr/>
          </p:nvSpPr>
          <p:spPr>
            <a:xfrm>
              <a:off x="369800" y="1710100"/>
              <a:ext cx="42325" cy="59900"/>
            </a:xfrm>
            <a:custGeom>
              <a:avLst/>
              <a:gdLst/>
              <a:ahLst/>
              <a:cxnLst/>
              <a:rect l="l" t="t" r="r" b="b"/>
              <a:pathLst>
                <a:path w="1693" h="2396" extrusionOk="0">
                  <a:moveTo>
                    <a:pt x="1693" y="1"/>
                  </a:moveTo>
                  <a:lnTo>
                    <a:pt x="32" y="1664"/>
                  </a:lnTo>
                  <a:lnTo>
                    <a:pt x="0" y="2395"/>
                  </a:lnTo>
                  <a:lnTo>
                    <a:pt x="1663" y="735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133;p48">
              <a:extLst>
                <a:ext uri="{FF2B5EF4-FFF2-40B4-BE49-F238E27FC236}">
                  <a16:creationId xmlns:a16="http://schemas.microsoft.com/office/drawing/2014/main" id="{742BAC81-7FF8-4303-923F-1173EFD562F0}"/>
                </a:ext>
              </a:extLst>
            </p:cNvPr>
            <p:cNvSpPr/>
            <p:nvPr/>
          </p:nvSpPr>
          <p:spPr>
            <a:xfrm>
              <a:off x="667950" y="1413025"/>
              <a:ext cx="58825" cy="41325"/>
            </a:xfrm>
            <a:custGeom>
              <a:avLst/>
              <a:gdLst/>
              <a:ahLst/>
              <a:cxnLst/>
              <a:rect l="l" t="t" r="r" b="b"/>
              <a:pathLst>
                <a:path w="2353" h="1653" extrusionOk="0">
                  <a:moveTo>
                    <a:pt x="1650" y="1"/>
                  </a:moveTo>
                  <a:lnTo>
                    <a:pt x="0" y="1652"/>
                  </a:lnTo>
                  <a:lnTo>
                    <a:pt x="703" y="1652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134;p48">
              <a:extLst>
                <a:ext uri="{FF2B5EF4-FFF2-40B4-BE49-F238E27FC236}">
                  <a16:creationId xmlns:a16="http://schemas.microsoft.com/office/drawing/2014/main" id="{216097C5-DDD2-4895-A88E-68642B4C271A}"/>
                </a:ext>
              </a:extLst>
            </p:cNvPr>
            <p:cNvSpPr/>
            <p:nvPr/>
          </p:nvSpPr>
          <p:spPr>
            <a:xfrm>
              <a:off x="374725" y="1512175"/>
              <a:ext cx="122975" cy="140500"/>
            </a:xfrm>
            <a:custGeom>
              <a:avLst/>
              <a:gdLst/>
              <a:ahLst/>
              <a:cxnLst/>
              <a:rect l="l" t="t" r="r" b="b"/>
              <a:pathLst>
                <a:path w="4919" h="5620" extrusionOk="0">
                  <a:moveTo>
                    <a:pt x="4918" y="0"/>
                  </a:moveTo>
                  <a:lnTo>
                    <a:pt x="30" y="4886"/>
                  </a:lnTo>
                  <a:lnTo>
                    <a:pt x="1" y="5620"/>
                  </a:lnTo>
                  <a:lnTo>
                    <a:pt x="1859" y="3759"/>
                  </a:lnTo>
                  <a:cubicBezTo>
                    <a:pt x="2236" y="2774"/>
                    <a:pt x="3017" y="1995"/>
                    <a:pt x="3998" y="1621"/>
                  </a:cubicBezTo>
                  <a:lnTo>
                    <a:pt x="4918" y="703"/>
                  </a:lnTo>
                  <a:lnTo>
                    <a:pt x="4918" y="0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135;p48">
              <a:extLst>
                <a:ext uri="{FF2B5EF4-FFF2-40B4-BE49-F238E27FC236}">
                  <a16:creationId xmlns:a16="http://schemas.microsoft.com/office/drawing/2014/main" id="{58249EB6-F98C-4CC8-9E8B-686E6034EBA5}"/>
                </a:ext>
              </a:extLst>
            </p:cNvPr>
            <p:cNvSpPr/>
            <p:nvPr/>
          </p:nvSpPr>
          <p:spPr>
            <a:xfrm>
              <a:off x="555500" y="1413025"/>
              <a:ext cx="58825" cy="41325"/>
            </a:xfrm>
            <a:custGeom>
              <a:avLst/>
              <a:gdLst/>
              <a:ahLst/>
              <a:cxnLst/>
              <a:rect l="l" t="t" r="r" b="b"/>
              <a:pathLst>
                <a:path w="2353" h="1653" extrusionOk="0">
                  <a:moveTo>
                    <a:pt x="1650" y="1"/>
                  </a:moveTo>
                  <a:lnTo>
                    <a:pt x="1" y="1652"/>
                  </a:lnTo>
                  <a:lnTo>
                    <a:pt x="703" y="1652"/>
                  </a:lnTo>
                  <a:lnTo>
                    <a:pt x="2353" y="1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136;p48">
              <a:extLst>
                <a:ext uri="{FF2B5EF4-FFF2-40B4-BE49-F238E27FC236}">
                  <a16:creationId xmlns:a16="http://schemas.microsoft.com/office/drawing/2014/main" id="{5DC82884-E140-4E97-988F-94C0C01B5783}"/>
                </a:ext>
              </a:extLst>
            </p:cNvPr>
            <p:cNvSpPr/>
            <p:nvPr/>
          </p:nvSpPr>
          <p:spPr>
            <a:xfrm>
              <a:off x="445775" y="1413025"/>
              <a:ext cx="56125" cy="44025"/>
            </a:xfrm>
            <a:custGeom>
              <a:avLst/>
              <a:gdLst/>
              <a:ahLst/>
              <a:cxnLst/>
              <a:rect l="l" t="t" r="r" b="b"/>
              <a:pathLst>
                <a:path w="2245" h="1761" extrusionOk="0">
                  <a:moveTo>
                    <a:pt x="1542" y="1"/>
                  </a:moveTo>
                  <a:lnTo>
                    <a:pt x="0" y="1542"/>
                  </a:lnTo>
                  <a:cubicBezTo>
                    <a:pt x="88" y="1574"/>
                    <a:pt x="180" y="1592"/>
                    <a:pt x="278" y="1592"/>
                  </a:cubicBezTo>
                  <a:lnTo>
                    <a:pt x="487" y="1592"/>
                  </a:lnTo>
                  <a:cubicBezTo>
                    <a:pt x="487" y="1612"/>
                    <a:pt x="485" y="1632"/>
                    <a:pt x="485" y="1652"/>
                  </a:cubicBezTo>
                  <a:lnTo>
                    <a:pt x="485" y="1760"/>
                  </a:lnTo>
                  <a:lnTo>
                    <a:pt x="2244" y="1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137;p48">
              <a:extLst>
                <a:ext uri="{FF2B5EF4-FFF2-40B4-BE49-F238E27FC236}">
                  <a16:creationId xmlns:a16="http://schemas.microsoft.com/office/drawing/2014/main" id="{97C655FD-0F76-4349-A498-414444DE5DA9}"/>
                </a:ext>
              </a:extLst>
            </p:cNvPr>
            <p:cNvSpPr/>
            <p:nvPr/>
          </p:nvSpPr>
          <p:spPr>
            <a:xfrm>
              <a:off x="456925" y="1448100"/>
              <a:ext cx="401300" cy="12475"/>
            </a:xfrm>
            <a:custGeom>
              <a:avLst/>
              <a:gdLst/>
              <a:ahLst/>
              <a:cxnLst/>
              <a:rect l="l" t="t" r="r" b="b"/>
              <a:pathLst>
                <a:path w="16052" h="499" extrusionOk="0">
                  <a:moveTo>
                    <a:pt x="250" y="0"/>
                  </a:moveTo>
                  <a:cubicBezTo>
                    <a:pt x="111" y="0"/>
                    <a:pt x="1" y="112"/>
                    <a:pt x="1" y="249"/>
                  </a:cubicBezTo>
                  <a:cubicBezTo>
                    <a:pt x="1" y="386"/>
                    <a:pt x="111" y="498"/>
                    <a:pt x="250" y="498"/>
                  </a:cubicBezTo>
                  <a:lnTo>
                    <a:pt x="15803" y="498"/>
                  </a:lnTo>
                  <a:cubicBezTo>
                    <a:pt x="15939" y="498"/>
                    <a:pt x="16052" y="386"/>
                    <a:pt x="16052" y="249"/>
                  </a:cubicBezTo>
                  <a:cubicBezTo>
                    <a:pt x="16052" y="112"/>
                    <a:pt x="15939" y="0"/>
                    <a:pt x="15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138;p48">
              <a:extLst>
                <a:ext uri="{FF2B5EF4-FFF2-40B4-BE49-F238E27FC236}">
                  <a16:creationId xmlns:a16="http://schemas.microsoft.com/office/drawing/2014/main" id="{D5CA699C-D3E3-4455-A36F-7C0EAA01B93E}"/>
                </a:ext>
              </a:extLst>
            </p:cNvPr>
            <p:cNvSpPr/>
            <p:nvPr/>
          </p:nvSpPr>
          <p:spPr>
            <a:xfrm>
              <a:off x="747900" y="1928800"/>
              <a:ext cx="138600" cy="138175"/>
            </a:xfrm>
            <a:custGeom>
              <a:avLst/>
              <a:gdLst/>
              <a:ahLst/>
              <a:cxnLst/>
              <a:rect l="l" t="t" r="r" b="b"/>
              <a:pathLst>
                <a:path w="5544" h="5527" extrusionOk="0">
                  <a:moveTo>
                    <a:pt x="2529" y="1"/>
                  </a:moveTo>
                  <a:cubicBezTo>
                    <a:pt x="2527" y="1"/>
                    <a:pt x="2525" y="1"/>
                    <a:pt x="2523" y="1"/>
                  </a:cubicBezTo>
                  <a:cubicBezTo>
                    <a:pt x="1953" y="50"/>
                    <a:pt x="1432" y="275"/>
                    <a:pt x="1015" y="618"/>
                  </a:cubicBezTo>
                  <a:cubicBezTo>
                    <a:pt x="950" y="670"/>
                    <a:pt x="983" y="852"/>
                    <a:pt x="925" y="910"/>
                  </a:cubicBezTo>
                  <a:cubicBezTo>
                    <a:pt x="903" y="931"/>
                    <a:pt x="867" y="935"/>
                    <a:pt x="828" y="935"/>
                  </a:cubicBezTo>
                  <a:cubicBezTo>
                    <a:pt x="807" y="935"/>
                    <a:pt x="784" y="934"/>
                    <a:pt x="762" y="934"/>
                  </a:cubicBezTo>
                  <a:cubicBezTo>
                    <a:pt x="720" y="934"/>
                    <a:pt x="682" y="938"/>
                    <a:pt x="660" y="964"/>
                  </a:cubicBezTo>
                  <a:cubicBezTo>
                    <a:pt x="306" y="1379"/>
                    <a:pt x="72" y="1902"/>
                    <a:pt x="14" y="2474"/>
                  </a:cubicBezTo>
                  <a:cubicBezTo>
                    <a:pt x="3" y="2568"/>
                    <a:pt x="88" y="2660"/>
                    <a:pt x="88" y="2757"/>
                  </a:cubicBezTo>
                  <a:cubicBezTo>
                    <a:pt x="88" y="2829"/>
                    <a:pt x="0" y="2903"/>
                    <a:pt x="5" y="2972"/>
                  </a:cubicBezTo>
                  <a:cubicBezTo>
                    <a:pt x="50" y="3556"/>
                    <a:pt x="274" y="4090"/>
                    <a:pt x="622" y="4516"/>
                  </a:cubicBezTo>
                  <a:cubicBezTo>
                    <a:pt x="642" y="4540"/>
                    <a:pt x="677" y="4546"/>
                    <a:pt x="716" y="4546"/>
                  </a:cubicBezTo>
                  <a:cubicBezTo>
                    <a:pt x="750" y="4546"/>
                    <a:pt x="788" y="4542"/>
                    <a:pt x="822" y="4542"/>
                  </a:cubicBezTo>
                  <a:cubicBezTo>
                    <a:pt x="860" y="4542"/>
                    <a:pt x="893" y="4547"/>
                    <a:pt x="914" y="4568"/>
                  </a:cubicBezTo>
                  <a:cubicBezTo>
                    <a:pt x="972" y="4624"/>
                    <a:pt x="912" y="4822"/>
                    <a:pt x="972" y="4875"/>
                  </a:cubicBezTo>
                  <a:cubicBezTo>
                    <a:pt x="1399" y="5237"/>
                    <a:pt x="1935" y="5475"/>
                    <a:pt x="2525" y="5526"/>
                  </a:cubicBezTo>
                  <a:cubicBezTo>
                    <a:pt x="2527" y="5526"/>
                    <a:pt x="2529" y="5527"/>
                    <a:pt x="2530" y="5527"/>
                  </a:cubicBezTo>
                  <a:cubicBezTo>
                    <a:pt x="2611" y="5527"/>
                    <a:pt x="2722" y="5371"/>
                    <a:pt x="2806" y="5371"/>
                  </a:cubicBezTo>
                  <a:cubicBezTo>
                    <a:pt x="2887" y="5371"/>
                    <a:pt x="2936" y="5527"/>
                    <a:pt x="3016" y="5527"/>
                  </a:cubicBezTo>
                  <a:cubicBezTo>
                    <a:pt x="3018" y="5527"/>
                    <a:pt x="3019" y="5526"/>
                    <a:pt x="3021" y="5526"/>
                  </a:cubicBezTo>
                  <a:cubicBezTo>
                    <a:pt x="3609" y="5472"/>
                    <a:pt x="4146" y="5237"/>
                    <a:pt x="4572" y="4873"/>
                  </a:cubicBezTo>
                  <a:cubicBezTo>
                    <a:pt x="4630" y="4824"/>
                    <a:pt x="4637" y="4622"/>
                    <a:pt x="4691" y="4568"/>
                  </a:cubicBezTo>
                  <a:cubicBezTo>
                    <a:pt x="4712" y="4546"/>
                    <a:pt x="4738" y="4541"/>
                    <a:pt x="4765" y="4541"/>
                  </a:cubicBezTo>
                  <a:cubicBezTo>
                    <a:pt x="4792" y="4541"/>
                    <a:pt x="4821" y="4546"/>
                    <a:pt x="4847" y="4546"/>
                  </a:cubicBezTo>
                  <a:cubicBezTo>
                    <a:pt x="4876" y="4546"/>
                    <a:pt x="4902" y="4540"/>
                    <a:pt x="4922" y="4516"/>
                  </a:cubicBezTo>
                  <a:cubicBezTo>
                    <a:pt x="5270" y="4088"/>
                    <a:pt x="5494" y="3554"/>
                    <a:pt x="5537" y="2968"/>
                  </a:cubicBezTo>
                  <a:cubicBezTo>
                    <a:pt x="5544" y="2901"/>
                    <a:pt x="5421" y="2816"/>
                    <a:pt x="5420" y="2747"/>
                  </a:cubicBezTo>
                  <a:lnTo>
                    <a:pt x="5420" y="2747"/>
                  </a:lnTo>
                  <a:cubicBezTo>
                    <a:pt x="5421" y="2648"/>
                    <a:pt x="5539" y="2570"/>
                    <a:pt x="5530" y="2474"/>
                  </a:cubicBezTo>
                  <a:cubicBezTo>
                    <a:pt x="5472" y="1902"/>
                    <a:pt x="5239" y="1381"/>
                    <a:pt x="4884" y="966"/>
                  </a:cubicBezTo>
                  <a:cubicBezTo>
                    <a:pt x="4832" y="905"/>
                    <a:pt x="4659" y="959"/>
                    <a:pt x="4603" y="903"/>
                  </a:cubicBezTo>
                  <a:cubicBezTo>
                    <a:pt x="4541" y="843"/>
                    <a:pt x="4592" y="670"/>
                    <a:pt x="4525" y="616"/>
                  </a:cubicBezTo>
                  <a:cubicBezTo>
                    <a:pt x="4107" y="273"/>
                    <a:pt x="3589" y="53"/>
                    <a:pt x="3021" y="1"/>
                  </a:cubicBezTo>
                  <a:cubicBezTo>
                    <a:pt x="3019" y="1"/>
                    <a:pt x="3017" y="1"/>
                    <a:pt x="3015" y="1"/>
                  </a:cubicBezTo>
                  <a:cubicBezTo>
                    <a:pt x="2935" y="1"/>
                    <a:pt x="2871" y="129"/>
                    <a:pt x="2788" y="129"/>
                  </a:cubicBezTo>
                  <a:cubicBezTo>
                    <a:pt x="2707" y="129"/>
                    <a:pt x="2611" y="1"/>
                    <a:pt x="2529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139;p48">
              <a:extLst>
                <a:ext uri="{FF2B5EF4-FFF2-40B4-BE49-F238E27FC236}">
                  <a16:creationId xmlns:a16="http://schemas.microsoft.com/office/drawing/2014/main" id="{E0507506-66D1-4D33-9F70-8E668E442BC1}"/>
                </a:ext>
              </a:extLst>
            </p:cNvPr>
            <p:cNvSpPr/>
            <p:nvPr/>
          </p:nvSpPr>
          <p:spPr>
            <a:xfrm>
              <a:off x="747850" y="1928525"/>
              <a:ext cx="138700" cy="138725"/>
            </a:xfrm>
            <a:custGeom>
              <a:avLst/>
              <a:gdLst/>
              <a:ahLst/>
              <a:cxnLst/>
              <a:rect l="l" t="t" r="r" b="b"/>
              <a:pathLst>
                <a:path w="5548" h="5549" extrusionOk="0">
                  <a:moveTo>
                    <a:pt x="2774" y="1"/>
                  </a:moveTo>
                  <a:cubicBezTo>
                    <a:pt x="2691" y="1"/>
                    <a:pt x="2608" y="5"/>
                    <a:pt x="2525" y="12"/>
                  </a:cubicBezTo>
                  <a:lnTo>
                    <a:pt x="2525" y="2133"/>
                  </a:lnTo>
                  <a:lnTo>
                    <a:pt x="1019" y="627"/>
                  </a:lnTo>
                  <a:cubicBezTo>
                    <a:pt x="891" y="730"/>
                    <a:pt x="772" y="849"/>
                    <a:pt x="664" y="975"/>
                  </a:cubicBezTo>
                  <a:lnTo>
                    <a:pt x="2173" y="2485"/>
                  </a:lnTo>
                  <a:lnTo>
                    <a:pt x="14" y="2485"/>
                  </a:lnTo>
                  <a:cubicBezTo>
                    <a:pt x="5" y="2579"/>
                    <a:pt x="0" y="2676"/>
                    <a:pt x="0" y="2775"/>
                  </a:cubicBezTo>
                  <a:cubicBezTo>
                    <a:pt x="0" y="2844"/>
                    <a:pt x="2" y="2914"/>
                    <a:pt x="9" y="2981"/>
                  </a:cubicBezTo>
                  <a:lnTo>
                    <a:pt x="2173" y="2981"/>
                  </a:lnTo>
                  <a:lnTo>
                    <a:pt x="626" y="4530"/>
                  </a:lnTo>
                  <a:cubicBezTo>
                    <a:pt x="730" y="4658"/>
                    <a:pt x="849" y="4777"/>
                    <a:pt x="974" y="4884"/>
                  </a:cubicBezTo>
                  <a:lnTo>
                    <a:pt x="2525" y="3333"/>
                  </a:lnTo>
                  <a:lnTo>
                    <a:pt x="2525" y="5535"/>
                  </a:lnTo>
                  <a:cubicBezTo>
                    <a:pt x="2608" y="5544"/>
                    <a:pt x="2691" y="5549"/>
                    <a:pt x="2774" y="5549"/>
                  </a:cubicBezTo>
                  <a:cubicBezTo>
                    <a:pt x="2857" y="5549"/>
                    <a:pt x="2940" y="5544"/>
                    <a:pt x="3023" y="5535"/>
                  </a:cubicBezTo>
                  <a:lnTo>
                    <a:pt x="3023" y="3333"/>
                  </a:lnTo>
                  <a:lnTo>
                    <a:pt x="4574" y="4884"/>
                  </a:lnTo>
                  <a:cubicBezTo>
                    <a:pt x="4700" y="4777"/>
                    <a:pt x="4814" y="4658"/>
                    <a:pt x="4922" y="4530"/>
                  </a:cubicBezTo>
                  <a:lnTo>
                    <a:pt x="3373" y="2983"/>
                  </a:lnTo>
                  <a:lnTo>
                    <a:pt x="5539" y="2983"/>
                  </a:lnTo>
                  <a:lnTo>
                    <a:pt x="5539" y="2981"/>
                  </a:lnTo>
                  <a:cubicBezTo>
                    <a:pt x="5543" y="2914"/>
                    <a:pt x="5548" y="2844"/>
                    <a:pt x="5548" y="2775"/>
                  </a:cubicBezTo>
                  <a:cubicBezTo>
                    <a:pt x="5548" y="2676"/>
                    <a:pt x="5541" y="2582"/>
                    <a:pt x="5532" y="2485"/>
                  </a:cubicBezTo>
                  <a:lnTo>
                    <a:pt x="3373" y="2485"/>
                  </a:lnTo>
                  <a:lnTo>
                    <a:pt x="4884" y="975"/>
                  </a:lnTo>
                  <a:cubicBezTo>
                    <a:pt x="4776" y="849"/>
                    <a:pt x="4657" y="730"/>
                    <a:pt x="4529" y="627"/>
                  </a:cubicBezTo>
                  <a:lnTo>
                    <a:pt x="3023" y="2133"/>
                  </a:lnTo>
                  <a:lnTo>
                    <a:pt x="3023" y="12"/>
                  </a:lnTo>
                  <a:cubicBezTo>
                    <a:pt x="2940" y="5"/>
                    <a:pt x="2857" y="1"/>
                    <a:pt x="2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140;p48">
              <a:extLst>
                <a:ext uri="{FF2B5EF4-FFF2-40B4-BE49-F238E27FC236}">
                  <a16:creationId xmlns:a16="http://schemas.microsoft.com/office/drawing/2014/main" id="{322A6A10-7FB1-4692-97C2-4F8ADFC69992}"/>
                </a:ext>
              </a:extLst>
            </p:cNvPr>
            <p:cNvSpPr/>
            <p:nvPr/>
          </p:nvSpPr>
          <p:spPr>
            <a:xfrm>
              <a:off x="768150" y="1948850"/>
              <a:ext cx="98100" cy="98100"/>
            </a:xfrm>
            <a:custGeom>
              <a:avLst/>
              <a:gdLst/>
              <a:ahLst/>
              <a:cxnLst/>
              <a:rect l="l" t="t" r="r" b="b"/>
              <a:pathLst>
                <a:path w="3924" h="3924" extrusionOk="0">
                  <a:moveTo>
                    <a:pt x="1962" y="0"/>
                  </a:moveTo>
                  <a:cubicBezTo>
                    <a:pt x="878" y="0"/>
                    <a:pt x="1" y="878"/>
                    <a:pt x="1" y="1962"/>
                  </a:cubicBezTo>
                  <a:cubicBezTo>
                    <a:pt x="1" y="3043"/>
                    <a:pt x="878" y="3923"/>
                    <a:pt x="1962" y="3923"/>
                  </a:cubicBezTo>
                  <a:cubicBezTo>
                    <a:pt x="3044" y="3923"/>
                    <a:pt x="3924" y="3043"/>
                    <a:pt x="3924" y="1962"/>
                  </a:cubicBezTo>
                  <a:cubicBezTo>
                    <a:pt x="3924" y="878"/>
                    <a:pt x="3044" y="0"/>
                    <a:pt x="1962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141;p48">
              <a:extLst>
                <a:ext uri="{FF2B5EF4-FFF2-40B4-BE49-F238E27FC236}">
                  <a16:creationId xmlns:a16="http://schemas.microsoft.com/office/drawing/2014/main" id="{24FA3563-D823-45B3-AF43-148FFB100775}"/>
                </a:ext>
              </a:extLst>
            </p:cNvPr>
            <p:cNvSpPr/>
            <p:nvPr/>
          </p:nvSpPr>
          <p:spPr>
            <a:xfrm>
              <a:off x="788675" y="1969375"/>
              <a:ext cx="56975" cy="56975"/>
            </a:xfrm>
            <a:custGeom>
              <a:avLst/>
              <a:gdLst/>
              <a:ahLst/>
              <a:cxnLst/>
              <a:rect l="l" t="t" r="r" b="b"/>
              <a:pathLst>
                <a:path w="2279" h="2279" extrusionOk="0">
                  <a:moveTo>
                    <a:pt x="1141" y="1"/>
                  </a:moveTo>
                  <a:cubicBezTo>
                    <a:pt x="510" y="1"/>
                    <a:pt x="1" y="510"/>
                    <a:pt x="1" y="1141"/>
                  </a:cubicBezTo>
                  <a:cubicBezTo>
                    <a:pt x="1" y="1769"/>
                    <a:pt x="510" y="2278"/>
                    <a:pt x="1141" y="2278"/>
                  </a:cubicBezTo>
                  <a:cubicBezTo>
                    <a:pt x="1769" y="2278"/>
                    <a:pt x="2279" y="1769"/>
                    <a:pt x="2279" y="1141"/>
                  </a:cubicBezTo>
                  <a:cubicBezTo>
                    <a:pt x="2279" y="510"/>
                    <a:pt x="1769" y="1"/>
                    <a:pt x="1141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142;p48">
              <a:extLst>
                <a:ext uri="{FF2B5EF4-FFF2-40B4-BE49-F238E27FC236}">
                  <a16:creationId xmlns:a16="http://schemas.microsoft.com/office/drawing/2014/main" id="{743C8BA1-39F9-4BF2-84AA-016C66F99942}"/>
                </a:ext>
              </a:extLst>
            </p:cNvPr>
            <p:cNvSpPr/>
            <p:nvPr/>
          </p:nvSpPr>
          <p:spPr>
            <a:xfrm>
              <a:off x="708275" y="1715425"/>
              <a:ext cx="138575" cy="138175"/>
            </a:xfrm>
            <a:custGeom>
              <a:avLst/>
              <a:gdLst/>
              <a:ahLst/>
              <a:cxnLst/>
              <a:rect l="l" t="t" r="r" b="b"/>
              <a:pathLst>
                <a:path w="5543" h="5527" extrusionOk="0">
                  <a:moveTo>
                    <a:pt x="2529" y="1"/>
                  </a:moveTo>
                  <a:cubicBezTo>
                    <a:pt x="2527" y="1"/>
                    <a:pt x="2525" y="1"/>
                    <a:pt x="2524" y="1"/>
                  </a:cubicBezTo>
                  <a:cubicBezTo>
                    <a:pt x="1953" y="50"/>
                    <a:pt x="1433" y="275"/>
                    <a:pt x="1013" y="618"/>
                  </a:cubicBezTo>
                  <a:cubicBezTo>
                    <a:pt x="950" y="670"/>
                    <a:pt x="984" y="852"/>
                    <a:pt x="923" y="910"/>
                  </a:cubicBezTo>
                  <a:cubicBezTo>
                    <a:pt x="901" y="931"/>
                    <a:pt x="865" y="935"/>
                    <a:pt x="827" y="935"/>
                  </a:cubicBezTo>
                  <a:cubicBezTo>
                    <a:pt x="805" y="935"/>
                    <a:pt x="782" y="934"/>
                    <a:pt x="761" y="934"/>
                  </a:cubicBezTo>
                  <a:cubicBezTo>
                    <a:pt x="719" y="934"/>
                    <a:pt x="682" y="938"/>
                    <a:pt x="661" y="964"/>
                  </a:cubicBezTo>
                  <a:cubicBezTo>
                    <a:pt x="306" y="1379"/>
                    <a:pt x="71" y="1902"/>
                    <a:pt x="12" y="2474"/>
                  </a:cubicBezTo>
                  <a:cubicBezTo>
                    <a:pt x="3" y="2568"/>
                    <a:pt x="86" y="2661"/>
                    <a:pt x="86" y="2759"/>
                  </a:cubicBezTo>
                  <a:cubicBezTo>
                    <a:pt x="86" y="2829"/>
                    <a:pt x="1" y="2903"/>
                    <a:pt x="5" y="2972"/>
                  </a:cubicBezTo>
                  <a:cubicBezTo>
                    <a:pt x="48" y="3556"/>
                    <a:pt x="273" y="4090"/>
                    <a:pt x="623" y="4517"/>
                  </a:cubicBezTo>
                  <a:cubicBezTo>
                    <a:pt x="642" y="4540"/>
                    <a:pt x="676" y="4546"/>
                    <a:pt x="716" y="4546"/>
                  </a:cubicBezTo>
                  <a:cubicBezTo>
                    <a:pt x="750" y="4546"/>
                    <a:pt x="788" y="4542"/>
                    <a:pt x="822" y="4542"/>
                  </a:cubicBezTo>
                  <a:cubicBezTo>
                    <a:pt x="860" y="4542"/>
                    <a:pt x="894" y="4547"/>
                    <a:pt x="914" y="4568"/>
                  </a:cubicBezTo>
                  <a:cubicBezTo>
                    <a:pt x="970" y="4624"/>
                    <a:pt x="910" y="4822"/>
                    <a:pt x="973" y="4876"/>
                  </a:cubicBezTo>
                  <a:cubicBezTo>
                    <a:pt x="1397" y="5237"/>
                    <a:pt x="1936" y="5475"/>
                    <a:pt x="2526" y="5526"/>
                  </a:cubicBezTo>
                  <a:cubicBezTo>
                    <a:pt x="2527" y="5527"/>
                    <a:pt x="2529" y="5527"/>
                    <a:pt x="2531" y="5527"/>
                  </a:cubicBezTo>
                  <a:cubicBezTo>
                    <a:pt x="2611" y="5527"/>
                    <a:pt x="2723" y="5372"/>
                    <a:pt x="2804" y="5372"/>
                  </a:cubicBezTo>
                  <a:cubicBezTo>
                    <a:pt x="2888" y="5372"/>
                    <a:pt x="2937" y="5527"/>
                    <a:pt x="3015" y="5527"/>
                  </a:cubicBezTo>
                  <a:cubicBezTo>
                    <a:pt x="3016" y="5527"/>
                    <a:pt x="3018" y="5527"/>
                    <a:pt x="3020" y="5526"/>
                  </a:cubicBezTo>
                  <a:cubicBezTo>
                    <a:pt x="3610" y="5473"/>
                    <a:pt x="4146" y="5237"/>
                    <a:pt x="4570" y="4873"/>
                  </a:cubicBezTo>
                  <a:cubicBezTo>
                    <a:pt x="4629" y="4824"/>
                    <a:pt x="4635" y="4622"/>
                    <a:pt x="4691" y="4568"/>
                  </a:cubicBezTo>
                  <a:cubicBezTo>
                    <a:pt x="4712" y="4547"/>
                    <a:pt x="4738" y="4541"/>
                    <a:pt x="4766" y="4541"/>
                  </a:cubicBezTo>
                  <a:cubicBezTo>
                    <a:pt x="4792" y="4541"/>
                    <a:pt x="4821" y="4546"/>
                    <a:pt x="4847" y="4546"/>
                  </a:cubicBezTo>
                  <a:cubicBezTo>
                    <a:pt x="4875" y="4546"/>
                    <a:pt x="4901" y="4541"/>
                    <a:pt x="4920" y="4517"/>
                  </a:cubicBezTo>
                  <a:cubicBezTo>
                    <a:pt x="5270" y="4088"/>
                    <a:pt x="5495" y="3554"/>
                    <a:pt x="5538" y="2968"/>
                  </a:cubicBezTo>
                  <a:cubicBezTo>
                    <a:pt x="5542" y="2901"/>
                    <a:pt x="5422" y="2816"/>
                    <a:pt x="5421" y="2747"/>
                  </a:cubicBezTo>
                  <a:lnTo>
                    <a:pt x="5421" y="2747"/>
                  </a:lnTo>
                  <a:cubicBezTo>
                    <a:pt x="5422" y="2649"/>
                    <a:pt x="5540" y="2570"/>
                    <a:pt x="5529" y="2474"/>
                  </a:cubicBezTo>
                  <a:cubicBezTo>
                    <a:pt x="5470" y="1902"/>
                    <a:pt x="5237" y="1381"/>
                    <a:pt x="4884" y="966"/>
                  </a:cubicBezTo>
                  <a:cubicBezTo>
                    <a:pt x="4831" y="906"/>
                    <a:pt x="4660" y="959"/>
                    <a:pt x="4602" y="903"/>
                  </a:cubicBezTo>
                  <a:cubicBezTo>
                    <a:pt x="4541" y="843"/>
                    <a:pt x="4593" y="670"/>
                    <a:pt x="4525" y="616"/>
                  </a:cubicBezTo>
                  <a:cubicBezTo>
                    <a:pt x="4108" y="273"/>
                    <a:pt x="3587" y="53"/>
                    <a:pt x="3020" y="1"/>
                  </a:cubicBezTo>
                  <a:cubicBezTo>
                    <a:pt x="3018" y="1"/>
                    <a:pt x="3016" y="1"/>
                    <a:pt x="3014" y="1"/>
                  </a:cubicBezTo>
                  <a:cubicBezTo>
                    <a:pt x="2935" y="1"/>
                    <a:pt x="2869" y="129"/>
                    <a:pt x="2788" y="129"/>
                  </a:cubicBezTo>
                  <a:cubicBezTo>
                    <a:pt x="2705" y="129"/>
                    <a:pt x="2609" y="1"/>
                    <a:pt x="2529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143;p48">
              <a:extLst>
                <a:ext uri="{FF2B5EF4-FFF2-40B4-BE49-F238E27FC236}">
                  <a16:creationId xmlns:a16="http://schemas.microsoft.com/office/drawing/2014/main" id="{D1C681B4-FEB5-4030-9D02-B2EB026870A6}"/>
                </a:ext>
              </a:extLst>
            </p:cNvPr>
            <p:cNvSpPr/>
            <p:nvPr/>
          </p:nvSpPr>
          <p:spPr>
            <a:xfrm>
              <a:off x="708175" y="1715150"/>
              <a:ext cx="138725" cy="138725"/>
            </a:xfrm>
            <a:custGeom>
              <a:avLst/>
              <a:gdLst/>
              <a:ahLst/>
              <a:cxnLst/>
              <a:rect l="l" t="t" r="r" b="b"/>
              <a:pathLst>
                <a:path w="5549" h="5549" extrusionOk="0">
                  <a:moveTo>
                    <a:pt x="2774" y="1"/>
                  </a:moveTo>
                  <a:cubicBezTo>
                    <a:pt x="2691" y="1"/>
                    <a:pt x="2608" y="5"/>
                    <a:pt x="2528" y="12"/>
                  </a:cubicBezTo>
                  <a:lnTo>
                    <a:pt x="2528" y="2133"/>
                  </a:lnTo>
                  <a:lnTo>
                    <a:pt x="1022" y="627"/>
                  </a:lnTo>
                  <a:cubicBezTo>
                    <a:pt x="891" y="730"/>
                    <a:pt x="773" y="847"/>
                    <a:pt x="665" y="975"/>
                  </a:cubicBezTo>
                  <a:lnTo>
                    <a:pt x="2175" y="2485"/>
                  </a:lnTo>
                  <a:lnTo>
                    <a:pt x="16" y="2485"/>
                  </a:lnTo>
                  <a:cubicBezTo>
                    <a:pt x="5" y="2579"/>
                    <a:pt x="0" y="2676"/>
                    <a:pt x="0" y="2775"/>
                  </a:cubicBezTo>
                  <a:cubicBezTo>
                    <a:pt x="0" y="2844"/>
                    <a:pt x="3" y="2914"/>
                    <a:pt x="9" y="2981"/>
                  </a:cubicBezTo>
                  <a:lnTo>
                    <a:pt x="2175" y="2981"/>
                  </a:lnTo>
                  <a:lnTo>
                    <a:pt x="629" y="4530"/>
                  </a:lnTo>
                  <a:cubicBezTo>
                    <a:pt x="732" y="4658"/>
                    <a:pt x="849" y="4777"/>
                    <a:pt x="977" y="4884"/>
                  </a:cubicBezTo>
                  <a:lnTo>
                    <a:pt x="2525" y="3334"/>
                  </a:lnTo>
                  <a:lnTo>
                    <a:pt x="2525" y="5535"/>
                  </a:lnTo>
                  <a:cubicBezTo>
                    <a:pt x="2608" y="5544"/>
                    <a:pt x="2691" y="5549"/>
                    <a:pt x="2774" y="5549"/>
                  </a:cubicBezTo>
                  <a:cubicBezTo>
                    <a:pt x="2857" y="5549"/>
                    <a:pt x="2943" y="5544"/>
                    <a:pt x="3024" y="5535"/>
                  </a:cubicBezTo>
                  <a:lnTo>
                    <a:pt x="3024" y="3334"/>
                  </a:lnTo>
                  <a:lnTo>
                    <a:pt x="4574" y="4884"/>
                  </a:lnTo>
                  <a:cubicBezTo>
                    <a:pt x="4700" y="4777"/>
                    <a:pt x="4817" y="4658"/>
                    <a:pt x="4922" y="4530"/>
                  </a:cubicBezTo>
                  <a:lnTo>
                    <a:pt x="3374" y="2981"/>
                  </a:lnTo>
                  <a:lnTo>
                    <a:pt x="5539" y="2981"/>
                  </a:lnTo>
                  <a:cubicBezTo>
                    <a:pt x="5546" y="2914"/>
                    <a:pt x="5548" y="2844"/>
                    <a:pt x="5548" y="2775"/>
                  </a:cubicBezTo>
                  <a:cubicBezTo>
                    <a:pt x="5548" y="2676"/>
                    <a:pt x="5544" y="2579"/>
                    <a:pt x="5533" y="2485"/>
                  </a:cubicBezTo>
                  <a:lnTo>
                    <a:pt x="3374" y="2485"/>
                  </a:lnTo>
                  <a:lnTo>
                    <a:pt x="4884" y="975"/>
                  </a:lnTo>
                  <a:cubicBezTo>
                    <a:pt x="4776" y="847"/>
                    <a:pt x="4660" y="730"/>
                    <a:pt x="4529" y="627"/>
                  </a:cubicBezTo>
                  <a:lnTo>
                    <a:pt x="3024" y="2133"/>
                  </a:lnTo>
                  <a:lnTo>
                    <a:pt x="3024" y="12"/>
                  </a:lnTo>
                  <a:cubicBezTo>
                    <a:pt x="2943" y="3"/>
                    <a:pt x="2860" y="1"/>
                    <a:pt x="2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144;p48">
              <a:extLst>
                <a:ext uri="{FF2B5EF4-FFF2-40B4-BE49-F238E27FC236}">
                  <a16:creationId xmlns:a16="http://schemas.microsoft.com/office/drawing/2014/main" id="{B5491A90-DC60-4F4A-A3B2-EC7B8CCD9740}"/>
                </a:ext>
              </a:extLst>
            </p:cNvPr>
            <p:cNvSpPr/>
            <p:nvPr/>
          </p:nvSpPr>
          <p:spPr>
            <a:xfrm>
              <a:off x="728475" y="1735475"/>
              <a:ext cx="98100" cy="98100"/>
            </a:xfrm>
            <a:custGeom>
              <a:avLst/>
              <a:gdLst/>
              <a:ahLst/>
              <a:cxnLst/>
              <a:rect l="l" t="t" r="r" b="b"/>
              <a:pathLst>
                <a:path w="3924" h="3924" extrusionOk="0">
                  <a:moveTo>
                    <a:pt x="1962" y="0"/>
                  </a:moveTo>
                  <a:cubicBezTo>
                    <a:pt x="878" y="0"/>
                    <a:pt x="1" y="878"/>
                    <a:pt x="1" y="1962"/>
                  </a:cubicBezTo>
                  <a:cubicBezTo>
                    <a:pt x="1" y="3043"/>
                    <a:pt x="878" y="3923"/>
                    <a:pt x="1962" y="3923"/>
                  </a:cubicBezTo>
                  <a:cubicBezTo>
                    <a:pt x="3046" y="3923"/>
                    <a:pt x="3924" y="3043"/>
                    <a:pt x="3924" y="1962"/>
                  </a:cubicBezTo>
                  <a:cubicBezTo>
                    <a:pt x="3924" y="878"/>
                    <a:pt x="3046" y="0"/>
                    <a:pt x="1962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145;p48">
              <a:extLst>
                <a:ext uri="{FF2B5EF4-FFF2-40B4-BE49-F238E27FC236}">
                  <a16:creationId xmlns:a16="http://schemas.microsoft.com/office/drawing/2014/main" id="{C54BE07C-A406-4A31-8CA3-EF2784C322C6}"/>
                </a:ext>
              </a:extLst>
            </p:cNvPr>
            <p:cNvSpPr/>
            <p:nvPr/>
          </p:nvSpPr>
          <p:spPr>
            <a:xfrm>
              <a:off x="749025" y="1756000"/>
              <a:ext cx="57025" cy="56975"/>
            </a:xfrm>
            <a:custGeom>
              <a:avLst/>
              <a:gdLst/>
              <a:ahLst/>
              <a:cxnLst/>
              <a:rect l="l" t="t" r="r" b="b"/>
              <a:pathLst>
                <a:path w="2281" h="2279" extrusionOk="0">
                  <a:moveTo>
                    <a:pt x="1140" y="1"/>
                  </a:moveTo>
                  <a:cubicBezTo>
                    <a:pt x="512" y="1"/>
                    <a:pt x="0" y="510"/>
                    <a:pt x="0" y="1141"/>
                  </a:cubicBezTo>
                  <a:cubicBezTo>
                    <a:pt x="0" y="1769"/>
                    <a:pt x="512" y="2279"/>
                    <a:pt x="1140" y="2279"/>
                  </a:cubicBezTo>
                  <a:cubicBezTo>
                    <a:pt x="1769" y="2279"/>
                    <a:pt x="2280" y="1769"/>
                    <a:pt x="2280" y="1141"/>
                  </a:cubicBezTo>
                  <a:cubicBezTo>
                    <a:pt x="2280" y="510"/>
                    <a:pt x="1769" y="1"/>
                    <a:pt x="1140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146;p48">
              <a:extLst>
                <a:ext uri="{FF2B5EF4-FFF2-40B4-BE49-F238E27FC236}">
                  <a16:creationId xmlns:a16="http://schemas.microsoft.com/office/drawing/2014/main" id="{B1DDC495-6009-4FF3-A360-B16563B46579}"/>
                </a:ext>
              </a:extLst>
            </p:cNvPr>
            <p:cNvSpPr/>
            <p:nvPr/>
          </p:nvSpPr>
          <p:spPr>
            <a:xfrm>
              <a:off x="473475" y="1962850"/>
              <a:ext cx="141600" cy="138750"/>
            </a:xfrm>
            <a:custGeom>
              <a:avLst/>
              <a:gdLst/>
              <a:ahLst/>
              <a:cxnLst/>
              <a:rect l="l" t="t" r="r" b="b"/>
              <a:pathLst>
                <a:path w="5664" h="5550" extrusionOk="0">
                  <a:moveTo>
                    <a:pt x="2832" y="1"/>
                  </a:moveTo>
                  <a:cubicBezTo>
                    <a:pt x="2684" y="1"/>
                    <a:pt x="2534" y="13"/>
                    <a:pt x="2384" y="37"/>
                  </a:cubicBezTo>
                  <a:cubicBezTo>
                    <a:pt x="2303" y="51"/>
                    <a:pt x="2272" y="199"/>
                    <a:pt x="2191" y="219"/>
                  </a:cubicBezTo>
                  <a:cubicBezTo>
                    <a:pt x="2184" y="221"/>
                    <a:pt x="2176" y="222"/>
                    <a:pt x="2169" y="222"/>
                  </a:cubicBezTo>
                  <a:cubicBezTo>
                    <a:pt x="2098" y="222"/>
                    <a:pt x="2002" y="156"/>
                    <a:pt x="1932" y="156"/>
                  </a:cubicBezTo>
                  <a:cubicBezTo>
                    <a:pt x="1922" y="156"/>
                    <a:pt x="1913" y="157"/>
                    <a:pt x="1904" y="161"/>
                  </a:cubicBezTo>
                  <a:cubicBezTo>
                    <a:pt x="1363" y="351"/>
                    <a:pt x="914" y="697"/>
                    <a:pt x="593" y="1132"/>
                  </a:cubicBezTo>
                  <a:cubicBezTo>
                    <a:pt x="544" y="1200"/>
                    <a:pt x="622" y="1366"/>
                    <a:pt x="580" y="1438"/>
                  </a:cubicBezTo>
                  <a:cubicBezTo>
                    <a:pt x="537" y="1507"/>
                    <a:pt x="373" y="1482"/>
                    <a:pt x="337" y="1556"/>
                  </a:cubicBezTo>
                  <a:cubicBezTo>
                    <a:pt x="97" y="2046"/>
                    <a:pt x="1" y="2609"/>
                    <a:pt x="84" y="3179"/>
                  </a:cubicBezTo>
                  <a:cubicBezTo>
                    <a:pt x="100" y="3273"/>
                    <a:pt x="203" y="3341"/>
                    <a:pt x="227" y="3435"/>
                  </a:cubicBezTo>
                  <a:cubicBezTo>
                    <a:pt x="245" y="3505"/>
                    <a:pt x="178" y="3599"/>
                    <a:pt x="200" y="3664"/>
                  </a:cubicBezTo>
                  <a:cubicBezTo>
                    <a:pt x="389" y="4218"/>
                    <a:pt x="737" y="4680"/>
                    <a:pt x="1181" y="5006"/>
                  </a:cubicBezTo>
                  <a:cubicBezTo>
                    <a:pt x="1194" y="5015"/>
                    <a:pt x="1210" y="5019"/>
                    <a:pt x="1227" y="5019"/>
                  </a:cubicBezTo>
                  <a:cubicBezTo>
                    <a:pt x="1289" y="5019"/>
                    <a:pt x="1373" y="4973"/>
                    <a:pt x="1435" y="4973"/>
                  </a:cubicBezTo>
                  <a:cubicBezTo>
                    <a:pt x="1451" y="4973"/>
                    <a:pt x="1465" y="4976"/>
                    <a:pt x="1477" y="4983"/>
                  </a:cubicBezTo>
                  <a:cubicBezTo>
                    <a:pt x="1547" y="5024"/>
                    <a:pt x="1538" y="5230"/>
                    <a:pt x="1610" y="5266"/>
                  </a:cubicBezTo>
                  <a:cubicBezTo>
                    <a:pt x="1984" y="5450"/>
                    <a:pt x="2400" y="5549"/>
                    <a:pt x="2829" y="5549"/>
                  </a:cubicBezTo>
                  <a:cubicBezTo>
                    <a:pt x="2976" y="5549"/>
                    <a:pt x="3126" y="5537"/>
                    <a:pt x="3275" y="5513"/>
                  </a:cubicBezTo>
                  <a:cubicBezTo>
                    <a:pt x="3356" y="5500"/>
                    <a:pt x="3428" y="5313"/>
                    <a:pt x="3509" y="5293"/>
                  </a:cubicBezTo>
                  <a:cubicBezTo>
                    <a:pt x="3514" y="5292"/>
                    <a:pt x="3519" y="5291"/>
                    <a:pt x="3525" y="5291"/>
                  </a:cubicBezTo>
                  <a:cubicBezTo>
                    <a:pt x="3594" y="5291"/>
                    <a:pt x="3667" y="5393"/>
                    <a:pt x="3735" y="5393"/>
                  </a:cubicBezTo>
                  <a:cubicBezTo>
                    <a:pt x="3742" y="5393"/>
                    <a:pt x="3749" y="5392"/>
                    <a:pt x="3755" y="5390"/>
                  </a:cubicBezTo>
                  <a:cubicBezTo>
                    <a:pt x="4312" y="5192"/>
                    <a:pt x="4774" y="4831"/>
                    <a:pt x="5095" y="4373"/>
                  </a:cubicBezTo>
                  <a:cubicBezTo>
                    <a:pt x="5140" y="4310"/>
                    <a:pt x="5097" y="4113"/>
                    <a:pt x="5136" y="4045"/>
                  </a:cubicBezTo>
                  <a:cubicBezTo>
                    <a:pt x="5181" y="3969"/>
                    <a:pt x="5308" y="4021"/>
                    <a:pt x="5347" y="3940"/>
                  </a:cubicBezTo>
                  <a:cubicBezTo>
                    <a:pt x="5578" y="3437"/>
                    <a:pt x="5663" y="2865"/>
                    <a:pt x="5560" y="2288"/>
                  </a:cubicBezTo>
                  <a:cubicBezTo>
                    <a:pt x="5546" y="2221"/>
                    <a:pt x="5409" y="2169"/>
                    <a:pt x="5391" y="2102"/>
                  </a:cubicBezTo>
                  <a:cubicBezTo>
                    <a:pt x="5367" y="2008"/>
                    <a:pt x="5463" y="1900"/>
                    <a:pt x="5430" y="1810"/>
                  </a:cubicBezTo>
                  <a:cubicBezTo>
                    <a:pt x="5230" y="1271"/>
                    <a:pt x="4875" y="825"/>
                    <a:pt x="4429" y="511"/>
                  </a:cubicBezTo>
                  <a:cubicBezTo>
                    <a:pt x="4415" y="501"/>
                    <a:pt x="4398" y="497"/>
                    <a:pt x="4378" y="497"/>
                  </a:cubicBezTo>
                  <a:cubicBezTo>
                    <a:pt x="4321" y="497"/>
                    <a:pt x="4245" y="528"/>
                    <a:pt x="4188" y="528"/>
                  </a:cubicBezTo>
                  <a:cubicBezTo>
                    <a:pt x="4170" y="528"/>
                    <a:pt x="4154" y="525"/>
                    <a:pt x="4141" y="517"/>
                  </a:cubicBezTo>
                  <a:cubicBezTo>
                    <a:pt x="4065" y="475"/>
                    <a:pt x="4074" y="295"/>
                    <a:pt x="3996" y="259"/>
                  </a:cubicBezTo>
                  <a:cubicBezTo>
                    <a:pt x="3637" y="91"/>
                    <a:pt x="3240" y="1"/>
                    <a:pt x="2832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147;p48">
              <a:extLst>
                <a:ext uri="{FF2B5EF4-FFF2-40B4-BE49-F238E27FC236}">
                  <a16:creationId xmlns:a16="http://schemas.microsoft.com/office/drawing/2014/main" id="{45EA4699-F386-440D-B905-1D599CD24115}"/>
                </a:ext>
              </a:extLst>
            </p:cNvPr>
            <p:cNvSpPr/>
            <p:nvPr/>
          </p:nvSpPr>
          <p:spPr>
            <a:xfrm>
              <a:off x="475550" y="1963775"/>
              <a:ext cx="136875" cy="136850"/>
            </a:xfrm>
            <a:custGeom>
              <a:avLst/>
              <a:gdLst/>
              <a:ahLst/>
              <a:cxnLst/>
              <a:rect l="l" t="t" r="r" b="b"/>
              <a:pathLst>
                <a:path w="5475" h="5474" extrusionOk="0">
                  <a:moveTo>
                    <a:pt x="2301" y="0"/>
                  </a:moveTo>
                  <a:cubicBezTo>
                    <a:pt x="2220" y="14"/>
                    <a:pt x="2137" y="29"/>
                    <a:pt x="2057" y="52"/>
                  </a:cubicBezTo>
                  <a:cubicBezTo>
                    <a:pt x="1976" y="72"/>
                    <a:pt x="1897" y="97"/>
                    <a:pt x="1819" y="124"/>
                  </a:cubicBezTo>
                  <a:lnTo>
                    <a:pt x="2346" y="2179"/>
                  </a:lnTo>
                  <a:lnTo>
                    <a:pt x="512" y="1093"/>
                  </a:lnTo>
                  <a:cubicBezTo>
                    <a:pt x="414" y="1225"/>
                    <a:pt x="326" y="1369"/>
                    <a:pt x="254" y="1519"/>
                  </a:cubicBezTo>
                  <a:lnTo>
                    <a:pt x="2092" y="2608"/>
                  </a:lnTo>
                  <a:lnTo>
                    <a:pt x="1" y="3142"/>
                  </a:lnTo>
                  <a:cubicBezTo>
                    <a:pt x="14" y="3236"/>
                    <a:pt x="34" y="3333"/>
                    <a:pt x="57" y="3427"/>
                  </a:cubicBezTo>
                  <a:cubicBezTo>
                    <a:pt x="75" y="3494"/>
                    <a:pt x="95" y="3560"/>
                    <a:pt x="117" y="3625"/>
                  </a:cubicBezTo>
                  <a:lnTo>
                    <a:pt x="2216" y="3088"/>
                  </a:lnTo>
                  <a:lnTo>
                    <a:pt x="1100" y="4971"/>
                  </a:lnTo>
                  <a:cubicBezTo>
                    <a:pt x="1233" y="5070"/>
                    <a:pt x="1377" y="5155"/>
                    <a:pt x="1527" y="5227"/>
                  </a:cubicBezTo>
                  <a:lnTo>
                    <a:pt x="2642" y="3342"/>
                  </a:lnTo>
                  <a:lnTo>
                    <a:pt x="3190" y="5474"/>
                  </a:lnTo>
                  <a:cubicBezTo>
                    <a:pt x="3271" y="5463"/>
                    <a:pt x="3354" y="5445"/>
                    <a:pt x="3435" y="5424"/>
                  </a:cubicBezTo>
                  <a:cubicBezTo>
                    <a:pt x="3515" y="5404"/>
                    <a:pt x="3594" y="5380"/>
                    <a:pt x="3672" y="5350"/>
                  </a:cubicBezTo>
                  <a:lnTo>
                    <a:pt x="3125" y="3218"/>
                  </a:lnTo>
                  <a:lnTo>
                    <a:pt x="5012" y="4336"/>
                  </a:lnTo>
                  <a:cubicBezTo>
                    <a:pt x="5109" y="4201"/>
                    <a:pt x="5192" y="4055"/>
                    <a:pt x="5261" y="3905"/>
                  </a:cubicBezTo>
                  <a:lnTo>
                    <a:pt x="3378" y="2790"/>
                  </a:lnTo>
                  <a:lnTo>
                    <a:pt x="5475" y="2253"/>
                  </a:lnTo>
                  <a:cubicBezTo>
                    <a:pt x="5463" y="2186"/>
                    <a:pt x="5450" y="2119"/>
                    <a:pt x="5432" y="2051"/>
                  </a:cubicBezTo>
                  <a:cubicBezTo>
                    <a:pt x="5407" y="1955"/>
                    <a:pt x="5380" y="1863"/>
                    <a:pt x="5347" y="1773"/>
                  </a:cubicBezTo>
                  <a:lnTo>
                    <a:pt x="3255" y="2309"/>
                  </a:lnTo>
                  <a:lnTo>
                    <a:pt x="4343" y="471"/>
                  </a:lnTo>
                  <a:cubicBezTo>
                    <a:pt x="4207" y="375"/>
                    <a:pt x="4063" y="292"/>
                    <a:pt x="3913" y="222"/>
                  </a:cubicBezTo>
                  <a:lnTo>
                    <a:pt x="2826" y="2056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148;p48">
              <a:extLst>
                <a:ext uri="{FF2B5EF4-FFF2-40B4-BE49-F238E27FC236}">
                  <a16:creationId xmlns:a16="http://schemas.microsoft.com/office/drawing/2014/main" id="{8B155105-8A5B-4C90-8670-8EE42D1BE05F}"/>
                </a:ext>
              </a:extLst>
            </p:cNvPr>
            <p:cNvSpPr/>
            <p:nvPr/>
          </p:nvSpPr>
          <p:spPr>
            <a:xfrm>
              <a:off x="495075" y="1983225"/>
              <a:ext cx="98500" cy="98050"/>
            </a:xfrm>
            <a:custGeom>
              <a:avLst/>
              <a:gdLst/>
              <a:ahLst/>
              <a:cxnLst/>
              <a:rect l="l" t="t" r="r" b="b"/>
              <a:pathLst>
                <a:path w="3940" h="3922" extrusionOk="0">
                  <a:moveTo>
                    <a:pt x="1968" y="1"/>
                  </a:moveTo>
                  <a:cubicBezTo>
                    <a:pt x="892" y="1"/>
                    <a:pt x="16" y="868"/>
                    <a:pt x="8" y="1947"/>
                  </a:cubicBezTo>
                  <a:cubicBezTo>
                    <a:pt x="1" y="3031"/>
                    <a:pt x="872" y="3915"/>
                    <a:pt x="1956" y="3922"/>
                  </a:cubicBezTo>
                  <a:cubicBezTo>
                    <a:pt x="1961" y="3922"/>
                    <a:pt x="1967" y="3922"/>
                    <a:pt x="1972" y="3922"/>
                  </a:cubicBezTo>
                  <a:cubicBezTo>
                    <a:pt x="3046" y="3922"/>
                    <a:pt x="3924" y="3054"/>
                    <a:pt x="3930" y="1976"/>
                  </a:cubicBezTo>
                  <a:cubicBezTo>
                    <a:pt x="3939" y="894"/>
                    <a:pt x="3066" y="8"/>
                    <a:pt x="1985" y="1"/>
                  </a:cubicBezTo>
                  <a:cubicBezTo>
                    <a:pt x="1979" y="1"/>
                    <a:pt x="1974" y="1"/>
                    <a:pt x="1968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149;p48">
              <a:extLst>
                <a:ext uri="{FF2B5EF4-FFF2-40B4-BE49-F238E27FC236}">
                  <a16:creationId xmlns:a16="http://schemas.microsoft.com/office/drawing/2014/main" id="{B4F7C4EB-47CA-4A39-BF40-4D65883EC4DE}"/>
                </a:ext>
              </a:extLst>
            </p:cNvPr>
            <p:cNvSpPr/>
            <p:nvPr/>
          </p:nvSpPr>
          <p:spPr>
            <a:xfrm>
              <a:off x="512650" y="2003725"/>
              <a:ext cx="63025" cy="57000"/>
            </a:xfrm>
            <a:custGeom>
              <a:avLst/>
              <a:gdLst/>
              <a:ahLst/>
              <a:cxnLst/>
              <a:rect l="l" t="t" r="r" b="b"/>
              <a:pathLst>
                <a:path w="2521" h="2280" extrusionOk="0">
                  <a:moveTo>
                    <a:pt x="1262" y="0"/>
                  </a:moveTo>
                  <a:cubicBezTo>
                    <a:pt x="1168" y="0"/>
                    <a:pt x="1073" y="12"/>
                    <a:pt x="979" y="36"/>
                  </a:cubicBezTo>
                  <a:cubicBezTo>
                    <a:pt x="368" y="193"/>
                    <a:pt x="0" y="812"/>
                    <a:pt x="157" y="1423"/>
                  </a:cubicBezTo>
                  <a:cubicBezTo>
                    <a:pt x="290" y="1937"/>
                    <a:pt x="753" y="2280"/>
                    <a:pt x="1262" y="2280"/>
                  </a:cubicBezTo>
                  <a:cubicBezTo>
                    <a:pt x="1355" y="2280"/>
                    <a:pt x="1450" y="2268"/>
                    <a:pt x="1544" y="2244"/>
                  </a:cubicBezTo>
                  <a:cubicBezTo>
                    <a:pt x="2152" y="2087"/>
                    <a:pt x="2521" y="1468"/>
                    <a:pt x="2366" y="857"/>
                  </a:cubicBezTo>
                  <a:cubicBezTo>
                    <a:pt x="2233" y="342"/>
                    <a:pt x="1770" y="0"/>
                    <a:pt x="1262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150;p48">
              <a:extLst>
                <a:ext uri="{FF2B5EF4-FFF2-40B4-BE49-F238E27FC236}">
                  <a16:creationId xmlns:a16="http://schemas.microsoft.com/office/drawing/2014/main" id="{580DCE17-2459-4F79-A09A-21490D3456F9}"/>
                </a:ext>
              </a:extLst>
            </p:cNvPr>
            <p:cNvSpPr/>
            <p:nvPr/>
          </p:nvSpPr>
          <p:spPr>
            <a:xfrm>
              <a:off x="428325" y="1867275"/>
              <a:ext cx="292450" cy="172775"/>
            </a:xfrm>
            <a:custGeom>
              <a:avLst/>
              <a:gdLst/>
              <a:ahLst/>
              <a:cxnLst/>
              <a:rect l="l" t="t" r="r" b="b"/>
              <a:pathLst>
                <a:path w="11698" h="6911" extrusionOk="0">
                  <a:moveTo>
                    <a:pt x="937" y="0"/>
                  </a:moveTo>
                  <a:cubicBezTo>
                    <a:pt x="817" y="0"/>
                    <a:pt x="714" y="51"/>
                    <a:pt x="696" y="175"/>
                  </a:cubicBezTo>
                  <a:lnTo>
                    <a:pt x="328" y="1681"/>
                  </a:lnTo>
                  <a:lnTo>
                    <a:pt x="47" y="3425"/>
                  </a:lnTo>
                  <a:lnTo>
                    <a:pt x="25" y="4919"/>
                  </a:lnTo>
                  <a:cubicBezTo>
                    <a:pt x="0" y="5070"/>
                    <a:pt x="2" y="5112"/>
                    <a:pt x="153" y="5137"/>
                  </a:cubicBezTo>
                  <a:lnTo>
                    <a:pt x="1603" y="5575"/>
                  </a:lnTo>
                  <a:lnTo>
                    <a:pt x="9226" y="6800"/>
                  </a:lnTo>
                  <a:lnTo>
                    <a:pt x="10730" y="6908"/>
                  </a:lnTo>
                  <a:cubicBezTo>
                    <a:pt x="10743" y="6910"/>
                    <a:pt x="10755" y="6911"/>
                    <a:pt x="10767" y="6911"/>
                  </a:cubicBezTo>
                  <a:cubicBezTo>
                    <a:pt x="10897" y="6911"/>
                    <a:pt x="10986" y="6792"/>
                    <a:pt x="11008" y="6654"/>
                  </a:cubicBezTo>
                  <a:lnTo>
                    <a:pt x="11379" y="5245"/>
                  </a:lnTo>
                  <a:lnTo>
                    <a:pt x="11659" y="3501"/>
                  </a:lnTo>
                  <a:lnTo>
                    <a:pt x="11673" y="2083"/>
                  </a:lnTo>
                  <a:cubicBezTo>
                    <a:pt x="11697" y="1932"/>
                    <a:pt x="11673" y="1816"/>
                    <a:pt x="11522" y="1791"/>
                  </a:cubicBezTo>
                  <a:lnTo>
                    <a:pt x="10106" y="1351"/>
                  </a:lnTo>
                  <a:lnTo>
                    <a:pt x="2478" y="126"/>
                  </a:lnTo>
                  <a:lnTo>
                    <a:pt x="1015" y="7"/>
                  </a:lnTo>
                  <a:cubicBezTo>
                    <a:pt x="988" y="2"/>
                    <a:pt x="962" y="0"/>
                    <a:pt x="937" y="0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151;p48">
              <a:extLst>
                <a:ext uri="{FF2B5EF4-FFF2-40B4-BE49-F238E27FC236}">
                  <a16:creationId xmlns:a16="http://schemas.microsoft.com/office/drawing/2014/main" id="{7A942188-5C39-48B8-BA7C-DCA8341F0696}"/>
                </a:ext>
              </a:extLst>
            </p:cNvPr>
            <p:cNvSpPr/>
            <p:nvPr/>
          </p:nvSpPr>
          <p:spPr>
            <a:xfrm>
              <a:off x="470800" y="1917775"/>
              <a:ext cx="50275" cy="46800"/>
            </a:xfrm>
            <a:custGeom>
              <a:avLst/>
              <a:gdLst/>
              <a:ahLst/>
              <a:cxnLst/>
              <a:rect l="l" t="t" r="r" b="b"/>
              <a:pathLst>
                <a:path w="2011" h="1872" extrusionOk="0">
                  <a:moveTo>
                    <a:pt x="1003" y="498"/>
                  </a:moveTo>
                  <a:cubicBezTo>
                    <a:pt x="1028" y="498"/>
                    <a:pt x="1050" y="500"/>
                    <a:pt x="1075" y="505"/>
                  </a:cubicBezTo>
                  <a:cubicBezTo>
                    <a:pt x="1313" y="543"/>
                    <a:pt x="1477" y="767"/>
                    <a:pt x="1439" y="1008"/>
                  </a:cubicBezTo>
                  <a:cubicBezTo>
                    <a:pt x="1402" y="1222"/>
                    <a:pt x="1216" y="1374"/>
                    <a:pt x="1006" y="1374"/>
                  </a:cubicBezTo>
                  <a:cubicBezTo>
                    <a:pt x="983" y="1374"/>
                    <a:pt x="959" y="1373"/>
                    <a:pt x="936" y="1369"/>
                  </a:cubicBezTo>
                  <a:cubicBezTo>
                    <a:pt x="698" y="1331"/>
                    <a:pt x="534" y="1106"/>
                    <a:pt x="572" y="868"/>
                  </a:cubicBezTo>
                  <a:cubicBezTo>
                    <a:pt x="590" y="752"/>
                    <a:pt x="653" y="651"/>
                    <a:pt x="747" y="581"/>
                  </a:cubicBezTo>
                  <a:cubicBezTo>
                    <a:pt x="824" y="527"/>
                    <a:pt x="913" y="498"/>
                    <a:pt x="1003" y="498"/>
                  </a:cubicBezTo>
                  <a:close/>
                  <a:moveTo>
                    <a:pt x="1001" y="1"/>
                  </a:moveTo>
                  <a:cubicBezTo>
                    <a:pt x="807" y="1"/>
                    <a:pt x="618" y="62"/>
                    <a:pt x="458" y="179"/>
                  </a:cubicBezTo>
                  <a:cubicBezTo>
                    <a:pt x="256" y="325"/>
                    <a:pt x="121" y="541"/>
                    <a:pt x="83" y="788"/>
                  </a:cubicBezTo>
                  <a:cubicBezTo>
                    <a:pt x="0" y="1297"/>
                    <a:pt x="348" y="1777"/>
                    <a:pt x="857" y="1860"/>
                  </a:cubicBezTo>
                  <a:cubicBezTo>
                    <a:pt x="907" y="1869"/>
                    <a:pt x="958" y="1872"/>
                    <a:pt x="1008" y="1872"/>
                  </a:cubicBezTo>
                  <a:cubicBezTo>
                    <a:pt x="1203" y="1872"/>
                    <a:pt x="1391" y="1811"/>
                    <a:pt x="1553" y="1694"/>
                  </a:cubicBezTo>
                  <a:cubicBezTo>
                    <a:pt x="1755" y="1548"/>
                    <a:pt x="1890" y="1331"/>
                    <a:pt x="1928" y="1086"/>
                  </a:cubicBezTo>
                  <a:cubicBezTo>
                    <a:pt x="2011" y="577"/>
                    <a:pt x="1663" y="94"/>
                    <a:pt x="1154" y="13"/>
                  </a:cubicBezTo>
                  <a:cubicBezTo>
                    <a:pt x="1103" y="5"/>
                    <a:pt x="1052" y="1"/>
                    <a:pt x="10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152;p48">
              <a:extLst>
                <a:ext uri="{FF2B5EF4-FFF2-40B4-BE49-F238E27FC236}">
                  <a16:creationId xmlns:a16="http://schemas.microsoft.com/office/drawing/2014/main" id="{5B816438-B454-4C74-9123-A30FF42B6B9C}"/>
                </a:ext>
              </a:extLst>
            </p:cNvPr>
            <p:cNvSpPr/>
            <p:nvPr/>
          </p:nvSpPr>
          <p:spPr>
            <a:xfrm>
              <a:off x="629300" y="1943100"/>
              <a:ext cx="48150" cy="46775"/>
            </a:xfrm>
            <a:custGeom>
              <a:avLst/>
              <a:gdLst/>
              <a:ahLst/>
              <a:cxnLst/>
              <a:rect l="l" t="t" r="r" b="b"/>
              <a:pathLst>
                <a:path w="1926" h="1871" extrusionOk="0">
                  <a:moveTo>
                    <a:pt x="963" y="497"/>
                  </a:moveTo>
                  <a:cubicBezTo>
                    <a:pt x="985" y="497"/>
                    <a:pt x="1010" y="499"/>
                    <a:pt x="1032" y="504"/>
                  </a:cubicBezTo>
                  <a:cubicBezTo>
                    <a:pt x="1149" y="522"/>
                    <a:pt x="1250" y="585"/>
                    <a:pt x="1317" y="679"/>
                  </a:cubicBezTo>
                  <a:cubicBezTo>
                    <a:pt x="1387" y="773"/>
                    <a:pt x="1414" y="890"/>
                    <a:pt x="1396" y="1007"/>
                  </a:cubicBezTo>
                  <a:cubicBezTo>
                    <a:pt x="1378" y="1121"/>
                    <a:pt x="1315" y="1222"/>
                    <a:pt x="1221" y="1292"/>
                  </a:cubicBezTo>
                  <a:cubicBezTo>
                    <a:pt x="1145" y="1345"/>
                    <a:pt x="1057" y="1374"/>
                    <a:pt x="966" y="1374"/>
                  </a:cubicBezTo>
                  <a:cubicBezTo>
                    <a:pt x="942" y="1374"/>
                    <a:pt x="918" y="1372"/>
                    <a:pt x="893" y="1368"/>
                  </a:cubicBezTo>
                  <a:cubicBezTo>
                    <a:pt x="655" y="1330"/>
                    <a:pt x="492" y="1105"/>
                    <a:pt x="530" y="868"/>
                  </a:cubicBezTo>
                  <a:cubicBezTo>
                    <a:pt x="566" y="652"/>
                    <a:pt x="752" y="497"/>
                    <a:pt x="963" y="497"/>
                  </a:cubicBezTo>
                  <a:close/>
                  <a:moveTo>
                    <a:pt x="964" y="1"/>
                  </a:moveTo>
                  <a:cubicBezTo>
                    <a:pt x="512" y="1"/>
                    <a:pt x="113" y="329"/>
                    <a:pt x="40" y="787"/>
                  </a:cubicBezTo>
                  <a:cubicBezTo>
                    <a:pt x="0" y="1034"/>
                    <a:pt x="58" y="1283"/>
                    <a:pt x="204" y="1485"/>
                  </a:cubicBezTo>
                  <a:cubicBezTo>
                    <a:pt x="352" y="1687"/>
                    <a:pt x="568" y="1819"/>
                    <a:pt x="815" y="1859"/>
                  </a:cubicBezTo>
                  <a:cubicBezTo>
                    <a:pt x="864" y="1868"/>
                    <a:pt x="916" y="1871"/>
                    <a:pt x="965" y="1871"/>
                  </a:cubicBezTo>
                  <a:cubicBezTo>
                    <a:pt x="1160" y="1871"/>
                    <a:pt x="1351" y="1810"/>
                    <a:pt x="1510" y="1693"/>
                  </a:cubicBezTo>
                  <a:cubicBezTo>
                    <a:pt x="1715" y="1548"/>
                    <a:pt x="1847" y="1332"/>
                    <a:pt x="1887" y="1085"/>
                  </a:cubicBezTo>
                  <a:cubicBezTo>
                    <a:pt x="1926" y="838"/>
                    <a:pt x="1867" y="591"/>
                    <a:pt x="1721" y="390"/>
                  </a:cubicBezTo>
                  <a:cubicBezTo>
                    <a:pt x="1576" y="185"/>
                    <a:pt x="1358" y="53"/>
                    <a:pt x="1111" y="12"/>
                  </a:cubicBezTo>
                  <a:cubicBezTo>
                    <a:pt x="1061" y="5"/>
                    <a:pt x="1012" y="1"/>
                    <a:pt x="9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153;p48">
              <a:extLst>
                <a:ext uri="{FF2B5EF4-FFF2-40B4-BE49-F238E27FC236}">
                  <a16:creationId xmlns:a16="http://schemas.microsoft.com/office/drawing/2014/main" id="{8C81763C-7808-4D76-A201-9B2CC247712A}"/>
                </a:ext>
              </a:extLst>
            </p:cNvPr>
            <p:cNvSpPr/>
            <p:nvPr/>
          </p:nvSpPr>
          <p:spPr>
            <a:xfrm>
              <a:off x="422525" y="1952875"/>
              <a:ext cx="49975" cy="53775"/>
            </a:xfrm>
            <a:custGeom>
              <a:avLst/>
              <a:gdLst/>
              <a:ahLst/>
              <a:cxnLst/>
              <a:rect l="l" t="t" r="r" b="b"/>
              <a:pathLst>
                <a:path w="1999" h="2151" extrusionOk="0">
                  <a:moveTo>
                    <a:pt x="279" y="1"/>
                  </a:moveTo>
                  <a:lnTo>
                    <a:pt x="26" y="1581"/>
                  </a:lnTo>
                  <a:cubicBezTo>
                    <a:pt x="1" y="1731"/>
                    <a:pt x="102" y="1872"/>
                    <a:pt x="252" y="1897"/>
                  </a:cubicBezTo>
                  <a:lnTo>
                    <a:pt x="1835" y="2151"/>
                  </a:lnTo>
                  <a:cubicBezTo>
                    <a:pt x="1998" y="1127"/>
                    <a:pt x="1303" y="165"/>
                    <a:pt x="279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154;p48">
              <a:extLst>
                <a:ext uri="{FF2B5EF4-FFF2-40B4-BE49-F238E27FC236}">
                  <a16:creationId xmlns:a16="http://schemas.microsoft.com/office/drawing/2014/main" id="{4FA3E1B5-E717-43B0-9C6C-68B149CA1BA3}"/>
                </a:ext>
              </a:extLst>
            </p:cNvPr>
            <p:cNvSpPr/>
            <p:nvPr/>
          </p:nvSpPr>
          <p:spPr>
            <a:xfrm>
              <a:off x="436500" y="1863975"/>
              <a:ext cx="53775" cy="45925"/>
            </a:xfrm>
            <a:custGeom>
              <a:avLst/>
              <a:gdLst/>
              <a:ahLst/>
              <a:cxnLst/>
              <a:rect l="l" t="t" r="r" b="b"/>
              <a:pathLst>
                <a:path w="2151" h="1837" extrusionOk="0">
                  <a:moveTo>
                    <a:pt x="526" y="0"/>
                  </a:moveTo>
                  <a:cubicBezTo>
                    <a:pt x="393" y="0"/>
                    <a:pt x="275" y="98"/>
                    <a:pt x="254" y="233"/>
                  </a:cubicBezTo>
                  <a:lnTo>
                    <a:pt x="1" y="1813"/>
                  </a:lnTo>
                  <a:cubicBezTo>
                    <a:pt x="101" y="1829"/>
                    <a:pt x="201" y="1837"/>
                    <a:pt x="300" y="1837"/>
                  </a:cubicBezTo>
                  <a:cubicBezTo>
                    <a:pt x="1206" y="1837"/>
                    <a:pt x="2003" y="1180"/>
                    <a:pt x="2151" y="258"/>
                  </a:cubicBezTo>
                  <a:lnTo>
                    <a:pt x="571" y="4"/>
                  </a:lnTo>
                  <a:cubicBezTo>
                    <a:pt x="556" y="2"/>
                    <a:pt x="541" y="0"/>
                    <a:pt x="526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155;p48">
              <a:extLst>
                <a:ext uri="{FF2B5EF4-FFF2-40B4-BE49-F238E27FC236}">
                  <a16:creationId xmlns:a16="http://schemas.microsoft.com/office/drawing/2014/main" id="{5E7A03D6-EFC6-4F25-ACFE-C692FC274522}"/>
                </a:ext>
              </a:extLst>
            </p:cNvPr>
            <p:cNvSpPr/>
            <p:nvPr/>
          </p:nvSpPr>
          <p:spPr>
            <a:xfrm>
              <a:off x="659025" y="1997775"/>
              <a:ext cx="53775" cy="45950"/>
            </a:xfrm>
            <a:custGeom>
              <a:avLst/>
              <a:gdLst/>
              <a:ahLst/>
              <a:cxnLst/>
              <a:rect l="l" t="t" r="r" b="b"/>
              <a:pathLst>
                <a:path w="2151" h="1838" extrusionOk="0">
                  <a:moveTo>
                    <a:pt x="1852" y="1"/>
                  </a:moveTo>
                  <a:cubicBezTo>
                    <a:pt x="948" y="1"/>
                    <a:pt x="150" y="657"/>
                    <a:pt x="1" y="1580"/>
                  </a:cubicBezTo>
                  <a:lnTo>
                    <a:pt x="1580" y="1834"/>
                  </a:lnTo>
                  <a:cubicBezTo>
                    <a:pt x="1595" y="1836"/>
                    <a:pt x="1610" y="1837"/>
                    <a:pt x="1625" y="1837"/>
                  </a:cubicBezTo>
                  <a:cubicBezTo>
                    <a:pt x="1758" y="1837"/>
                    <a:pt x="1877" y="1740"/>
                    <a:pt x="1897" y="1605"/>
                  </a:cubicBezTo>
                  <a:lnTo>
                    <a:pt x="2151" y="25"/>
                  </a:lnTo>
                  <a:cubicBezTo>
                    <a:pt x="2050" y="9"/>
                    <a:pt x="1950" y="1"/>
                    <a:pt x="1852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156;p48">
              <a:extLst>
                <a:ext uri="{FF2B5EF4-FFF2-40B4-BE49-F238E27FC236}">
                  <a16:creationId xmlns:a16="http://schemas.microsoft.com/office/drawing/2014/main" id="{7685EB58-8E84-48E3-B942-6BE3F761DD15}"/>
                </a:ext>
              </a:extLst>
            </p:cNvPr>
            <p:cNvSpPr/>
            <p:nvPr/>
          </p:nvSpPr>
          <p:spPr>
            <a:xfrm>
              <a:off x="676800" y="1901050"/>
              <a:ext cx="49975" cy="53825"/>
            </a:xfrm>
            <a:custGeom>
              <a:avLst/>
              <a:gdLst/>
              <a:ahLst/>
              <a:cxnLst/>
              <a:rect l="l" t="t" r="r" b="b"/>
              <a:pathLst>
                <a:path w="1999" h="2153" extrusionOk="0">
                  <a:moveTo>
                    <a:pt x="167" y="0"/>
                  </a:moveTo>
                  <a:lnTo>
                    <a:pt x="167" y="0"/>
                  </a:lnTo>
                  <a:cubicBezTo>
                    <a:pt x="1" y="1023"/>
                    <a:pt x="699" y="1986"/>
                    <a:pt x="1720" y="2152"/>
                  </a:cubicBezTo>
                  <a:lnTo>
                    <a:pt x="1974" y="570"/>
                  </a:lnTo>
                  <a:cubicBezTo>
                    <a:pt x="1998" y="420"/>
                    <a:pt x="1897" y="278"/>
                    <a:pt x="1747" y="254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157;p48">
              <a:extLst>
                <a:ext uri="{FF2B5EF4-FFF2-40B4-BE49-F238E27FC236}">
                  <a16:creationId xmlns:a16="http://schemas.microsoft.com/office/drawing/2014/main" id="{64797DD0-0E6D-4CD9-A77C-760CB609A811}"/>
                </a:ext>
              </a:extLst>
            </p:cNvPr>
            <p:cNvSpPr/>
            <p:nvPr/>
          </p:nvSpPr>
          <p:spPr>
            <a:xfrm>
              <a:off x="536825" y="1918650"/>
              <a:ext cx="75650" cy="70400"/>
            </a:xfrm>
            <a:custGeom>
              <a:avLst/>
              <a:gdLst/>
              <a:ahLst/>
              <a:cxnLst/>
              <a:rect l="l" t="t" r="r" b="b"/>
              <a:pathLst>
                <a:path w="3026" h="2816" extrusionOk="0">
                  <a:moveTo>
                    <a:pt x="1510" y="1"/>
                  </a:moveTo>
                  <a:cubicBezTo>
                    <a:pt x="832" y="1"/>
                    <a:pt x="235" y="494"/>
                    <a:pt x="124" y="1183"/>
                  </a:cubicBezTo>
                  <a:cubicBezTo>
                    <a:pt x="1" y="1951"/>
                    <a:pt x="523" y="2674"/>
                    <a:pt x="1289" y="2797"/>
                  </a:cubicBezTo>
                  <a:cubicBezTo>
                    <a:pt x="1364" y="2809"/>
                    <a:pt x="1440" y="2815"/>
                    <a:pt x="1514" y="2815"/>
                  </a:cubicBezTo>
                  <a:cubicBezTo>
                    <a:pt x="2193" y="2815"/>
                    <a:pt x="2791" y="2322"/>
                    <a:pt x="2902" y="1632"/>
                  </a:cubicBezTo>
                  <a:cubicBezTo>
                    <a:pt x="3026" y="865"/>
                    <a:pt x="2503" y="142"/>
                    <a:pt x="1735" y="19"/>
                  </a:cubicBezTo>
                  <a:cubicBezTo>
                    <a:pt x="1660" y="7"/>
                    <a:pt x="1585" y="1"/>
                    <a:pt x="1510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158;p48">
              <a:extLst>
                <a:ext uri="{FF2B5EF4-FFF2-40B4-BE49-F238E27FC236}">
                  <a16:creationId xmlns:a16="http://schemas.microsoft.com/office/drawing/2014/main" id="{7E9ACCC9-CA5C-47C9-A1F9-63D133166150}"/>
                </a:ext>
              </a:extLst>
            </p:cNvPr>
            <p:cNvSpPr/>
            <p:nvPr/>
          </p:nvSpPr>
          <p:spPr>
            <a:xfrm>
              <a:off x="575375" y="1586475"/>
              <a:ext cx="283200" cy="287525"/>
            </a:xfrm>
            <a:custGeom>
              <a:avLst/>
              <a:gdLst/>
              <a:ahLst/>
              <a:cxnLst/>
              <a:rect l="l" t="t" r="r" b="b"/>
              <a:pathLst>
                <a:path w="11328" h="11501" extrusionOk="0">
                  <a:moveTo>
                    <a:pt x="7497" y="0"/>
                  </a:moveTo>
                  <a:cubicBezTo>
                    <a:pt x="7452" y="0"/>
                    <a:pt x="7408" y="20"/>
                    <a:pt x="7366" y="67"/>
                  </a:cubicBezTo>
                  <a:lnTo>
                    <a:pt x="6226" y="1016"/>
                  </a:lnTo>
                  <a:lnTo>
                    <a:pt x="1044" y="6748"/>
                  </a:lnTo>
                  <a:lnTo>
                    <a:pt x="148" y="7908"/>
                  </a:lnTo>
                  <a:cubicBezTo>
                    <a:pt x="45" y="8023"/>
                    <a:pt x="0" y="8166"/>
                    <a:pt x="115" y="8270"/>
                  </a:cubicBezTo>
                  <a:lnTo>
                    <a:pt x="1176" y="9398"/>
                  </a:lnTo>
                  <a:lnTo>
                    <a:pt x="2487" y="10581"/>
                  </a:lnTo>
                  <a:lnTo>
                    <a:pt x="3730" y="11414"/>
                  </a:lnTo>
                  <a:cubicBezTo>
                    <a:pt x="3790" y="11469"/>
                    <a:pt x="3829" y="11501"/>
                    <a:pt x="3867" y="11501"/>
                  </a:cubicBezTo>
                  <a:cubicBezTo>
                    <a:pt x="3900" y="11501"/>
                    <a:pt x="3934" y="11477"/>
                    <a:pt x="3982" y="11425"/>
                  </a:cubicBezTo>
                  <a:lnTo>
                    <a:pt x="5137" y="10449"/>
                  </a:lnTo>
                  <a:lnTo>
                    <a:pt x="10317" y="4721"/>
                  </a:lnTo>
                  <a:lnTo>
                    <a:pt x="11226" y="3519"/>
                  </a:lnTo>
                  <a:cubicBezTo>
                    <a:pt x="11327" y="3404"/>
                    <a:pt x="11278" y="3249"/>
                    <a:pt x="11163" y="3148"/>
                  </a:cubicBezTo>
                  <a:lnTo>
                    <a:pt x="10185" y="2069"/>
                  </a:lnTo>
                  <a:lnTo>
                    <a:pt x="8874" y="884"/>
                  </a:lnTo>
                  <a:lnTo>
                    <a:pt x="7694" y="101"/>
                  </a:lnTo>
                  <a:cubicBezTo>
                    <a:pt x="7627" y="40"/>
                    <a:pt x="7560" y="0"/>
                    <a:pt x="7497" y="0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159;p48">
              <a:extLst>
                <a:ext uri="{FF2B5EF4-FFF2-40B4-BE49-F238E27FC236}">
                  <a16:creationId xmlns:a16="http://schemas.microsoft.com/office/drawing/2014/main" id="{3E041463-CCA1-43FA-BE44-B55E962A6E59}"/>
                </a:ext>
              </a:extLst>
            </p:cNvPr>
            <p:cNvSpPr/>
            <p:nvPr/>
          </p:nvSpPr>
          <p:spPr>
            <a:xfrm>
              <a:off x="637925" y="1765575"/>
              <a:ext cx="51975" cy="46725"/>
            </a:xfrm>
            <a:custGeom>
              <a:avLst/>
              <a:gdLst/>
              <a:ahLst/>
              <a:cxnLst/>
              <a:rect l="l" t="t" r="r" b="b"/>
              <a:pathLst>
                <a:path w="2079" h="1869" extrusionOk="0">
                  <a:moveTo>
                    <a:pt x="1040" y="497"/>
                  </a:moveTo>
                  <a:cubicBezTo>
                    <a:pt x="1145" y="497"/>
                    <a:pt x="1251" y="533"/>
                    <a:pt x="1334" y="610"/>
                  </a:cubicBezTo>
                  <a:cubicBezTo>
                    <a:pt x="1513" y="771"/>
                    <a:pt x="1527" y="1050"/>
                    <a:pt x="1365" y="1229"/>
                  </a:cubicBezTo>
                  <a:cubicBezTo>
                    <a:pt x="1279" y="1325"/>
                    <a:pt x="1160" y="1373"/>
                    <a:pt x="1040" y="1373"/>
                  </a:cubicBezTo>
                  <a:cubicBezTo>
                    <a:pt x="935" y="1373"/>
                    <a:pt x="830" y="1336"/>
                    <a:pt x="746" y="1260"/>
                  </a:cubicBezTo>
                  <a:cubicBezTo>
                    <a:pt x="566" y="1099"/>
                    <a:pt x="553" y="821"/>
                    <a:pt x="714" y="641"/>
                  </a:cubicBezTo>
                  <a:cubicBezTo>
                    <a:pt x="802" y="545"/>
                    <a:pt x="921" y="497"/>
                    <a:pt x="1040" y="497"/>
                  </a:cubicBezTo>
                  <a:close/>
                  <a:moveTo>
                    <a:pt x="1039" y="0"/>
                  </a:moveTo>
                  <a:cubicBezTo>
                    <a:pt x="784" y="0"/>
                    <a:pt x="530" y="104"/>
                    <a:pt x="346" y="307"/>
                  </a:cubicBezTo>
                  <a:cubicBezTo>
                    <a:pt x="1" y="690"/>
                    <a:pt x="30" y="1283"/>
                    <a:pt x="414" y="1629"/>
                  </a:cubicBezTo>
                  <a:cubicBezTo>
                    <a:pt x="591" y="1790"/>
                    <a:pt x="815" y="1869"/>
                    <a:pt x="1040" y="1869"/>
                  </a:cubicBezTo>
                  <a:cubicBezTo>
                    <a:pt x="1296" y="1869"/>
                    <a:pt x="1549" y="1765"/>
                    <a:pt x="1733" y="1561"/>
                  </a:cubicBezTo>
                  <a:cubicBezTo>
                    <a:pt x="2079" y="1180"/>
                    <a:pt x="2050" y="587"/>
                    <a:pt x="1668" y="242"/>
                  </a:cubicBezTo>
                  <a:cubicBezTo>
                    <a:pt x="1489" y="80"/>
                    <a:pt x="1264" y="0"/>
                    <a:pt x="10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160;p48">
              <a:extLst>
                <a:ext uri="{FF2B5EF4-FFF2-40B4-BE49-F238E27FC236}">
                  <a16:creationId xmlns:a16="http://schemas.microsoft.com/office/drawing/2014/main" id="{AF05840E-5666-4D64-BBB2-7D254C911367}"/>
                </a:ext>
              </a:extLst>
            </p:cNvPr>
            <p:cNvSpPr/>
            <p:nvPr/>
          </p:nvSpPr>
          <p:spPr>
            <a:xfrm>
              <a:off x="744875" y="1647275"/>
              <a:ext cx="52025" cy="46750"/>
            </a:xfrm>
            <a:custGeom>
              <a:avLst/>
              <a:gdLst/>
              <a:ahLst/>
              <a:cxnLst/>
              <a:rect l="l" t="t" r="r" b="b"/>
              <a:pathLst>
                <a:path w="2081" h="1870" extrusionOk="0">
                  <a:moveTo>
                    <a:pt x="1039" y="496"/>
                  </a:moveTo>
                  <a:cubicBezTo>
                    <a:pt x="1145" y="496"/>
                    <a:pt x="1250" y="534"/>
                    <a:pt x="1333" y="611"/>
                  </a:cubicBezTo>
                  <a:cubicBezTo>
                    <a:pt x="1513" y="772"/>
                    <a:pt x="1526" y="1051"/>
                    <a:pt x="1365" y="1230"/>
                  </a:cubicBezTo>
                  <a:cubicBezTo>
                    <a:pt x="1279" y="1325"/>
                    <a:pt x="1159" y="1373"/>
                    <a:pt x="1040" y="1373"/>
                  </a:cubicBezTo>
                  <a:cubicBezTo>
                    <a:pt x="935" y="1373"/>
                    <a:pt x="829" y="1336"/>
                    <a:pt x="745" y="1259"/>
                  </a:cubicBezTo>
                  <a:cubicBezTo>
                    <a:pt x="566" y="1098"/>
                    <a:pt x="552" y="822"/>
                    <a:pt x="714" y="642"/>
                  </a:cubicBezTo>
                  <a:cubicBezTo>
                    <a:pt x="801" y="546"/>
                    <a:pt x="920" y="496"/>
                    <a:pt x="1039" y="496"/>
                  </a:cubicBezTo>
                  <a:close/>
                  <a:moveTo>
                    <a:pt x="1040" y="1"/>
                  </a:moveTo>
                  <a:cubicBezTo>
                    <a:pt x="784" y="1"/>
                    <a:pt x="530" y="104"/>
                    <a:pt x="346" y="308"/>
                  </a:cubicBezTo>
                  <a:cubicBezTo>
                    <a:pt x="0" y="692"/>
                    <a:pt x="29" y="1284"/>
                    <a:pt x="413" y="1630"/>
                  </a:cubicBezTo>
                  <a:cubicBezTo>
                    <a:pt x="590" y="1791"/>
                    <a:pt x="815" y="1870"/>
                    <a:pt x="1039" y="1870"/>
                  </a:cubicBezTo>
                  <a:cubicBezTo>
                    <a:pt x="1295" y="1870"/>
                    <a:pt x="1549" y="1767"/>
                    <a:pt x="1733" y="1562"/>
                  </a:cubicBezTo>
                  <a:cubicBezTo>
                    <a:pt x="2081" y="1181"/>
                    <a:pt x="2049" y="588"/>
                    <a:pt x="1668" y="243"/>
                  </a:cubicBezTo>
                  <a:cubicBezTo>
                    <a:pt x="1489" y="80"/>
                    <a:pt x="1264" y="1"/>
                    <a:pt x="10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161;p48">
              <a:extLst>
                <a:ext uri="{FF2B5EF4-FFF2-40B4-BE49-F238E27FC236}">
                  <a16:creationId xmlns:a16="http://schemas.microsoft.com/office/drawing/2014/main" id="{AE08D51A-882C-4071-B8C8-19BD0673C528}"/>
                </a:ext>
              </a:extLst>
            </p:cNvPr>
            <p:cNvSpPr/>
            <p:nvPr/>
          </p:nvSpPr>
          <p:spPr>
            <a:xfrm>
              <a:off x="637525" y="1835550"/>
              <a:ext cx="66300" cy="44100"/>
            </a:xfrm>
            <a:custGeom>
              <a:avLst/>
              <a:gdLst/>
              <a:ahLst/>
              <a:cxnLst/>
              <a:rect l="l" t="t" r="r" b="b"/>
              <a:pathLst>
                <a:path w="2652" h="1764" extrusionOk="0">
                  <a:moveTo>
                    <a:pt x="1393" y="1"/>
                  </a:moveTo>
                  <a:cubicBezTo>
                    <a:pt x="881" y="1"/>
                    <a:pt x="372" y="209"/>
                    <a:pt x="1" y="618"/>
                  </a:cubicBezTo>
                  <a:lnTo>
                    <a:pt x="1188" y="1693"/>
                  </a:lnTo>
                  <a:cubicBezTo>
                    <a:pt x="1240" y="1740"/>
                    <a:pt x="1306" y="1763"/>
                    <a:pt x="1372" y="1763"/>
                  </a:cubicBezTo>
                  <a:cubicBezTo>
                    <a:pt x="1447" y="1763"/>
                    <a:pt x="1522" y="1733"/>
                    <a:pt x="1576" y="1673"/>
                  </a:cubicBezTo>
                  <a:lnTo>
                    <a:pt x="2651" y="486"/>
                  </a:lnTo>
                  <a:cubicBezTo>
                    <a:pt x="2292" y="161"/>
                    <a:pt x="1842" y="1"/>
                    <a:pt x="1393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162;p48">
              <a:extLst>
                <a:ext uri="{FF2B5EF4-FFF2-40B4-BE49-F238E27FC236}">
                  <a16:creationId xmlns:a16="http://schemas.microsoft.com/office/drawing/2014/main" id="{514DC3BF-9F7C-431E-B99F-B3397CDF3901}"/>
                </a:ext>
              </a:extLst>
            </p:cNvPr>
            <p:cNvSpPr/>
            <p:nvPr/>
          </p:nvSpPr>
          <p:spPr>
            <a:xfrm>
              <a:off x="572050" y="1755175"/>
              <a:ext cx="50150" cy="66275"/>
            </a:xfrm>
            <a:custGeom>
              <a:avLst/>
              <a:gdLst/>
              <a:ahLst/>
              <a:cxnLst/>
              <a:rect l="l" t="t" r="r" b="b"/>
              <a:pathLst>
                <a:path w="2006" h="2651" extrusionOk="0">
                  <a:moveTo>
                    <a:pt x="1177" y="0"/>
                  </a:moveTo>
                  <a:lnTo>
                    <a:pt x="102" y="1187"/>
                  </a:lnTo>
                  <a:cubicBezTo>
                    <a:pt x="1" y="1299"/>
                    <a:pt x="10" y="1474"/>
                    <a:pt x="122" y="1578"/>
                  </a:cubicBezTo>
                  <a:lnTo>
                    <a:pt x="1309" y="2650"/>
                  </a:lnTo>
                  <a:cubicBezTo>
                    <a:pt x="2005" y="1881"/>
                    <a:pt x="1944" y="696"/>
                    <a:pt x="1177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163;p48">
              <a:extLst>
                <a:ext uri="{FF2B5EF4-FFF2-40B4-BE49-F238E27FC236}">
                  <a16:creationId xmlns:a16="http://schemas.microsoft.com/office/drawing/2014/main" id="{97DAC991-1611-44EA-A6D5-12FEA18790E5}"/>
                </a:ext>
              </a:extLst>
            </p:cNvPr>
            <p:cNvSpPr/>
            <p:nvPr/>
          </p:nvSpPr>
          <p:spPr>
            <a:xfrm>
              <a:off x="812650" y="1638175"/>
              <a:ext cx="50075" cy="66300"/>
            </a:xfrm>
            <a:custGeom>
              <a:avLst/>
              <a:gdLst/>
              <a:ahLst/>
              <a:cxnLst/>
              <a:rect l="l" t="t" r="r" b="b"/>
              <a:pathLst>
                <a:path w="2003" h="2652" extrusionOk="0">
                  <a:moveTo>
                    <a:pt x="694" y="1"/>
                  </a:moveTo>
                  <a:lnTo>
                    <a:pt x="694" y="1"/>
                  </a:lnTo>
                  <a:cubicBezTo>
                    <a:pt x="0" y="768"/>
                    <a:pt x="59" y="1955"/>
                    <a:pt x="828" y="2651"/>
                  </a:cubicBezTo>
                  <a:lnTo>
                    <a:pt x="1901" y="1464"/>
                  </a:lnTo>
                  <a:cubicBezTo>
                    <a:pt x="2002" y="1350"/>
                    <a:pt x="1993" y="1177"/>
                    <a:pt x="1881" y="1073"/>
                  </a:cubicBezTo>
                  <a:lnTo>
                    <a:pt x="694" y="1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164;p48">
              <a:extLst>
                <a:ext uri="{FF2B5EF4-FFF2-40B4-BE49-F238E27FC236}">
                  <a16:creationId xmlns:a16="http://schemas.microsoft.com/office/drawing/2014/main" id="{B10470FC-1B2D-4005-9244-88B31BC3D2B8}"/>
                </a:ext>
              </a:extLst>
            </p:cNvPr>
            <p:cNvSpPr/>
            <p:nvPr/>
          </p:nvSpPr>
          <p:spPr>
            <a:xfrm>
              <a:off x="730950" y="1579950"/>
              <a:ext cx="66300" cy="44075"/>
            </a:xfrm>
            <a:custGeom>
              <a:avLst/>
              <a:gdLst/>
              <a:ahLst/>
              <a:cxnLst/>
              <a:rect l="l" t="t" r="r" b="b"/>
              <a:pathLst>
                <a:path w="2652" h="1763" extrusionOk="0">
                  <a:moveTo>
                    <a:pt x="1280" y="0"/>
                  </a:moveTo>
                  <a:cubicBezTo>
                    <a:pt x="1204" y="0"/>
                    <a:pt x="1130" y="31"/>
                    <a:pt x="1076" y="92"/>
                  </a:cubicBezTo>
                  <a:lnTo>
                    <a:pt x="1" y="1277"/>
                  </a:lnTo>
                  <a:cubicBezTo>
                    <a:pt x="360" y="1602"/>
                    <a:pt x="811" y="1762"/>
                    <a:pt x="1260" y="1762"/>
                  </a:cubicBezTo>
                  <a:cubicBezTo>
                    <a:pt x="1772" y="1762"/>
                    <a:pt x="2282" y="1554"/>
                    <a:pt x="2651" y="1145"/>
                  </a:cubicBezTo>
                  <a:lnTo>
                    <a:pt x="1464" y="72"/>
                  </a:lnTo>
                  <a:cubicBezTo>
                    <a:pt x="1412" y="24"/>
                    <a:pt x="1346" y="0"/>
                    <a:pt x="1280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165;p48">
              <a:extLst>
                <a:ext uri="{FF2B5EF4-FFF2-40B4-BE49-F238E27FC236}">
                  <a16:creationId xmlns:a16="http://schemas.microsoft.com/office/drawing/2014/main" id="{4685E6DE-188D-4FC1-BD62-B5B250C6B4FF}"/>
                </a:ext>
              </a:extLst>
            </p:cNvPr>
            <p:cNvSpPr/>
            <p:nvPr/>
          </p:nvSpPr>
          <p:spPr>
            <a:xfrm>
              <a:off x="678275" y="1694600"/>
              <a:ext cx="78300" cy="70400"/>
            </a:xfrm>
            <a:custGeom>
              <a:avLst/>
              <a:gdLst/>
              <a:ahLst/>
              <a:cxnLst/>
              <a:rect l="l" t="t" r="r" b="b"/>
              <a:pathLst>
                <a:path w="3132" h="2816" extrusionOk="0">
                  <a:moveTo>
                    <a:pt x="1565" y="0"/>
                  </a:moveTo>
                  <a:cubicBezTo>
                    <a:pt x="1181" y="0"/>
                    <a:pt x="798" y="157"/>
                    <a:pt x="521" y="464"/>
                  </a:cubicBezTo>
                  <a:cubicBezTo>
                    <a:pt x="0" y="1041"/>
                    <a:pt x="45" y="1932"/>
                    <a:pt x="622" y="2452"/>
                  </a:cubicBezTo>
                  <a:cubicBezTo>
                    <a:pt x="891" y="2695"/>
                    <a:pt x="1228" y="2815"/>
                    <a:pt x="1564" y="2815"/>
                  </a:cubicBezTo>
                  <a:cubicBezTo>
                    <a:pt x="1948" y="2815"/>
                    <a:pt x="2331" y="2659"/>
                    <a:pt x="2608" y="2351"/>
                  </a:cubicBezTo>
                  <a:cubicBezTo>
                    <a:pt x="3131" y="1774"/>
                    <a:pt x="3086" y="886"/>
                    <a:pt x="2509" y="365"/>
                  </a:cubicBezTo>
                  <a:cubicBezTo>
                    <a:pt x="2240" y="121"/>
                    <a:pt x="1902" y="0"/>
                    <a:pt x="1565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166;p48">
              <a:extLst>
                <a:ext uri="{FF2B5EF4-FFF2-40B4-BE49-F238E27FC236}">
                  <a16:creationId xmlns:a16="http://schemas.microsoft.com/office/drawing/2014/main" id="{FAE0EF58-D739-4B66-8EBA-AA5EB7CE4FC3}"/>
                </a:ext>
              </a:extLst>
            </p:cNvPr>
            <p:cNvSpPr/>
            <p:nvPr/>
          </p:nvSpPr>
          <p:spPr>
            <a:xfrm>
              <a:off x="482400" y="1504825"/>
              <a:ext cx="208975" cy="299900"/>
            </a:xfrm>
            <a:custGeom>
              <a:avLst/>
              <a:gdLst/>
              <a:ahLst/>
              <a:cxnLst/>
              <a:rect l="l" t="t" r="r" b="b"/>
              <a:pathLst>
                <a:path w="8359" h="11996" extrusionOk="0">
                  <a:moveTo>
                    <a:pt x="3545" y="0"/>
                  </a:moveTo>
                  <a:cubicBezTo>
                    <a:pt x="3464" y="0"/>
                    <a:pt x="3400" y="36"/>
                    <a:pt x="3369" y="133"/>
                  </a:cubicBezTo>
                  <a:lnTo>
                    <a:pt x="2725" y="1468"/>
                  </a:lnTo>
                  <a:lnTo>
                    <a:pt x="380" y="8829"/>
                  </a:lnTo>
                  <a:lnTo>
                    <a:pt x="45" y="10259"/>
                  </a:lnTo>
                  <a:cubicBezTo>
                    <a:pt x="1" y="10405"/>
                    <a:pt x="19" y="10553"/>
                    <a:pt x="164" y="10600"/>
                  </a:cubicBezTo>
                  <a:lnTo>
                    <a:pt x="1599" y="11188"/>
                  </a:lnTo>
                  <a:lnTo>
                    <a:pt x="3282" y="11722"/>
                  </a:lnTo>
                  <a:lnTo>
                    <a:pt x="4758" y="11967"/>
                  </a:lnTo>
                  <a:cubicBezTo>
                    <a:pt x="4812" y="11984"/>
                    <a:pt x="4852" y="11995"/>
                    <a:pt x="4883" y="11995"/>
                  </a:cubicBezTo>
                  <a:cubicBezTo>
                    <a:pt x="4935" y="11995"/>
                    <a:pt x="4962" y="11963"/>
                    <a:pt x="4992" y="11872"/>
                  </a:cubicBezTo>
                  <a:lnTo>
                    <a:pt x="5638" y="10505"/>
                  </a:lnTo>
                  <a:lnTo>
                    <a:pt x="7983" y="3147"/>
                  </a:lnTo>
                  <a:lnTo>
                    <a:pt x="8313" y="1674"/>
                  </a:lnTo>
                  <a:cubicBezTo>
                    <a:pt x="8358" y="1528"/>
                    <a:pt x="8248" y="1410"/>
                    <a:pt x="8102" y="1362"/>
                  </a:cubicBezTo>
                  <a:lnTo>
                    <a:pt x="6765" y="786"/>
                  </a:lnTo>
                  <a:lnTo>
                    <a:pt x="5082" y="249"/>
                  </a:lnTo>
                  <a:lnTo>
                    <a:pt x="3681" y="25"/>
                  </a:lnTo>
                  <a:cubicBezTo>
                    <a:pt x="3633" y="10"/>
                    <a:pt x="3587" y="0"/>
                    <a:pt x="3545" y="0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167;p48">
              <a:extLst>
                <a:ext uri="{FF2B5EF4-FFF2-40B4-BE49-F238E27FC236}">
                  <a16:creationId xmlns:a16="http://schemas.microsoft.com/office/drawing/2014/main" id="{0E90AB43-AB92-425B-BD59-6C1C204B782D}"/>
                </a:ext>
              </a:extLst>
            </p:cNvPr>
            <p:cNvSpPr/>
            <p:nvPr/>
          </p:nvSpPr>
          <p:spPr>
            <a:xfrm>
              <a:off x="536550" y="1707050"/>
              <a:ext cx="52425" cy="46800"/>
            </a:xfrm>
            <a:custGeom>
              <a:avLst/>
              <a:gdLst/>
              <a:ahLst/>
              <a:cxnLst/>
              <a:rect l="l" t="t" r="r" b="b"/>
              <a:pathLst>
                <a:path w="2097" h="1872" extrusionOk="0">
                  <a:moveTo>
                    <a:pt x="1048" y="498"/>
                  </a:moveTo>
                  <a:cubicBezTo>
                    <a:pt x="1093" y="498"/>
                    <a:pt x="1136" y="504"/>
                    <a:pt x="1181" y="518"/>
                  </a:cubicBezTo>
                  <a:cubicBezTo>
                    <a:pt x="1412" y="592"/>
                    <a:pt x="1540" y="839"/>
                    <a:pt x="1466" y="1070"/>
                  </a:cubicBezTo>
                  <a:cubicBezTo>
                    <a:pt x="1406" y="1255"/>
                    <a:pt x="1234" y="1374"/>
                    <a:pt x="1049" y="1374"/>
                  </a:cubicBezTo>
                  <a:cubicBezTo>
                    <a:pt x="1005" y="1374"/>
                    <a:pt x="960" y="1367"/>
                    <a:pt x="916" y="1353"/>
                  </a:cubicBezTo>
                  <a:cubicBezTo>
                    <a:pt x="685" y="1281"/>
                    <a:pt x="557" y="1034"/>
                    <a:pt x="631" y="803"/>
                  </a:cubicBezTo>
                  <a:cubicBezTo>
                    <a:pt x="689" y="617"/>
                    <a:pt x="862" y="498"/>
                    <a:pt x="1048" y="498"/>
                  </a:cubicBezTo>
                  <a:close/>
                  <a:moveTo>
                    <a:pt x="1050" y="1"/>
                  </a:moveTo>
                  <a:cubicBezTo>
                    <a:pt x="653" y="1"/>
                    <a:pt x="285" y="255"/>
                    <a:pt x="157" y="653"/>
                  </a:cubicBezTo>
                  <a:cubicBezTo>
                    <a:pt x="0" y="1144"/>
                    <a:pt x="272" y="1671"/>
                    <a:pt x="763" y="1829"/>
                  </a:cubicBezTo>
                  <a:cubicBezTo>
                    <a:pt x="858" y="1858"/>
                    <a:pt x="954" y="1871"/>
                    <a:pt x="1048" y="1871"/>
                  </a:cubicBezTo>
                  <a:cubicBezTo>
                    <a:pt x="1196" y="1871"/>
                    <a:pt x="1342" y="1837"/>
                    <a:pt x="1477" y="1768"/>
                  </a:cubicBezTo>
                  <a:cubicBezTo>
                    <a:pt x="1699" y="1653"/>
                    <a:pt x="1863" y="1458"/>
                    <a:pt x="1939" y="1220"/>
                  </a:cubicBezTo>
                  <a:cubicBezTo>
                    <a:pt x="2096" y="729"/>
                    <a:pt x="1823" y="201"/>
                    <a:pt x="1331" y="44"/>
                  </a:cubicBezTo>
                  <a:cubicBezTo>
                    <a:pt x="1238" y="15"/>
                    <a:pt x="1143" y="1"/>
                    <a:pt x="1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168;p48">
              <a:extLst>
                <a:ext uri="{FF2B5EF4-FFF2-40B4-BE49-F238E27FC236}">
                  <a16:creationId xmlns:a16="http://schemas.microsoft.com/office/drawing/2014/main" id="{CDFF0EC7-B6AF-4D0F-9FE3-4721CF90AE18}"/>
                </a:ext>
              </a:extLst>
            </p:cNvPr>
            <p:cNvSpPr/>
            <p:nvPr/>
          </p:nvSpPr>
          <p:spPr>
            <a:xfrm>
              <a:off x="586975" y="1555100"/>
              <a:ext cx="48350" cy="46800"/>
            </a:xfrm>
            <a:custGeom>
              <a:avLst/>
              <a:gdLst/>
              <a:ahLst/>
              <a:cxnLst/>
              <a:rect l="l" t="t" r="r" b="b"/>
              <a:pathLst>
                <a:path w="1934" h="1872" extrusionOk="0">
                  <a:moveTo>
                    <a:pt x="968" y="498"/>
                  </a:moveTo>
                  <a:cubicBezTo>
                    <a:pt x="1011" y="498"/>
                    <a:pt x="1056" y="505"/>
                    <a:pt x="1101" y="518"/>
                  </a:cubicBezTo>
                  <a:cubicBezTo>
                    <a:pt x="1329" y="592"/>
                    <a:pt x="1457" y="839"/>
                    <a:pt x="1383" y="1068"/>
                  </a:cubicBezTo>
                  <a:cubicBezTo>
                    <a:pt x="1325" y="1255"/>
                    <a:pt x="1153" y="1374"/>
                    <a:pt x="967" y="1374"/>
                  </a:cubicBezTo>
                  <a:cubicBezTo>
                    <a:pt x="923" y="1374"/>
                    <a:pt x="878" y="1368"/>
                    <a:pt x="834" y="1353"/>
                  </a:cubicBezTo>
                  <a:cubicBezTo>
                    <a:pt x="721" y="1320"/>
                    <a:pt x="632" y="1241"/>
                    <a:pt x="578" y="1138"/>
                  </a:cubicBezTo>
                  <a:cubicBezTo>
                    <a:pt x="524" y="1035"/>
                    <a:pt x="513" y="916"/>
                    <a:pt x="548" y="803"/>
                  </a:cubicBezTo>
                  <a:cubicBezTo>
                    <a:pt x="609" y="617"/>
                    <a:pt x="782" y="498"/>
                    <a:pt x="966" y="498"/>
                  </a:cubicBezTo>
                  <a:close/>
                  <a:moveTo>
                    <a:pt x="968" y="1"/>
                  </a:moveTo>
                  <a:cubicBezTo>
                    <a:pt x="571" y="1"/>
                    <a:pt x="202" y="256"/>
                    <a:pt x="75" y="653"/>
                  </a:cubicBezTo>
                  <a:cubicBezTo>
                    <a:pt x="1" y="891"/>
                    <a:pt x="21" y="1145"/>
                    <a:pt x="136" y="1367"/>
                  </a:cubicBezTo>
                  <a:cubicBezTo>
                    <a:pt x="250" y="1589"/>
                    <a:pt x="445" y="1753"/>
                    <a:pt x="683" y="1827"/>
                  </a:cubicBezTo>
                  <a:cubicBezTo>
                    <a:pt x="777" y="1858"/>
                    <a:pt x="872" y="1872"/>
                    <a:pt x="966" y="1872"/>
                  </a:cubicBezTo>
                  <a:cubicBezTo>
                    <a:pt x="1363" y="1872"/>
                    <a:pt x="1731" y="1618"/>
                    <a:pt x="1857" y="1221"/>
                  </a:cubicBezTo>
                  <a:cubicBezTo>
                    <a:pt x="1933" y="983"/>
                    <a:pt x="1913" y="729"/>
                    <a:pt x="1799" y="507"/>
                  </a:cubicBezTo>
                  <a:cubicBezTo>
                    <a:pt x="1682" y="285"/>
                    <a:pt x="1489" y="121"/>
                    <a:pt x="1251" y="45"/>
                  </a:cubicBezTo>
                  <a:cubicBezTo>
                    <a:pt x="1157" y="15"/>
                    <a:pt x="1062" y="1"/>
                    <a:pt x="9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169;p48">
              <a:extLst>
                <a:ext uri="{FF2B5EF4-FFF2-40B4-BE49-F238E27FC236}">
                  <a16:creationId xmlns:a16="http://schemas.microsoft.com/office/drawing/2014/main" id="{3B81CA51-9E38-4345-923D-0806C2050322}"/>
                </a:ext>
              </a:extLst>
            </p:cNvPr>
            <p:cNvSpPr/>
            <p:nvPr/>
          </p:nvSpPr>
          <p:spPr>
            <a:xfrm>
              <a:off x="564425" y="1765200"/>
              <a:ext cx="58950" cy="45200"/>
            </a:xfrm>
            <a:custGeom>
              <a:avLst/>
              <a:gdLst/>
              <a:ahLst/>
              <a:cxnLst/>
              <a:rect l="l" t="t" r="r" b="b"/>
              <a:pathLst>
                <a:path w="2358" h="1808" extrusionOk="0">
                  <a:moveTo>
                    <a:pt x="1786" y="1"/>
                  </a:moveTo>
                  <a:cubicBezTo>
                    <a:pt x="992" y="1"/>
                    <a:pt x="255" y="511"/>
                    <a:pt x="1" y="1309"/>
                  </a:cubicBezTo>
                  <a:lnTo>
                    <a:pt x="1525" y="1794"/>
                  </a:lnTo>
                  <a:cubicBezTo>
                    <a:pt x="1553" y="1803"/>
                    <a:pt x="1581" y="1807"/>
                    <a:pt x="1609" y="1807"/>
                  </a:cubicBezTo>
                  <a:cubicBezTo>
                    <a:pt x="1726" y="1807"/>
                    <a:pt x="1834" y="1732"/>
                    <a:pt x="1872" y="1614"/>
                  </a:cubicBezTo>
                  <a:lnTo>
                    <a:pt x="2357" y="90"/>
                  </a:lnTo>
                  <a:cubicBezTo>
                    <a:pt x="2167" y="30"/>
                    <a:pt x="1975" y="1"/>
                    <a:pt x="1786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170;p48">
              <a:extLst>
                <a:ext uri="{FF2B5EF4-FFF2-40B4-BE49-F238E27FC236}">
                  <a16:creationId xmlns:a16="http://schemas.microsoft.com/office/drawing/2014/main" id="{BC316E51-8E61-475E-8B98-12A45B1E438E}"/>
                </a:ext>
              </a:extLst>
            </p:cNvPr>
            <p:cNvSpPr/>
            <p:nvPr/>
          </p:nvSpPr>
          <p:spPr>
            <a:xfrm>
              <a:off x="478575" y="1725550"/>
              <a:ext cx="51650" cy="58975"/>
            </a:xfrm>
            <a:custGeom>
              <a:avLst/>
              <a:gdLst/>
              <a:ahLst/>
              <a:cxnLst/>
              <a:rect l="l" t="t" r="r" b="b"/>
              <a:pathLst>
                <a:path w="2066" h="2359" extrusionOk="0">
                  <a:moveTo>
                    <a:pt x="533" y="0"/>
                  </a:moveTo>
                  <a:lnTo>
                    <a:pt x="48" y="1526"/>
                  </a:lnTo>
                  <a:cubicBezTo>
                    <a:pt x="1" y="1672"/>
                    <a:pt x="82" y="1827"/>
                    <a:pt x="228" y="1872"/>
                  </a:cubicBezTo>
                  <a:lnTo>
                    <a:pt x="1752" y="2359"/>
                  </a:lnTo>
                  <a:cubicBezTo>
                    <a:pt x="2066" y="1371"/>
                    <a:pt x="1520" y="314"/>
                    <a:pt x="533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171;p48">
              <a:extLst>
                <a:ext uri="{FF2B5EF4-FFF2-40B4-BE49-F238E27FC236}">
                  <a16:creationId xmlns:a16="http://schemas.microsoft.com/office/drawing/2014/main" id="{02FC3419-23FD-4CFA-87B6-8387A4B6BBC6}"/>
                </a:ext>
              </a:extLst>
            </p:cNvPr>
            <p:cNvSpPr/>
            <p:nvPr/>
          </p:nvSpPr>
          <p:spPr>
            <a:xfrm>
              <a:off x="643650" y="1524450"/>
              <a:ext cx="51650" cy="58950"/>
            </a:xfrm>
            <a:custGeom>
              <a:avLst/>
              <a:gdLst/>
              <a:ahLst/>
              <a:cxnLst/>
              <a:rect l="l" t="t" r="r" b="b"/>
              <a:pathLst>
                <a:path w="2066" h="2358" extrusionOk="0">
                  <a:moveTo>
                    <a:pt x="315" y="1"/>
                  </a:moveTo>
                  <a:cubicBezTo>
                    <a:pt x="1" y="988"/>
                    <a:pt x="546" y="2043"/>
                    <a:pt x="1533" y="2357"/>
                  </a:cubicBezTo>
                  <a:lnTo>
                    <a:pt x="2018" y="833"/>
                  </a:lnTo>
                  <a:cubicBezTo>
                    <a:pt x="2065" y="687"/>
                    <a:pt x="1985" y="533"/>
                    <a:pt x="1839" y="488"/>
                  </a:cubicBezTo>
                  <a:lnTo>
                    <a:pt x="315" y="1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172;p48">
              <a:extLst>
                <a:ext uri="{FF2B5EF4-FFF2-40B4-BE49-F238E27FC236}">
                  <a16:creationId xmlns:a16="http://schemas.microsoft.com/office/drawing/2014/main" id="{6B240E17-E3C0-4CDE-A793-0776F7C8C2B3}"/>
                </a:ext>
              </a:extLst>
            </p:cNvPr>
            <p:cNvSpPr/>
            <p:nvPr/>
          </p:nvSpPr>
          <p:spPr>
            <a:xfrm>
              <a:off x="550525" y="1498600"/>
              <a:ext cx="58925" cy="45150"/>
            </a:xfrm>
            <a:custGeom>
              <a:avLst/>
              <a:gdLst/>
              <a:ahLst/>
              <a:cxnLst/>
              <a:rect l="l" t="t" r="r" b="b"/>
              <a:pathLst>
                <a:path w="2357" h="1806" extrusionOk="0">
                  <a:moveTo>
                    <a:pt x="748" y="0"/>
                  </a:moveTo>
                  <a:cubicBezTo>
                    <a:pt x="631" y="0"/>
                    <a:pt x="523" y="75"/>
                    <a:pt x="485" y="193"/>
                  </a:cubicBezTo>
                  <a:lnTo>
                    <a:pt x="0" y="1717"/>
                  </a:lnTo>
                  <a:cubicBezTo>
                    <a:pt x="189" y="1777"/>
                    <a:pt x="381" y="1806"/>
                    <a:pt x="570" y="1806"/>
                  </a:cubicBezTo>
                  <a:cubicBezTo>
                    <a:pt x="1365" y="1806"/>
                    <a:pt x="2103" y="1296"/>
                    <a:pt x="2357" y="498"/>
                  </a:cubicBezTo>
                  <a:lnTo>
                    <a:pt x="833" y="14"/>
                  </a:lnTo>
                  <a:cubicBezTo>
                    <a:pt x="805" y="4"/>
                    <a:pt x="776" y="0"/>
                    <a:pt x="748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173;p48">
              <a:extLst>
                <a:ext uri="{FF2B5EF4-FFF2-40B4-BE49-F238E27FC236}">
                  <a16:creationId xmlns:a16="http://schemas.microsoft.com/office/drawing/2014/main" id="{EF71E177-8170-4D43-A9FE-401010E6F048}"/>
                </a:ext>
              </a:extLst>
            </p:cNvPr>
            <p:cNvSpPr/>
            <p:nvPr/>
          </p:nvSpPr>
          <p:spPr>
            <a:xfrm>
              <a:off x="547550" y="1619300"/>
              <a:ext cx="78850" cy="70400"/>
            </a:xfrm>
            <a:custGeom>
              <a:avLst/>
              <a:gdLst/>
              <a:ahLst/>
              <a:cxnLst/>
              <a:rect l="l" t="t" r="r" b="b"/>
              <a:pathLst>
                <a:path w="3154" h="2816" extrusionOk="0">
                  <a:moveTo>
                    <a:pt x="1575" y="0"/>
                  </a:moveTo>
                  <a:cubicBezTo>
                    <a:pt x="979" y="0"/>
                    <a:pt x="426" y="382"/>
                    <a:pt x="236" y="980"/>
                  </a:cubicBezTo>
                  <a:cubicBezTo>
                    <a:pt x="0" y="1721"/>
                    <a:pt x="409" y="2513"/>
                    <a:pt x="1149" y="2749"/>
                  </a:cubicBezTo>
                  <a:cubicBezTo>
                    <a:pt x="1291" y="2794"/>
                    <a:pt x="1435" y="2815"/>
                    <a:pt x="1577" y="2815"/>
                  </a:cubicBezTo>
                  <a:cubicBezTo>
                    <a:pt x="2173" y="2815"/>
                    <a:pt x="2725" y="2434"/>
                    <a:pt x="2918" y="1835"/>
                  </a:cubicBezTo>
                  <a:cubicBezTo>
                    <a:pt x="3153" y="1095"/>
                    <a:pt x="2743" y="302"/>
                    <a:pt x="2002" y="67"/>
                  </a:cubicBezTo>
                  <a:cubicBezTo>
                    <a:pt x="1860" y="22"/>
                    <a:pt x="1716" y="0"/>
                    <a:pt x="1575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174;p48">
              <a:extLst>
                <a:ext uri="{FF2B5EF4-FFF2-40B4-BE49-F238E27FC236}">
                  <a16:creationId xmlns:a16="http://schemas.microsoft.com/office/drawing/2014/main" id="{2EB55706-85E8-4C1B-AAF3-5C61104BF0AF}"/>
                </a:ext>
              </a:extLst>
            </p:cNvPr>
            <p:cNvSpPr/>
            <p:nvPr/>
          </p:nvSpPr>
          <p:spPr>
            <a:xfrm>
              <a:off x="578950" y="1704875"/>
              <a:ext cx="69325" cy="111700"/>
            </a:xfrm>
            <a:custGeom>
              <a:avLst/>
              <a:gdLst/>
              <a:ahLst/>
              <a:cxnLst/>
              <a:rect l="l" t="t" r="r" b="b"/>
              <a:pathLst>
                <a:path w="2773" h="4468" extrusionOk="0">
                  <a:moveTo>
                    <a:pt x="2495" y="0"/>
                  </a:moveTo>
                  <a:cubicBezTo>
                    <a:pt x="2388" y="0"/>
                    <a:pt x="2288" y="71"/>
                    <a:pt x="2256" y="178"/>
                  </a:cubicBezTo>
                  <a:lnTo>
                    <a:pt x="1159" y="3929"/>
                  </a:lnTo>
                  <a:lnTo>
                    <a:pt x="326" y="3749"/>
                  </a:lnTo>
                  <a:cubicBezTo>
                    <a:pt x="309" y="3745"/>
                    <a:pt x="291" y="3743"/>
                    <a:pt x="274" y="3743"/>
                  </a:cubicBezTo>
                  <a:cubicBezTo>
                    <a:pt x="159" y="3743"/>
                    <a:pt x="56" y="3825"/>
                    <a:pt x="30" y="3940"/>
                  </a:cubicBezTo>
                  <a:cubicBezTo>
                    <a:pt x="1" y="4074"/>
                    <a:pt x="88" y="4207"/>
                    <a:pt x="221" y="4236"/>
                  </a:cubicBezTo>
                  <a:lnTo>
                    <a:pt x="1280" y="4463"/>
                  </a:lnTo>
                  <a:cubicBezTo>
                    <a:pt x="1298" y="4467"/>
                    <a:pt x="1314" y="4467"/>
                    <a:pt x="1332" y="4467"/>
                  </a:cubicBezTo>
                  <a:cubicBezTo>
                    <a:pt x="1440" y="4467"/>
                    <a:pt x="1538" y="4398"/>
                    <a:pt x="1570" y="4290"/>
                  </a:cubicBezTo>
                  <a:lnTo>
                    <a:pt x="2732" y="318"/>
                  </a:lnTo>
                  <a:cubicBezTo>
                    <a:pt x="2773" y="187"/>
                    <a:pt x="2696" y="48"/>
                    <a:pt x="2564" y="10"/>
                  </a:cubicBezTo>
                  <a:cubicBezTo>
                    <a:pt x="2541" y="3"/>
                    <a:pt x="2518" y="0"/>
                    <a:pt x="2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26925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957;p43">
            <a:extLst>
              <a:ext uri="{FF2B5EF4-FFF2-40B4-BE49-F238E27FC236}">
                <a16:creationId xmlns:a16="http://schemas.microsoft.com/office/drawing/2014/main" id="{765484EB-30CE-4B25-9996-4F746DEA7F84}"/>
              </a:ext>
            </a:extLst>
          </p:cNvPr>
          <p:cNvSpPr/>
          <p:nvPr/>
        </p:nvSpPr>
        <p:spPr>
          <a:xfrm>
            <a:off x="8267178" y="0"/>
            <a:ext cx="876822" cy="8016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rPr>
              <a:t>0</a:t>
            </a:r>
            <a:r>
              <a:rPr lang="ru-RU" sz="3000" dirty="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rPr>
              <a:t>9</a:t>
            </a:r>
            <a:endParaRPr sz="3000" dirty="0">
              <a:solidFill>
                <a:schemeClr val="dk1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0541FB1-9105-41C2-80DE-F3C347F9E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916" y="1329490"/>
            <a:ext cx="1970048" cy="1970048"/>
          </a:xfrm>
          <a:prstGeom prst="rect">
            <a:avLst/>
          </a:prstGeom>
        </p:spPr>
      </p:pic>
      <p:sp>
        <p:nvSpPr>
          <p:cNvPr id="23" name="Google Shape;1900;p42">
            <a:extLst>
              <a:ext uri="{FF2B5EF4-FFF2-40B4-BE49-F238E27FC236}">
                <a16:creationId xmlns:a16="http://schemas.microsoft.com/office/drawing/2014/main" id="{F7A4F63F-CF9D-45D5-92C7-6C9CD72B1D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0989" y="3027822"/>
            <a:ext cx="3130640" cy="9184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2</a:t>
            </a:r>
            <a:r>
              <a:rPr lang="ru-RU" sz="3200" b="1" dirty="0"/>
              <a:t>,3,4</a:t>
            </a:r>
            <a:endParaRPr sz="3200" b="1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B39BBC2-952A-466C-9DCB-909B9E691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619" y="1398070"/>
            <a:ext cx="2088995" cy="2088995"/>
          </a:xfrm>
          <a:prstGeom prst="rect">
            <a:avLst/>
          </a:prstGeom>
        </p:spPr>
      </p:pic>
      <p:sp>
        <p:nvSpPr>
          <p:cNvPr id="28" name="Google Shape;1900;p42">
            <a:extLst>
              <a:ext uri="{FF2B5EF4-FFF2-40B4-BE49-F238E27FC236}">
                <a16:creationId xmlns:a16="http://schemas.microsoft.com/office/drawing/2014/main" id="{DBB278EB-FDAC-4AD5-ADC6-E89B26C82F89}"/>
              </a:ext>
            </a:extLst>
          </p:cNvPr>
          <p:cNvSpPr txBox="1">
            <a:spLocks/>
          </p:cNvSpPr>
          <p:nvPr/>
        </p:nvSpPr>
        <p:spPr>
          <a:xfrm>
            <a:off x="2653571" y="1396027"/>
            <a:ext cx="3130640" cy="91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r>
              <a:rPr lang="ru-RU" sz="3200" b="1" strike="sngStrike" dirty="0">
                <a:solidFill>
                  <a:srgbClr val="FF0000"/>
                </a:solidFill>
              </a:rPr>
              <a:t>пере</a:t>
            </a:r>
            <a:endParaRPr lang="en-US" sz="3200" b="1" strike="sngStrike" dirty="0">
              <a:solidFill>
                <a:srgbClr val="FF0000"/>
              </a:solidFill>
            </a:endParaRPr>
          </a:p>
        </p:txBody>
      </p:sp>
      <p:sp>
        <p:nvSpPr>
          <p:cNvPr id="31" name="Google Shape;1480;p38">
            <a:extLst>
              <a:ext uri="{FF2B5EF4-FFF2-40B4-BE49-F238E27FC236}">
                <a16:creationId xmlns:a16="http://schemas.microsoft.com/office/drawing/2014/main" id="{89989743-AC02-467A-A350-95E37ACDB668}"/>
              </a:ext>
            </a:extLst>
          </p:cNvPr>
          <p:cNvSpPr txBox="1">
            <a:spLocks/>
          </p:cNvSpPr>
          <p:nvPr/>
        </p:nvSpPr>
        <p:spPr>
          <a:xfrm>
            <a:off x="5920446" y="1926345"/>
            <a:ext cx="3223554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r>
              <a:rPr lang="ru-RU" sz="11500" b="1" dirty="0">
                <a:solidFill>
                  <a:schemeClr val="tx1"/>
                </a:solidFill>
              </a:rPr>
              <a:t>Ы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42"/>
          <p:cNvSpPr txBox="1">
            <a:spLocks noGrp="1"/>
          </p:cNvSpPr>
          <p:nvPr>
            <p:ph type="title"/>
          </p:nvPr>
        </p:nvSpPr>
        <p:spPr>
          <a:xfrm>
            <a:off x="499400" y="1346952"/>
            <a:ext cx="367487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/>
              <a:t>Расходы</a:t>
            </a:r>
            <a:endParaRPr sz="5400" b="1" dirty="0"/>
          </a:p>
        </p:txBody>
      </p:sp>
      <p:sp>
        <p:nvSpPr>
          <p:cNvPr id="52" name="Google Shape;1608;p39">
            <a:extLst>
              <a:ext uri="{FF2B5EF4-FFF2-40B4-BE49-F238E27FC236}">
                <a16:creationId xmlns:a16="http://schemas.microsoft.com/office/drawing/2014/main" id="{787AB958-375D-43A5-8BF1-B9BBC544803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86467" y="2270006"/>
            <a:ext cx="4221401" cy="15464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Это те деньги, которые мы тратим на всё, что нам нужно или хочется. </a:t>
            </a:r>
            <a:r>
              <a:rPr lang="ru-RU" sz="1600" b="1" dirty="0"/>
              <a:t>Расходы бюджета</a:t>
            </a:r>
            <a:r>
              <a:rPr lang="ru-RU" sz="1600" dirty="0"/>
              <a:t> — это выплачиваемые из бюджета денежные средства, за исключением средств, являющихся источником финансирования дефицита бюджета.</a:t>
            </a:r>
            <a:endParaRPr sz="1600" dirty="0"/>
          </a:p>
        </p:txBody>
      </p:sp>
      <p:grpSp>
        <p:nvGrpSpPr>
          <p:cNvPr id="53" name="Google Shape;1795;p40">
            <a:extLst>
              <a:ext uri="{FF2B5EF4-FFF2-40B4-BE49-F238E27FC236}">
                <a16:creationId xmlns:a16="http://schemas.microsoft.com/office/drawing/2014/main" id="{A177A352-8695-4678-BB95-F8F957FB7576}"/>
              </a:ext>
            </a:extLst>
          </p:cNvPr>
          <p:cNvGrpSpPr/>
          <p:nvPr/>
        </p:nvGrpSpPr>
        <p:grpSpPr>
          <a:xfrm rot="2700000">
            <a:off x="2648761" y="726512"/>
            <a:ext cx="652458" cy="477621"/>
            <a:chOff x="230649" y="98842"/>
            <a:chExt cx="652464" cy="477625"/>
          </a:xfrm>
        </p:grpSpPr>
        <p:sp>
          <p:nvSpPr>
            <p:cNvPr id="54" name="Google Shape;1796;p40">
              <a:extLst>
                <a:ext uri="{FF2B5EF4-FFF2-40B4-BE49-F238E27FC236}">
                  <a16:creationId xmlns:a16="http://schemas.microsoft.com/office/drawing/2014/main" id="{4F7A7A80-7203-4634-B33C-6A56E23DE070}"/>
                </a:ext>
              </a:extLst>
            </p:cNvPr>
            <p:cNvSpPr/>
            <p:nvPr/>
          </p:nvSpPr>
          <p:spPr>
            <a:xfrm>
              <a:off x="240470" y="110694"/>
              <a:ext cx="635592" cy="453052"/>
            </a:xfrm>
            <a:custGeom>
              <a:avLst/>
              <a:gdLst/>
              <a:ahLst/>
              <a:cxnLst/>
              <a:rect l="l" t="t" r="r" b="b"/>
              <a:pathLst>
                <a:path w="13785" h="9826" extrusionOk="0">
                  <a:moveTo>
                    <a:pt x="11492" y="1"/>
                  </a:moveTo>
                  <a:cubicBezTo>
                    <a:pt x="11463" y="1"/>
                    <a:pt x="11427" y="10"/>
                    <a:pt x="11379" y="29"/>
                  </a:cubicBezTo>
                  <a:lnTo>
                    <a:pt x="9734" y="444"/>
                  </a:lnTo>
                  <a:lnTo>
                    <a:pt x="1693" y="3663"/>
                  </a:lnTo>
                  <a:lnTo>
                    <a:pt x="182" y="4428"/>
                  </a:lnTo>
                  <a:lnTo>
                    <a:pt x="185" y="4428"/>
                  </a:lnTo>
                  <a:cubicBezTo>
                    <a:pt x="25" y="4491"/>
                    <a:pt x="1" y="4673"/>
                    <a:pt x="63" y="4832"/>
                  </a:cubicBezTo>
                  <a:lnTo>
                    <a:pt x="519" y="6401"/>
                  </a:lnTo>
                  <a:lnTo>
                    <a:pt x="1255" y="8239"/>
                  </a:lnTo>
                  <a:lnTo>
                    <a:pt x="2061" y="9612"/>
                  </a:lnTo>
                  <a:cubicBezTo>
                    <a:pt x="2110" y="9738"/>
                    <a:pt x="2178" y="9826"/>
                    <a:pt x="2281" y="9826"/>
                  </a:cubicBezTo>
                  <a:cubicBezTo>
                    <a:pt x="2309" y="9826"/>
                    <a:pt x="2339" y="9819"/>
                    <a:pt x="2373" y="9805"/>
                  </a:cubicBezTo>
                  <a:lnTo>
                    <a:pt x="3991" y="9410"/>
                  </a:lnTo>
                  <a:lnTo>
                    <a:pt x="12036" y="6190"/>
                  </a:lnTo>
                  <a:lnTo>
                    <a:pt x="13511" y="5460"/>
                  </a:lnTo>
                  <a:cubicBezTo>
                    <a:pt x="13668" y="5395"/>
                    <a:pt x="13785" y="5272"/>
                    <a:pt x="13722" y="5115"/>
                  </a:cubicBezTo>
                  <a:lnTo>
                    <a:pt x="13206" y="3454"/>
                  </a:lnTo>
                  <a:lnTo>
                    <a:pt x="12470" y="1614"/>
                  </a:lnTo>
                  <a:lnTo>
                    <a:pt x="11628" y="164"/>
                  </a:lnTo>
                  <a:cubicBezTo>
                    <a:pt x="11584" y="53"/>
                    <a:pt x="11558" y="1"/>
                    <a:pt x="11492" y="1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97;p40">
              <a:extLst>
                <a:ext uri="{FF2B5EF4-FFF2-40B4-BE49-F238E27FC236}">
                  <a16:creationId xmlns:a16="http://schemas.microsoft.com/office/drawing/2014/main" id="{3EBAFB75-AE83-4C49-BDDF-8CE8F3CD4138}"/>
                </a:ext>
              </a:extLst>
            </p:cNvPr>
            <p:cNvSpPr/>
            <p:nvPr/>
          </p:nvSpPr>
          <p:spPr>
            <a:xfrm>
              <a:off x="661522" y="229327"/>
              <a:ext cx="96918" cy="94474"/>
            </a:xfrm>
            <a:custGeom>
              <a:avLst/>
              <a:gdLst/>
              <a:ahLst/>
              <a:cxnLst/>
              <a:rect l="l" t="t" r="r" b="b"/>
              <a:pathLst>
                <a:path w="2102" h="2049" extrusionOk="0">
                  <a:moveTo>
                    <a:pt x="1051" y="506"/>
                  </a:moveTo>
                  <a:cubicBezTo>
                    <a:pt x="1120" y="506"/>
                    <a:pt x="1190" y="520"/>
                    <a:pt x="1255" y="549"/>
                  </a:cubicBezTo>
                  <a:cubicBezTo>
                    <a:pt x="1383" y="603"/>
                    <a:pt x="1479" y="704"/>
                    <a:pt x="1531" y="832"/>
                  </a:cubicBezTo>
                  <a:cubicBezTo>
                    <a:pt x="1636" y="1096"/>
                    <a:pt x="1509" y="1399"/>
                    <a:pt x="1244" y="1505"/>
                  </a:cubicBezTo>
                  <a:cubicBezTo>
                    <a:pt x="1182" y="1530"/>
                    <a:pt x="1117" y="1542"/>
                    <a:pt x="1052" y="1542"/>
                  </a:cubicBezTo>
                  <a:cubicBezTo>
                    <a:pt x="982" y="1542"/>
                    <a:pt x="912" y="1528"/>
                    <a:pt x="846" y="1500"/>
                  </a:cubicBezTo>
                  <a:cubicBezTo>
                    <a:pt x="721" y="1447"/>
                    <a:pt x="622" y="1346"/>
                    <a:pt x="570" y="1218"/>
                  </a:cubicBezTo>
                  <a:cubicBezTo>
                    <a:pt x="465" y="951"/>
                    <a:pt x="593" y="650"/>
                    <a:pt x="858" y="544"/>
                  </a:cubicBezTo>
                  <a:cubicBezTo>
                    <a:pt x="921" y="520"/>
                    <a:pt x="986" y="506"/>
                    <a:pt x="1051" y="506"/>
                  </a:cubicBezTo>
                  <a:close/>
                  <a:moveTo>
                    <a:pt x="1050" y="1"/>
                  </a:moveTo>
                  <a:cubicBezTo>
                    <a:pt x="922" y="1"/>
                    <a:pt x="794" y="25"/>
                    <a:pt x="671" y="75"/>
                  </a:cubicBezTo>
                  <a:cubicBezTo>
                    <a:pt x="418" y="176"/>
                    <a:pt x="218" y="369"/>
                    <a:pt x="110" y="621"/>
                  </a:cubicBezTo>
                  <a:cubicBezTo>
                    <a:pt x="3" y="872"/>
                    <a:pt x="0" y="1150"/>
                    <a:pt x="101" y="1404"/>
                  </a:cubicBezTo>
                  <a:cubicBezTo>
                    <a:pt x="202" y="1658"/>
                    <a:pt x="398" y="1857"/>
                    <a:pt x="649" y="1965"/>
                  </a:cubicBezTo>
                  <a:cubicBezTo>
                    <a:pt x="777" y="2021"/>
                    <a:pt x="914" y="2048"/>
                    <a:pt x="1051" y="2048"/>
                  </a:cubicBezTo>
                  <a:cubicBezTo>
                    <a:pt x="1179" y="2048"/>
                    <a:pt x="1309" y="2023"/>
                    <a:pt x="1432" y="1974"/>
                  </a:cubicBezTo>
                  <a:cubicBezTo>
                    <a:pt x="1684" y="1873"/>
                    <a:pt x="1883" y="1678"/>
                    <a:pt x="1991" y="1426"/>
                  </a:cubicBezTo>
                  <a:cubicBezTo>
                    <a:pt x="2099" y="1175"/>
                    <a:pt x="2101" y="897"/>
                    <a:pt x="2000" y="643"/>
                  </a:cubicBezTo>
                  <a:cubicBezTo>
                    <a:pt x="1899" y="390"/>
                    <a:pt x="1704" y="192"/>
                    <a:pt x="1452" y="84"/>
                  </a:cubicBezTo>
                  <a:cubicBezTo>
                    <a:pt x="1323" y="29"/>
                    <a:pt x="1186" y="1"/>
                    <a:pt x="1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98;p40">
              <a:extLst>
                <a:ext uri="{FF2B5EF4-FFF2-40B4-BE49-F238E27FC236}">
                  <a16:creationId xmlns:a16="http://schemas.microsoft.com/office/drawing/2014/main" id="{56932DE0-AC4E-48D8-92E0-42DF5C12736B}"/>
                </a:ext>
              </a:extLst>
            </p:cNvPr>
            <p:cNvSpPr/>
            <p:nvPr/>
          </p:nvSpPr>
          <p:spPr>
            <a:xfrm>
              <a:off x="355231" y="351971"/>
              <a:ext cx="97010" cy="94428"/>
            </a:xfrm>
            <a:custGeom>
              <a:avLst/>
              <a:gdLst/>
              <a:ahLst/>
              <a:cxnLst/>
              <a:rect l="l" t="t" r="r" b="b"/>
              <a:pathLst>
                <a:path w="2104" h="2048" extrusionOk="0">
                  <a:moveTo>
                    <a:pt x="1053" y="506"/>
                  </a:moveTo>
                  <a:cubicBezTo>
                    <a:pt x="1120" y="506"/>
                    <a:pt x="1190" y="519"/>
                    <a:pt x="1255" y="548"/>
                  </a:cubicBezTo>
                  <a:cubicBezTo>
                    <a:pt x="1383" y="602"/>
                    <a:pt x="1482" y="703"/>
                    <a:pt x="1533" y="831"/>
                  </a:cubicBezTo>
                  <a:cubicBezTo>
                    <a:pt x="1639" y="1096"/>
                    <a:pt x="1509" y="1399"/>
                    <a:pt x="1244" y="1504"/>
                  </a:cubicBezTo>
                  <a:cubicBezTo>
                    <a:pt x="1182" y="1529"/>
                    <a:pt x="1117" y="1542"/>
                    <a:pt x="1052" y="1542"/>
                  </a:cubicBezTo>
                  <a:cubicBezTo>
                    <a:pt x="983" y="1542"/>
                    <a:pt x="914" y="1528"/>
                    <a:pt x="849" y="1500"/>
                  </a:cubicBezTo>
                  <a:cubicBezTo>
                    <a:pt x="721" y="1446"/>
                    <a:pt x="622" y="1345"/>
                    <a:pt x="570" y="1217"/>
                  </a:cubicBezTo>
                  <a:cubicBezTo>
                    <a:pt x="465" y="952"/>
                    <a:pt x="595" y="649"/>
                    <a:pt x="860" y="544"/>
                  </a:cubicBezTo>
                  <a:cubicBezTo>
                    <a:pt x="923" y="519"/>
                    <a:pt x="988" y="506"/>
                    <a:pt x="1053" y="506"/>
                  </a:cubicBezTo>
                  <a:close/>
                  <a:moveTo>
                    <a:pt x="1051" y="0"/>
                  </a:moveTo>
                  <a:cubicBezTo>
                    <a:pt x="923" y="0"/>
                    <a:pt x="794" y="25"/>
                    <a:pt x="671" y="75"/>
                  </a:cubicBezTo>
                  <a:cubicBezTo>
                    <a:pt x="418" y="176"/>
                    <a:pt x="220" y="371"/>
                    <a:pt x="113" y="622"/>
                  </a:cubicBezTo>
                  <a:cubicBezTo>
                    <a:pt x="5" y="874"/>
                    <a:pt x="0" y="1150"/>
                    <a:pt x="104" y="1403"/>
                  </a:cubicBezTo>
                  <a:cubicBezTo>
                    <a:pt x="205" y="1657"/>
                    <a:pt x="398" y="1857"/>
                    <a:pt x="649" y="1964"/>
                  </a:cubicBezTo>
                  <a:cubicBezTo>
                    <a:pt x="779" y="2021"/>
                    <a:pt x="916" y="2047"/>
                    <a:pt x="1053" y="2047"/>
                  </a:cubicBezTo>
                  <a:cubicBezTo>
                    <a:pt x="1181" y="2047"/>
                    <a:pt x="1309" y="2023"/>
                    <a:pt x="1432" y="1973"/>
                  </a:cubicBezTo>
                  <a:cubicBezTo>
                    <a:pt x="1686" y="1872"/>
                    <a:pt x="1886" y="1677"/>
                    <a:pt x="1993" y="1426"/>
                  </a:cubicBezTo>
                  <a:cubicBezTo>
                    <a:pt x="2101" y="1174"/>
                    <a:pt x="2103" y="898"/>
                    <a:pt x="2002" y="645"/>
                  </a:cubicBezTo>
                  <a:cubicBezTo>
                    <a:pt x="1901" y="391"/>
                    <a:pt x="1706" y="191"/>
                    <a:pt x="1455" y="84"/>
                  </a:cubicBezTo>
                  <a:cubicBezTo>
                    <a:pt x="1325" y="28"/>
                    <a:pt x="1188" y="0"/>
                    <a:pt x="10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99;p40">
              <a:extLst>
                <a:ext uri="{FF2B5EF4-FFF2-40B4-BE49-F238E27FC236}">
                  <a16:creationId xmlns:a16="http://schemas.microsoft.com/office/drawing/2014/main" id="{E061BB24-9A37-4C89-8B43-18E7C0DAAAA1}"/>
                </a:ext>
              </a:extLst>
            </p:cNvPr>
            <p:cNvSpPr/>
            <p:nvPr/>
          </p:nvSpPr>
          <p:spPr>
            <a:xfrm>
              <a:off x="775453" y="269947"/>
              <a:ext cx="107661" cy="126150"/>
            </a:xfrm>
            <a:custGeom>
              <a:avLst/>
              <a:gdLst/>
              <a:ahLst/>
              <a:cxnLst/>
              <a:rect l="l" t="t" r="r" b="b"/>
              <a:pathLst>
                <a:path w="2335" h="2736" extrusionOk="0">
                  <a:moveTo>
                    <a:pt x="1603" y="0"/>
                  </a:moveTo>
                  <a:cubicBezTo>
                    <a:pt x="523" y="431"/>
                    <a:pt x="0" y="1656"/>
                    <a:pt x="431" y="2736"/>
                  </a:cubicBezTo>
                  <a:lnTo>
                    <a:pt x="2099" y="2069"/>
                  </a:lnTo>
                  <a:cubicBezTo>
                    <a:pt x="2258" y="2004"/>
                    <a:pt x="2334" y="1825"/>
                    <a:pt x="2272" y="166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00;p40">
              <a:extLst>
                <a:ext uri="{FF2B5EF4-FFF2-40B4-BE49-F238E27FC236}">
                  <a16:creationId xmlns:a16="http://schemas.microsoft.com/office/drawing/2014/main" id="{0BCB73A8-E995-4C5F-B6B4-E058FB64C606}"/>
                </a:ext>
              </a:extLst>
            </p:cNvPr>
            <p:cNvSpPr/>
            <p:nvPr/>
          </p:nvSpPr>
          <p:spPr>
            <a:xfrm>
              <a:off x="230649" y="279629"/>
              <a:ext cx="107661" cy="126196"/>
            </a:xfrm>
            <a:custGeom>
              <a:avLst/>
              <a:gdLst/>
              <a:ahLst/>
              <a:cxnLst/>
              <a:rect l="l" t="t" r="r" b="b"/>
              <a:pathLst>
                <a:path w="2335" h="2737" extrusionOk="0">
                  <a:moveTo>
                    <a:pt x="1901" y="1"/>
                  </a:moveTo>
                  <a:lnTo>
                    <a:pt x="236" y="668"/>
                  </a:lnTo>
                  <a:cubicBezTo>
                    <a:pt x="77" y="733"/>
                    <a:pt x="0" y="912"/>
                    <a:pt x="63" y="1071"/>
                  </a:cubicBezTo>
                  <a:lnTo>
                    <a:pt x="732" y="2736"/>
                  </a:lnTo>
                  <a:lnTo>
                    <a:pt x="732" y="2736"/>
                  </a:lnTo>
                  <a:cubicBezTo>
                    <a:pt x="1810" y="2304"/>
                    <a:pt x="2334" y="1080"/>
                    <a:pt x="1901" y="1"/>
                  </a:cubicBezTo>
                  <a:close/>
                  <a:moveTo>
                    <a:pt x="732" y="2736"/>
                  </a:moveTo>
                  <a:cubicBezTo>
                    <a:pt x="731" y="2736"/>
                    <a:pt x="730" y="2736"/>
                    <a:pt x="730" y="2737"/>
                  </a:cubicBezTo>
                  <a:lnTo>
                    <a:pt x="732" y="2737"/>
                  </a:lnTo>
                  <a:lnTo>
                    <a:pt x="732" y="2736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01;p40">
              <a:extLst>
                <a:ext uri="{FF2B5EF4-FFF2-40B4-BE49-F238E27FC236}">
                  <a16:creationId xmlns:a16="http://schemas.microsoft.com/office/drawing/2014/main" id="{237E9711-71E3-4F16-8EFE-9F74CC0C325A}"/>
                </a:ext>
              </a:extLst>
            </p:cNvPr>
            <p:cNvSpPr/>
            <p:nvPr/>
          </p:nvSpPr>
          <p:spPr>
            <a:xfrm>
              <a:off x="298335" y="483560"/>
              <a:ext cx="126150" cy="92907"/>
            </a:xfrm>
            <a:custGeom>
              <a:avLst/>
              <a:gdLst/>
              <a:ahLst/>
              <a:cxnLst/>
              <a:rect l="l" t="t" r="r" b="b"/>
              <a:pathLst>
                <a:path w="2736" h="2015" extrusionOk="0">
                  <a:moveTo>
                    <a:pt x="781" y="1"/>
                  </a:moveTo>
                  <a:cubicBezTo>
                    <a:pt x="520" y="1"/>
                    <a:pt x="256" y="49"/>
                    <a:pt x="0" y="152"/>
                  </a:cubicBezTo>
                  <a:lnTo>
                    <a:pt x="667" y="1819"/>
                  </a:lnTo>
                  <a:cubicBezTo>
                    <a:pt x="715" y="1941"/>
                    <a:pt x="832" y="2014"/>
                    <a:pt x="954" y="2014"/>
                  </a:cubicBezTo>
                  <a:cubicBezTo>
                    <a:pt x="992" y="2014"/>
                    <a:pt x="1031" y="2007"/>
                    <a:pt x="1068" y="1992"/>
                  </a:cubicBezTo>
                  <a:lnTo>
                    <a:pt x="2736" y="1323"/>
                  </a:lnTo>
                  <a:cubicBezTo>
                    <a:pt x="2406" y="500"/>
                    <a:pt x="1615" y="1"/>
                    <a:pt x="781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02;p40">
              <a:extLst>
                <a:ext uri="{FF2B5EF4-FFF2-40B4-BE49-F238E27FC236}">
                  <a16:creationId xmlns:a16="http://schemas.microsoft.com/office/drawing/2014/main" id="{7BE103DE-9220-41B2-A470-88DD5954CFB6}"/>
                </a:ext>
              </a:extLst>
            </p:cNvPr>
            <p:cNvSpPr/>
            <p:nvPr/>
          </p:nvSpPr>
          <p:spPr>
            <a:xfrm>
              <a:off x="474326" y="265014"/>
              <a:ext cx="165111" cy="145654"/>
            </a:xfrm>
            <a:custGeom>
              <a:avLst/>
              <a:gdLst/>
              <a:ahLst/>
              <a:cxnLst/>
              <a:rect l="l" t="t" r="r" b="b"/>
              <a:pathLst>
                <a:path w="3581" h="3159" extrusionOk="0">
                  <a:moveTo>
                    <a:pt x="1789" y="1"/>
                  </a:moveTo>
                  <a:cubicBezTo>
                    <a:pt x="1594" y="1"/>
                    <a:pt x="1396" y="37"/>
                    <a:pt x="1203" y="114"/>
                  </a:cubicBezTo>
                  <a:cubicBezTo>
                    <a:pt x="393" y="439"/>
                    <a:pt x="1" y="1357"/>
                    <a:pt x="326" y="2167"/>
                  </a:cubicBezTo>
                  <a:cubicBezTo>
                    <a:pt x="572" y="2783"/>
                    <a:pt x="1164" y="3159"/>
                    <a:pt x="1790" y="3159"/>
                  </a:cubicBezTo>
                  <a:cubicBezTo>
                    <a:pt x="1986" y="3159"/>
                    <a:pt x="2184" y="3122"/>
                    <a:pt x="2377" y="3045"/>
                  </a:cubicBezTo>
                  <a:cubicBezTo>
                    <a:pt x="3185" y="2722"/>
                    <a:pt x="3580" y="1801"/>
                    <a:pt x="3255" y="993"/>
                  </a:cubicBezTo>
                  <a:cubicBezTo>
                    <a:pt x="3008" y="376"/>
                    <a:pt x="2416" y="1"/>
                    <a:pt x="1789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03;p40">
              <a:extLst>
                <a:ext uri="{FF2B5EF4-FFF2-40B4-BE49-F238E27FC236}">
                  <a16:creationId xmlns:a16="http://schemas.microsoft.com/office/drawing/2014/main" id="{058171C5-4366-43A9-AA91-9B73DE7D941E}"/>
                </a:ext>
              </a:extLst>
            </p:cNvPr>
            <p:cNvSpPr/>
            <p:nvPr/>
          </p:nvSpPr>
          <p:spPr>
            <a:xfrm rot="-5400000">
              <a:off x="697978" y="89597"/>
              <a:ext cx="107661" cy="126150"/>
            </a:xfrm>
            <a:custGeom>
              <a:avLst/>
              <a:gdLst/>
              <a:ahLst/>
              <a:cxnLst/>
              <a:rect l="l" t="t" r="r" b="b"/>
              <a:pathLst>
                <a:path w="2335" h="2736" extrusionOk="0">
                  <a:moveTo>
                    <a:pt x="1603" y="0"/>
                  </a:moveTo>
                  <a:cubicBezTo>
                    <a:pt x="523" y="431"/>
                    <a:pt x="0" y="1656"/>
                    <a:pt x="431" y="2736"/>
                  </a:cubicBezTo>
                  <a:lnTo>
                    <a:pt x="2099" y="2069"/>
                  </a:lnTo>
                  <a:cubicBezTo>
                    <a:pt x="2258" y="2004"/>
                    <a:pt x="2334" y="1825"/>
                    <a:pt x="2272" y="166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3340;p71">
            <a:extLst>
              <a:ext uri="{FF2B5EF4-FFF2-40B4-BE49-F238E27FC236}">
                <a16:creationId xmlns:a16="http://schemas.microsoft.com/office/drawing/2014/main" id="{E9EFA9E1-BD56-4FBE-8A4F-184B21464790}"/>
              </a:ext>
            </a:extLst>
          </p:cNvPr>
          <p:cNvGrpSpPr/>
          <p:nvPr/>
        </p:nvGrpSpPr>
        <p:grpSpPr>
          <a:xfrm>
            <a:off x="5916650" y="1438874"/>
            <a:ext cx="1629009" cy="2068822"/>
            <a:chOff x="4201900" y="2702575"/>
            <a:chExt cx="1927125" cy="2442800"/>
          </a:xfrm>
        </p:grpSpPr>
        <p:sp>
          <p:nvSpPr>
            <p:cNvPr id="178" name="Google Shape;3341;p71">
              <a:extLst>
                <a:ext uri="{FF2B5EF4-FFF2-40B4-BE49-F238E27FC236}">
                  <a16:creationId xmlns:a16="http://schemas.microsoft.com/office/drawing/2014/main" id="{082B7CB9-5F0F-4D6B-A454-6F91EDFBC583}"/>
                </a:ext>
              </a:extLst>
            </p:cNvPr>
            <p:cNvSpPr/>
            <p:nvPr/>
          </p:nvSpPr>
          <p:spPr>
            <a:xfrm>
              <a:off x="4267575" y="3236525"/>
              <a:ext cx="1861450" cy="1908850"/>
            </a:xfrm>
            <a:custGeom>
              <a:avLst/>
              <a:gdLst/>
              <a:ahLst/>
              <a:cxnLst/>
              <a:rect l="l" t="t" r="r" b="b"/>
              <a:pathLst>
                <a:path w="74458" h="76354" extrusionOk="0">
                  <a:moveTo>
                    <a:pt x="24599" y="1"/>
                  </a:moveTo>
                  <a:cubicBezTo>
                    <a:pt x="23317" y="1"/>
                    <a:pt x="22034" y="490"/>
                    <a:pt x="21057" y="1469"/>
                  </a:cubicBezTo>
                  <a:cubicBezTo>
                    <a:pt x="19103" y="3409"/>
                    <a:pt x="19100" y="6553"/>
                    <a:pt x="21016" y="8514"/>
                  </a:cubicBezTo>
                  <a:cubicBezTo>
                    <a:pt x="20166" y="7932"/>
                    <a:pt x="19178" y="7641"/>
                    <a:pt x="18190" y="7641"/>
                  </a:cubicBezTo>
                  <a:cubicBezTo>
                    <a:pt x="16909" y="7641"/>
                    <a:pt x="15628" y="8130"/>
                    <a:pt x="14650" y="9108"/>
                  </a:cubicBezTo>
                  <a:cubicBezTo>
                    <a:pt x="12703" y="11041"/>
                    <a:pt x="12693" y="14175"/>
                    <a:pt x="14598" y="16139"/>
                  </a:cubicBezTo>
                  <a:cubicBezTo>
                    <a:pt x="13698" y="15444"/>
                    <a:pt x="12617" y="15095"/>
                    <a:pt x="11536" y="15095"/>
                  </a:cubicBezTo>
                  <a:cubicBezTo>
                    <a:pt x="10256" y="15095"/>
                    <a:pt x="8976" y="15584"/>
                    <a:pt x="7997" y="16563"/>
                  </a:cubicBezTo>
                  <a:cubicBezTo>
                    <a:pt x="6043" y="18510"/>
                    <a:pt x="6043" y="21665"/>
                    <a:pt x="7976" y="23622"/>
                  </a:cubicBezTo>
                  <a:cubicBezTo>
                    <a:pt x="7212" y="23189"/>
                    <a:pt x="6358" y="22973"/>
                    <a:pt x="5506" y="22973"/>
                  </a:cubicBezTo>
                  <a:cubicBezTo>
                    <a:pt x="4225" y="22973"/>
                    <a:pt x="2946" y="23461"/>
                    <a:pt x="1969" y="24438"/>
                  </a:cubicBezTo>
                  <a:cubicBezTo>
                    <a:pt x="1" y="26395"/>
                    <a:pt x="11" y="29567"/>
                    <a:pt x="1969" y="31525"/>
                  </a:cubicBezTo>
                  <a:lnTo>
                    <a:pt x="18388" y="47945"/>
                  </a:lnTo>
                  <a:lnTo>
                    <a:pt x="18322" y="48018"/>
                  </a:lnTo>
                  <a:lnTo>
                    <a:pt x="27697" y="57250"/>
                  </a:lnTo>
                  <a:lnTo>
                    <a:pt x="31577" y="61130"/>
                  </a:lnTo>
                  <a:cubicBezTo>
                    <a:pt x="31733" y="61286"/>
                    <a:pt x="31896" y="61421"/>
                    <a:pt x="32066" y="61553"/>
                  </a:cubicBezTo>
                  <a:lnTo>
                    <a:pt x="46379" y="75651"/>
                  </a:lnTo>
                  <a:cubicBezTo>
                    <a:pt x="46855" y="76120"/>
                    <a:pt x="47473" y="76354"/>
                    <a:pt x="48092" y="76354"/>
                  </a:cubicBezTo>
                  <a:cubicBezTo>
                    <a:pt x="48733" y="76354"/>
                    <a:pt x="49373" y="76103"/>
                    <a:pt x="49853" y="75603"/>
                  </a:cubicBezTo>
                  <a:lnTo>
                    <a:pt x="73537" y="51002"/>
                  </a:lnTo>
                  <a:cubicBezTo>
                    <a:pt x="74457" y="50048"/>
                    <a:pt x="74450" y="48535"/>
                    <a:pt x="73520" y="47591"/>
                  </a:cubicBezTo>
                  <a:lnTo>
                    <a:pt x="60692" y="34569"/>
                  </a:lnTo>
                  <a:cubicBezTo>
                    <a:pt x="59984" y="33753"/>
                    <a:pt x="59297" y="32983"/>
                    <a:pt x="58624" y="32250"/>
                  </a:cubicBezTo>
                  <a:cubicBezTo>
                    <a:pt x="58398" y="31827"/>
                    <a:pt x="58110" y="31428"/>
                    <a:pt x="57753" y="31074"/>
                  </a:cubicBezTo>
                  <a:lnTo>
                    <a:pt x="28141" y="1469"/>
                  </a:lnTo>
                  <a:cubicBezTo>
                    <a:pt x="27164" y="490"/>
                    <a:pt x="25882" y="1"/>
                    <a:pt x="24599" y="1"/>
                  </a:cubicBezTo>
                  <a:close/>
                </a:path>
              </a:pathLst>
            </a:custGeom>
            <a:solidFill>
              <a:srgbClr val="913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342;p71">
              <a:extLst>
                <a:ext uri="{FF2B5EF4-FFF2-40B4-BE49-F238E27FC236}">
                  <a16:creationId xmlns:a16="http://schemas.microsoft.com/office/drawing/2014/main" id="{C4AB3F7C-B0E3-498A-B2A9-899A4AC3156F}"/>
                </a:ext>
              </a:extLst>
            </p:cNvPr>
            <p:cNvSpPr/>
            <p:nvPr/>
          </p:nvSpPr>
          <p:spPr>
            <a:xfrm>
              <a:off x="4227400" y="2727975"/>
              <a:ext cx="1155775" cy="2128100"/>
            </a:xfrm>
            <a:custGeom>
              <a:avLst/>
              <a:gdLst/>
              <a:ahLst/>
              <a:cxnLst/>
              <a:rect l="l" t="t" r="r" b="b"/>
              <a:pathLst>
                <a:path w="46231" h="85124" extrusionOk="0">
                  <a:moveTo>
                    <a:pt x="3968" y="1"/>
                  </a:moveTo>
                  <a:cubicBezTo>
                    <a:pt x="1799" y="1"/>
                    <a:pt x="42" y="1757"/>
                    <a:pt x="42" y="3923"/>
                  </a:cubicBezTo>
                  <a:lnTo>
                    <a:pt x="1" y="81180"/>
                  </a:lnTo>
                  <a:cubicBezTo>
                    <a:pt x="1" y="83346"/>
                    <a:pt x="1753" y="85102"/>
                    <a:pt x="3923" y="85102"/>
                  </a:cubicBezTo>
                  <a:lnTo>
                    <a:pt x="42263" y="85123"/>
                  </a:lnTo>
                  <a:cubicBezTo>
                    <a:pt x="44429" y="85123"/>
                    <a:pt x="46189" y="83367"/>
                    <a:pt x="46189" y="81201"/>
                  </a:cubicBezTo>
                  <a:lnTo>
                    <a:pt x="46230" y="3944"/>
                  </a:lnTo>
                  <a:cubicBezTo>
                    <a:pt x="46230" y="1778"/>
                    <a:pt x="44474" y="22"/>
                    <a:pt x="42308" y="22"/>
                  </a:cubicBezTo>
                  <a:lnTo>
                    <a:pt x="3968" y="1"/>
                  </a:ln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343;p71">
              <a:extLst>
                <a:ext uri="{FF2B5EF4-FFF2-40B4-BE49-F238E27FC236}">
                  <a16:creationId xmlns:a16="http://schemas.microsoft.com/office/drawing/2014/main" id="{563F99C0-750C-476C-89C8-2CBDB194D7D7}"/>
                </a:ext>
              </a:extLst>
            </p:cNvPr>
            <p:cNvSpPr/>
            <p:nvPr/>
          </p:nvSpPr>
          <p:spPr>
            <a:xfrm>
              <a:off x="4201900" y="2702575"/>
              <a:ext cx="1206700" cy="2178925"/>
            </a:xfrm>
            <a:custGeom>
              <a:avLst/>
              <a:gdLst/>
              <a:ahLst/>
              <a:cxnLst/>
              <a:rect l="l" t="t" r="r" b="b"/>
              <a:pathLst>
                <a:path w="48268" h="87157" extrusionOk="0">
                  <a:moveTo>
                    <a:pt x="5248" y="2034"/>
                  </a:moveTo>
                  <a:lnTo>
                    <a:pt x="43068" y="2055"/>
                  </a:lnTo>
                  <a:cubicBezTo>
                    <a:pt x="43911" y="2055"/>
                    <a:pt x="44706" y="2384"/>
                    <a:pt x="45307" y="2981"/>
                  </a:cubicBezTo>
                  <a:cubicBezTo>
                    <a:pt x="45904" y="3582"/>
                    <a:pt x="46230" y="4377"/>
                    <a:pt x="46230" y="5220"/>
                  </a:cubicBezTo>
                  <a:lnTo>
                    <a:pt x="46188" y="81957"/>
                  </a:lnTo>
                  <a:cubicBezTo>
                    <a:pt x="46188" y="83699"/>
                    <a:pt x="44769" y="85119"/>
                    <a:pt x="43023" y="85119"/>
                  </a:cubicBezTo>
                  <a:lnTo>
                    <a:pt x="5203" y="85101"/>
                  </a:lnTo>
                  <a:cubicBezTo>
                    <a:pt x="4356" y="85101"/>
                    <a:pt x="3561" y="84772"/>
                    <a:pt x="2964" y="84171"/>
                  </a:cubicBezTo>
                  <a:cubicBezTo>
                    <a:pt x="2367" y="83574"/>
                    <a:pt x="2038" y="82779"/>
                    <a:pt x="2038" y="81933"/>
                  </a:cubicBezTo>
                  <a:lnTo>
                    <a:pt x="2079" y="5199"/>
                  </a:lnTo>
                  <a:cubicBezTo>
                    <a:pt x="2079" y="3453"/>
                    <a:pt x="3502" y="2037"/>
                    <a:pt x="5245" y="2037"/>
                  </a:cubicBezTo>
                  <a:lnTo>
                    <a:pt x="5248" y="2034"/>
                  </a:lnTo>
                  <a:close/>
                  <a:moveTo>
                    <a:pt x="5245" y="0"/>
                  </a:moveTo>
                  <a:cubicBezTo>
                    <a:pt x="2378" y="0"/>
                    <a:pt x="46" y="2332"/>
                    <a:pt x="46" y="5199"/>
                  </a:cubicBezTo>
                  <a:lnTo>
                    <a:pt x="4" y="81933"/>
                  </a:lnTo>
                  <a:cubicBezTo>
                    <a:pt x="0" y="83321"/>
                    <a:pt x="542" y="84629"/>
                    <a:pt x="1524" y="85612"/>
                  </a:cubicBezTo>
                  <a:cubicBezTo>
                    <a:pt x="2506" y="86594"/>
                    <a:pt x="3811" y="87139"/>
                    <a:pt x="5203" y="87139"/>
                  </a:cubicBezTo>
                  <a:cubicBezTo>
                    <a:pt x="5203" y="87139"/>
                    <a:pt x="43023" y="87156"/>
                    <a:pt x="43023" y="87156"/>
                  </a:cubicBezTo>
                  <a:cubicBezTo>
                    <a:pt x="45890" y="87156"/>
                    <a:pt x="48225" y="84824"/>
                    <a:pt x="48225" y="81957"/>
                  </a:cubicBezTo>
                  <a:lnTo>
                    <a:pt x="48267" y="5223"/>
                  </a:lnTo>
                  <a:cubicBezTo>
                    <a:pt x="48267" y="3832"/>
                    <a:pt x="47729" y="2527"/>
                    <a:pt x="46747" y="1544"/>
                  </a:cubicBezTo>
                  <a:cubicBezTo>
                    <a:pt x="45765" y="559"/>
                    <a:pt x="44456" y="17"/>
                    <a:pt x="43068" y="17"/>
                  </a:cubicBezTo>
                  <a:cubicBezTo>
                    <a:pt x="43068" y="17"/>
                    <a:pt x="5248" y="0"/>
                    <a:pt x="5245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344;p71">
              <a:extLst>
                <a:ext uri="{FF2B5EF4-FFF2-40B4-BE49-F238E27FC236}">
                  <a16:creationId xmlns:a16="http://schemas.microsoft.com/office/drawing/2014/main" id="{0A73146E-9527-4D3E-8041-AEBFF401D5A7}"/>
                </a:ext>
              </a:extLst>
            </p:cNvPr>
            <p:cNvSpPr/>
            <p:nvPr/>
          </p:nvSpPr>
          <p:spPr>
            <a:xfrm>
              <a:off x="4352450" y="3842600"/>
              <a:ext cx="905675" cy="789950"/>
            </a:xfrm>
            <a:custGeom>
              <a:avLst/>
              <a:gdLst/>
              <a:ahLst/>
              <a:cxnLst/>
              <a:rect l="l" t="t" r="r" b="b"/>
              <a:pathLst>
                <a:path w="36227" h="31598" extrusionOk="0">
                  <a:moveTo>
                    <a:pt x="1062" y="0"/>
                  </a:moveTo>
                  <a:cubicBezTo>
                    <a:pt x="475" y="0"/>
                    <a:pt x="0" y="476"/>
                    <a:pt x="0" y="1066"/>
                  </a:cubicBezTo>
                  <a:lnTo>
                    <a:pt x="0" y="2496"/>
                  </a:lnTo>
                  <a:lnTo>
                    <a:pt x="205" y="2944"/>
                  </a:lnTo>
                  <a:lnTo>
                    <a:pt x="0" y="3516"/>
                  </a:lnTo>
                  <a:lnTo>
                    <a:pt x="0" y="6425"/>
                  </a:lnTo>
                  <a:lnTo>
                    <a:pt x="205" y="7056"/>
                  </a:lnTo>
                  <a:lnTo>
                    <a:pt x="0" y="7442"/>
                  </a:lnTo>
                  <a:lnTo>
                    <a:pt x="0" y="10354"/>
                  </a:lnTo>
                  <a:lnTo>
                    <a:pt x="205" y="10902"/>
                  </a:lnTo>
                  <a:lnTo>
                    <a:pt x="0" y="11370"/>
                  </a:lnTo>
                  <a:lnTo>
                    <a:pt x="0" y="14282"/>
                  </a:lnTo>
                  <a:lnTo>
                    <a:pt x="205" y="14834"/>
                  </a:lnTo>
                  <a:lnTo>
                    <a:pt x="0" y="15303"/>
                  </a:lnTo>
                  <a:lnTo>
                    <a:pt x="0" y="18211"/>
                  </a:lnTo>
                  <a:lnTo>
                    <a:pt x="205" y="18798"/>
                  </a:lnTo>
                  <a:lnTo>
                    <a:pt x="0" y="19228"/>
                  </a:lnTo>
                  <a:lnTo>
                    <a:pt x="0" y="22140"/>
                  </a:lnTo>
                  <a:lnTo>
                    <a:pt x="205" y="22768"/>
                  </a:lnTo>
                  <a:lnTo>
                    <a:pt x="0" y="23164"/>
                  </a:lnTo>
                  <a:lnTo>
                    <a:pt x="0" y="26069"/>
                  </a:lnTo>
                  <a:lnTo>
                    <a:pt x="205" y="26652"/>
                  </a:lnTo>
                  <a:lnTo>
                    <a:pt x="0" y="27086"/>
                  </a:lnTo>
                  <a:lnTo>
                    <a:pt x="0" y="29657"/>
                  </a:lnTo>
                  <a:lnTo>
                    <a:pt x="18113" y="31598"/>
                  </a:lnTo>
                  <a:lnTo>
                    <a:pt x="36227" y="29664"/>
                  </a:lnTo>
                  <a:lnTo>
                    <a:pt x="36227" y="27086"/>
                  </a:lnTo>
                  <a:lnTo>
                    <a:pt x="36026" y="26517"/>
                  </a:lnTo>
                  <a:lnTo>
                    <a:pt x="36227" y="26069"/>
                  </a:lnTo>
                  <a:lnTo>
                    <a:pt x="36227" y="23157"/>
                  </a:lnTo>
                  <a:lnTo>
                    <a:pt x="36026" y="22650"/>
                  </a:lnTo>
                  <a:lnTo>
                    <a:pt x="36227" y="22140"/>
                  </a:lnTo>
                  <a:lnTo>
                    <a:pt x="36227" y="19228"/>
                  </a:lnTo>
                  <a:lnTo>
                    <a:pt x="36026" y="18850"/>
                  </a:lnTo>
                  <a:lnTo>
                    <a:pt x="36227" y="18201"/>
                  </a:lnTo>
                  <a:lnTo>
                    <a:pt x="36227" y="15317"/>
                  </a:lnTo>
                  <a:lnTo>
                    <a:pt x="36026" y="14793"/>
                  </a:lnTo>
                  <a:lnTo>
                    <a:pt x="36227" y="14282"/>
                  </a:lnTo>
                  <a:lnTo>
                    <a:pt x="36227" y="11370"/>
                  </a:lnTo>
                  <a:lnTo>
                    <a:pt x="36026" y="10864"/>
                  </a:lnTo>
                  <a:lnTo>
                    <a:pt x="36227" y="10354"/>
                  </a:lnTo>
                  <a:lnTo>
                    <a:pt x="36227" y="7442"/>
                  </a:lnTo>
                  <a:lnTo>
                    <a:pt x="36026" y="6935"/>
                  </a:lnTo>
                  <a:lnTo>
                    <a:pt x="36227" y="6425"/>
                  </a:lnTo>
                  <a:lnTo>
                    <a:pt x="36227" y="3513"/>
                  </a:lnTo>
                  <a:lnTo>
                    <a:pt x="36026" y="3006"/>
                  </a:lnTo>
                  <a:lnTo>
                    <a:pt x="36227" y="2496"/>
                  </a:lnTo>
                  <a:lnTo>
                    <a:pt x="36227" y="1066"/>
                  </a:lnTo>
                  <a:cubicBezTo>
                    <a:pt x="36227" y="476"/>
                    <a:pt x="35751" y="0"/>
                    <a:pt x="351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345;p71">
              <a:extLst>
                <a:ext uri="{FF2B5EF4-FFF2-40B4-BE49-F238E27FC236}">
                  <a16:creationId xmlns:a16="http://schemas.microsoft.com/office/drawing/2014/main" id="{E4BCA7DE-ED72-48AA-8052-4A475FD6091E}"/>
                </a:ext>
              </a:extLst>
            </p:cNvPr>
            <p:cNvSpPr/>
            <p:nvPr/>
          </p:nvSpPr>
          <p:spPr>
            <a:xfrm>
              <a:off x="4431400" y="4592525"/>
              <a:ext cx="748550" cy="25450"/>
            </a:xfrm>
            <a:custGeom>
              <a:avLst/>
              <a:gdLst/>
              <a:ahLst/>
              <a:cxnLst/>
              <a:rect l="l" t="t" r="r" b="b"/>
              <a:pathLst>
                <a:path w="29942" h="1018" extrusionOk="0">
                  <a:moveTo>
                    <a:pt x="0" y="1"/>
                  </a:moveTo>
                  <a:lnTo>
                    <a:pt x="9513" y="1018"/>
                  </a:lnTo>
                  <a:lnTo>
                    <a:pt x="20408" y="1018"/>
                  </a:lnTo>
                  <a:lnTo>
                    <a:pt x="29942" y="1"/>
                  </a:ln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346;p71">
              <a:extLst>
                <a:ext uri="{FF2B5EF4-FFF2-40B4-BE49-F238E27FC236}">
                  <a16:creationId xmlns:a16="http://schemas.microsoft.com/office/drawing/2014/main" id="{5B0F5AFC-D795-4F2D-86D3-B3695C93312C}"/>
                </a:ext>
              </a:extLst>
            </p:cNvPr>
            <p:cNvSpPr/>
            <p:nvPr/>
          </p:nvSpPr>
          <p:spPr>
            <a:xfrm>
              <a:off x="4352450" y="4494300"/>
              <a:ext cx="905675" cy="25450"/>
            </a:xfrm>
            <a:custGeom>
              <a:avLst/>
              <a:gdLst/>
              <a:ahLst/>
              <a:cxnLst/>
              <a:rect l="l" t="t" r="r" b="b"/>
              <a:pathLst>
                <a:path w="36227" h="1018" extrusionOk="0">
                  <a:moveTo>
                    <a:pt x="0" y="1"/>
                  </a:moveTo>
                  <a:lnTo>
                    <a:pt x="0" y="1018"/>
                  </a:lnTo>
                  <a:lnTo>
                    <a:pt x="36227" y="1018"/>
                  </a:lnTo>
                  <a:lnTo>
                    <a:pt x="36227" y="1"/>
                  </a:ln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347;p71">
              <a:extLst>
                <a:ext uri="{FF2B5EF4-FFF2-40B4-BE49-F238E27FC236}">
                  <a16:creationId xmlns:a16="http://schemas.microsoft.com/office/drawing/2014/main" id="{57F859CB-6ABD-4F18-B864-9E18D60CD88B}"/>
                </a:ext>
              </a:extLst>
            </p:cNvPr>
            <p:cNvSpPr/>
            <p:nvPr/>
          </p:nvSpPr>
          <p:spPr>
            <a:xfrm>
              <a:off x="4352450" y="4396075"/>
              <a:ext cx="905675" cy="25450"/>
            </a:xfrm>
            <a:custGeom>
              <a:avLst/>
              <a:gdLst/>
              <a:ahLst/>
              <a:cxnLst/>
              <a:rect l="l" t="t" r="r" b="b"/>
              <a:pathLst>
                <a:path w="36227" h="1018" extrusionOk="0">
                  <a:moveTo>
                    <a:pt x="0" y="1"/>
                  </a:moveTo>
                  <a:lnTo>
                    <a:pt x="0" y="1018"/>
                  </a:lnTo>
                  <a:lnTo>
                    <a:pt x="36227" y="1018"/>
                  </a:lnTo>
                  <a:lnTo>
                    <a:pt x="36227" y="1"/>
                  </a:ln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348;p71">
              <a:extLst>
                <a:ext uri="{FF2B5EF4-FFF2-40B4-BE49-F238E27FC236}">
                  <a16:creationId xmlns:a16="http://schemas.microsoft.com/office/drawing/2014/main" id="{8D045119-4B8D-4EC2-BF95-AE912F6FA15D}"/>
                </a:ext>
              </a:extLst>
            </p:cNvPr>
            <p:cNvSpPr/>
            <p:nvPr/>
          </p:nvSpPr>
          <p:spPr>
            <a:xfrm>
              <a:off x="4352450" y="4297875"/>
              <a:ext cx="905675" cy="25450"/>
            </a:xfrm>
            <a:custGeom>
              <a:avLst/>
              <a:gdLst/>
              <a:ahLst/>
              <a:cxnLst/>
              <a:rect l="l" t="t" r="r" b="b"/>
              <a:pathLst>
                <a:path w="36227" h="1018" extrusionOk="0">
                  <a:moveTo>
                    <a:pt x="0" y="0"/>
                  </a:moveTo>
                  <a:lnTo>
                    <a:pt x="0" y="1017"/>
                  </a:lnTo>
                  <a:lnTo>
                    <a:pt x="36227" y="1017"/>
                  </a:lnTo>
                  <a:lnTo>
                    <a:pt x="36227" y="0"/>
                  </a:ln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349;p71">
              <a:extLst>
                <a:ext uri="{FF2B5EF4-FFF2-40B4-BE49-F238E27FC236}">
                  <a16:creationId xmlns:a16="http://schemas.microsoft.com/office/drawing/2014/main" id="{9C7A20FD-3196-4F7E-BD6B-36931DE3D45A}"/>
                </a:ext>
              </a:extLst>
            </p:cNvPr>
            <p:cNvSpPr/>
            <p:nvPr/>
          </p:nvSpPr>
          <p:spPr>
            <a:xfrm>
              <a:off x="4352450" y="4199650"/>
              <a:ext cx="905675" cy="25450"/>
            </a:xfrm>
            <a:custGeom>
              <a:avLst/>
              <a:gdLst/>
              <a:ahLst/>
              <a:cxnLst/>
              <a:rect l="l" t="t" r="r" b="b"/>
              <a:pathLst>
                <a:path w="36227" h="1018" extrusionOk="0">
                  <a:moveTo>
                    <a:pt x="0" y="0"/>
                  </a:moveTo>
                  <a:lnTo>
                    <a:pt x="0" y="1017"/>
                  </a:lnTo>
                  <a:lnTo>
                    <a:pt x="36227" y="1017"/>
                  </a:lnTo>
                  <a:lnTo>
                    <a:pt x="36227" y="0"/>
                  </a:ln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350;p71">
              <a:extLst>
                <a:ext uri="{FF2B5EF4-FFF2-40B4-BE49-F238E27FC236}">
                  <a16:creationId xmlns:a16="http://schemas.microsoft.com/office/drawing/2014/main" id="{820C4778-1E2F-49F7-A71D-3CB476E336AE}"/>
                </a:ext>
              </a:extLst>
            </p:cNvPr>
            <p:cNvSpPr/>
            <p:nvPr/>
          </p:nvSpPr>
          <p:spPr>
            <a:xfrm>
              <a:off x="4352450" y="4101425"/>
              <a:ext cx="905675" cy="25450"/>
            </a:xfrm>
            <a:custGeom>
              <a:avLst/>
              <a:gdLst/>
              <a:ahLst/>
              <a:cxnLst/>
              <a:rect l="l" t="t" r="r" b="b"/>
              <a:pathLst>
                <a:path w="36227" h="1018" extrusionOk="0">
                  <a:moveTo>
                    <a:pt x="0" y="1"/>
                  </a:moveTo>
                  <a:lnTo>
                    <a:pt x="0" y="1017"/>
                  </a:lnTo>
                  <a:lnTo>
                    <a:pt x="36227" y="1017"/>
                  </a:lnTo>
                  <a:lnTo>
                    <a:pt x="36227" y="1"/>
                  </a:ln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351;p71">
              <a:extLst>
                <a:ext uri="{FF2B5EF4-FFF2-40B4-BE49-F238E27FC236}">
                  <a16:creationId xmlns:a16="http://schemas.microsoft.com/office/drawing/2014/main" id="{B72D6DD6-06F7-434C-A4E0-5F877F81EC2A}"/>
                </a:ext>
              </a:extLst>
            </p:cNvPr>
            <p:cNvSpPr/>
            <p:nvPr/>
          </p:nvSpPr>
          <p:spPr>
            <a:xfrm>
              <a:off x="4352450" y="4003200"/>
              <a:ext cx="905675" cy="25450"/>
            </a:xfrm>
            <a:custGeom>
              <a:avLst/>
              <a:gdLst/>
              <a:ahLst/>
              <a:cxnLst/>
              <a:rect l="l" t="t" r="r" b="b"/>
              <a:pathLst>
                <a:path w="36227" h="1018" extrusionOk="0">
                  <a:moveTo>
                    <a:pt x="0" y="1"/>
                  </a:moveTo>
                  <a:lnTo>
                    <a:pt x="0" y="1018"/>
                  </a:lnTo>
                  <a:lnTo>
                    <a:pt x="36227" y="1018"/>
                  </a:lnTo>
                  <a:lnTo>
                    <a:pt x="36227" y="1"/>
                  </a:ln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352;p71">
              <a:extLst>
                <a:ext uri="{FF2B5EF4-FFF2-40B4-BE49-F238E27FC236}">
                  <a16:creationId xmlns:a16="http://schemas.microsoft.com/office/drawing/2014/main" id="{54FC9325-D934-4195-B5CC-1E43FEBD06F1}"/>
                </a:ext>
              </a:extLst>
            </p:cNvPr>
            <p:cNvSpPr/>
            <p:nvPr/>
          </p:nvSpPr>
          <p:spPr>
            <a:xfrm>
              <a:off x="4352450" y="3904975"/>
              <a:ext cx="905675" cy="25450"/>
            </a:xfrm>
            <a:custGeom>
              <a:avLst/>
              <a:gdLst/>
              <a:ahLst/>
              <a:cxnLst/>
              <a:rect l="l" t="t" r="r" b="b"/>
              <a:pathLst>
                <a:path w="36227" h="1018" extrusionOk="0">
                  <a:moveTo>
                    <a:pt x="0" y="1"/>
                  </a:moveTo>
                  <a:lnTo>
                    <a:pt x="0" y="1018"/>
                  </a:lnTo>
                  <a:lnTo>
                    <a:pt x="36227" y="1018"/>
                  </a:lnTo>
                  <a:lnTo>
                    <a:pt x="36227" y="1"/>
                  </a:ln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353;p71">
              <a:extLst>
                <a:ext uri="{FF2B5EF4-FFF2-40B4-BE49-F238E27FC236}">
                  <a16:creationId xmlns:a16="http://schemas.microsoft.com/office/drawing/2014/main" id="{FB3B1303-BE70-41C8-8C26-A74834F0AC9E}"/>
                </a:ext>
              </a:extLst>
            </p:cNvPr>
            <p:cNvSpPr/>
            <p:nvPr/>
          </p:nvSpPr>
          <p:spPr>
            <a:xfrm>
              <a:off x="4632950" y="4050675"/>
              <a:ext cx="128175" cy="545775"/>
            </a:xfrm>
            <a:custGeom>
              <a:avLst/>
              <a:gdLst/>
              <a:ahLst/>
              <a:cxnLst/>
              <a:rect l="l" t="t" r="r" b="b"/>
              <a:pathLst>
                <a:path w="5127" h="21831" extrusionOk="0">
                  <a:moveTo>
                    <a:pt x="209" y="0"/>
                  </a:moveTo>
                  <a:cubicBezTo>
                    <a:pt x="94" y="0"/>
                    <a:pt x="1" y="94"/>
                    <a:pt x="1" y="212"/>
                  </a:cubicBezTo>
                  <a:lnTo>
                    <a:pt x="1" y="21831"/>
                  </a:lnTo>
                  <a:lnTo>
                    <a:pt x="5127" y="21831"/>
                  </a:lnTo>
                  <a:lnTo>
                    <a:pt x="5127" y="212"/>
                  </a:lnTo>
                  <a:cubicBezTo>
                    <a:pt x="5127" y="94"/>
                    <a:pt x="5033" y="0"/>
                    <a:pt x="4919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354;p71">
              <a:extLst>
                <a:ext uri="{FF2B5EF4-FFF2-40B4-BE49-F238E27FC236}">
                  <a16:creationId xmlns:a16="http://schemas.microsoft.com/office/drawing/2014/main" id="{030393E3-9908-4C52-BC9A-71CF1D4E7498}"/>
                </a:ext>
              </a:extLst>
            </p:cNvPr>
            <p:cNvSpPr/>
            <p:nvPr/>
          </p:nvSpPr>
          <p:spPr>
            <a:xfrm>
              <a:off x="4849450" y="4098125"/>
              <a:ext cx="128175" cy="498325"/>
            </a:xfrm>
            <a:custGeom>
              <a:avLst/>
              <a:gdLst/>
              <a:ahLst/>
              <a:cxnLst/>
              <a:rect l="l" t="t" r="r" b="b"/>
              <a:pathLst>
                <a:path w="5127" h="19933" extrusionOk="0">
                  <a:moveTo>
                    <a:pt x="208" y="1"/>
                  </a:moveTo>
                  <a:cubicBezTo>
                    <a:pt x="94" y="1"/>
                    <a:pt x="0" y="94"/>
                    <a:pt x="0" y="209"/>
                  </a:cubicBezTo>
                  <a:lnTo>
                    <a:pt x="0" y="19933"/>
                  </a:lnTo>
                  <a:lnTo>
                    <a:pt x="5126" y="19933"/>
                  </a:lnTo>
                  <a:lnTo>
                    <a:pt x="5126" y="209"/>
                  </a:lnTo>
                  <a:cubicBezTo>
                    <a:pt x="5126" y="94"/>
                    <a:pt x="5033" y="1"/>
                    <a:pt x="4918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355;p71">
              <a:extLst>
                <a:ext uri="{FF2B5EF4-FFF2-40B4-BE49-F238E27FC236}">
                  <a16:creationId xmlns:a16="http://schemas.microsoft.com/office/drawing/2014/main" id="{A35E74C4-1383-48C4-B1D0-1EBCD9A744E6}"/>
                </a:ext>
              </a:extLst>
            </p:cNvPr>
            <p:cNvSpPr/>
            <p:nvPr/>
          </p:nvSpPr>
          <p:spPr>
            <a:xfrm>
              <a:off x="4416475" y="3976225"/>
              <a:ext cx="128175" cy="620225"/>
            </a:xfrm>
            <a:custGeom>
              <a:avLst/>
              <a:gdLst/>
              <a:ahLst/>
              <a:cxnLst/>
              <a:rect l="l" t="t" r="r" b="b"/>
              <a:pathLst>
                <a:path w="5127" h="24809" extrusionOk="0">
                  <a:moveTo>
                    <a:pt x="209" y="0"/>
                  </a:moveTo>
                  <a:cubicBezTo>
                    <a:pt x="94" y="0"/>
                    <a:pt x="0" y="94"/>
                    <a:pt x="0" y="209"/>
                  </a:cubicBezTo>
                  <a:lnTo>
                    <a:pt x="0" y="24809"/>
                  </a:lnTo>
                  <a:lnTo>
                    <a:pt x="5127" y="24809"/>
                  </a:lnTo>
                  <a:lnTo>
                    <a:pt x="5127" y="209"/>
                  </a:lnTo>
                  <a:cubicBezTo>
                    <a:pt x="5127" y="94"/>
                    <a:pt x="5033" y="0"/>
                    <a:pt x="4918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356;p71">
              <a:extLst>
                <a:ext uri="{FF2B5EF4-FFF2-40B4-BE49-F238E27FC236}">
                  <a16:creationId xmlns:a16="http://schemas.microsoft.com/office/drawing/2014/main" id="{4B0A5D49-2477-4AAA-BB68-6CF2B28BFC55}"/>
                </a:ext>
              </a:extLst>
            </p:cNvPr>
            <p:cNvSpPr/>
            <p:nvPr/>
          </p:nvSpPr>
          <p:spPr>
            <a:xfrm>
              <a:off x="5065825" y="4171350"/>
              <a:ext cx="128275" cy="425100"/>
            </a:xfrm>
            <a:custGeom>
              <a:avLst/>
              <a:gdLst/>
              <a:ahLst/>
              <a:cxnLst/>
              <a:rect l="l" t="t" r="r" b="b"/>
              <a:pathLst>
                <a:path w="5131" h="17004" extrusionOk="0">
                  <a:moveTo>
                    <a:pt x="213" y="1"/>
                  </a:moveTo>
                  <a:cubicBezTo>
                    <a:pt x="95" y="1"/>
                    <a:pt x="1" y="95"/>
                    <a:pt x="1" y="209"/>
                  </a:cubicBezTo>
                  <a:lnTo>
                    <a:pt x="1" y="17004"/>
                  </a:lnTo>
                  <a:lnTo>
                    <a:pt x="5131" y="17004"/>
                  </a:lnTo>
                  <a:lnTo>
                    <a:pt x="5131" y="209"/>
                  </a:lnTo>
                  <a:cubicBezTo>
                    <a:pt x="5131" y="95"/>
                    <a:pt x="5037" y="1"/>
                    <a:pt x="4922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357;p71">
              <a:extLst>
                <a:ext uri="{FF2B5EF4-FFF2-40B4-BE49-F238E27FC236}">
                  <a16:creationId xmlns:a16="http://schemas.microsoft.com/office/drawing/2014/main" id="{0E468CA0-FCF0-427A-AF4F-B810158290A1}"/>
                </a:ext>
              </a:extLst>
            </p:cNvPr>
            <p:cNvSpPr/>
            <p:nvPr/>
          </p:nvSpPr>
          <p:spPr>
            <a:xfrm>
              <a:off x="4352450" y="4584200"/>
              <a:ext cx="905675" cy="96775"/>
            </a:xfrm>
            <a:custGeom>
              <a:avLst/>
              <a:gdLst/>
              <a:ahLst/>
              <a:cxnLst/>
              <a:rect l="l" t="t" r="r" b="b"/>
              <a:pathLst>
                <a:path w="36227" h="3871" extrusionOk="0">
                  <a:moveTo>
                    <a:pt x="0" y="0"/>
                  </a:moveTo>
                  <a:lnTo>
                    <a:pt x="0" y="2808"/>
                  </a:lnTo>
                  <a:cubicBezTo>
                    <a:pt x="0" y="3395"/>
                    <a:pt x="475" y="3870"/>
                    <a:pt x="1062" y="3870"/>
                  </a:cubicBezTo>
                  <a:lnTo>
                    <a:pt x="35165" y="3870"/>
                  </a:lnTo>
                  <a:cubicBezTo>
                    <a:pt x="35751" y="3870"/>
                    <a:pt x="36227" y="3395"/>
                    <a:pt x="36227" y="2808"/>
                  </a:cubicBezTo>
                  <a:lnTo>
                    <a:pt x="36227" y="0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358;p71">
              <a:extLst>
                <a:ext uri="{FF2B5EF4-FFF2-40B4-BE49-F238E27FC236}">
                  <a16:creationId xmlns:a16="http://schemas.microsoft.com/office/drawing/2014/main" id="{577A39C6-F700-4528-B4ED-463A59559903}"/>
                </a:ext>
              </a:extLst>
            </p:cNvPr>
            <p:cNvSpPr/>
            <p:nvPr/>
          </p:nvSpPr>
          <p:spPr>
            <a:xfrm>
              <a:off x="4352450" y="2903075"/>
              <a:ext cx="905675" cy="838375"/>
            </a:xfrm>
            <a:custGeom>
              <a:avLst/>
              <a:gdLst/>
              <a:ahLst/>
              <a:cxnLst/>
              <a:rect l="l" t="t" r="r" b="b"/>
              <a:pathLst>
                <a:path w="36227" h="33535" extrusionOk="0">
                  <a:moveTo>
                    <a:pt x="1062" y="1"/>
                  </a:moveTo>
                  <a:cubicBezTo>
                    <a:pt x="475" y="1"/>
                    <a:pt x="0" y="476"/>
                    <a:pt x="0" y="1063"/>
                  </a:cubicBezTo>
                  <a:lnTo>
                    <a:pt x="0" y="1222"/>
                  </a:lnTo>
                  <a:lnTo>
                    <a:pt x="389" y="2302"/>
                  </a:lnTo>
                  <a:lnTo>
                    <a:pt x="0" y="3437"/>
                  </a:lnTo>
                  <a:lnTo>
                    <a:pt x="0" y="8459"/>
                  </a:lnTo>
                  <a:lnTo>
                    <a:pt x="212" y="9538"/>
                  </a:lnTo>
                  <a:lnTo>
                    <a:pt x="0" y="10541"/>
                  </a:lnTo>
                  <a:lnTo>
                    <a:pt x="0" y="15695"/>
                  </a:lnTo>
                  <a:lnTo>
                    <a:pt x="389" y="16695"/>
                  </a:lnTo>
                  <a:lnTo>
                    <a:pt x="0" y="17854"/>
                  </a:lnTo>
                  <a:lnTo>
                    <a:pt x="0" y="22921"/>
                  </a:lnTo>
                  <a:lnTo>
                    <a:pt x="212" y="24001"/>
                  </a:lnTo>
                  <a:lnTo>
                    <a:pt x="0" y="25077"/>
                  </a:lnTo>
                  <a:lnTo>
                    <a:pt x="0" y="30158"/>
                  </a:lnTo>
                  <a:lnTo>
                    <a:pt x="496" y="31237"/>
                  </a:lnTo>
                  <a:lnTo>
                    <a:pt x="0" y="32313"/>
                  </a:lnTo>
                  <a:lnTo>
                    <a:pt x="0" y="32473"/>
                  </a:lnTo>
                  <a:cubicBezTo>
                    <a:pt x="0" y="33059"/>
                    <a:pt x="475" y="33535"/>
                    <a:pt x="1062" y="33535"/>
                  </a:cubicBezTo>
                  <a:lnTo>
                    <a:pt x="35165" y="33535"/>
                  </a:lnTo>
                  <a:cubicBezTo>
                    <a:pt x="35751" y="33535"/>
                    <a:pt x="36227" y="33059"/>
                    <a:pt x="36227" y="32473"/>
                  </a:cubicBezTo>
                  <a:lnTo>
                    <a:pt x="36227" y="32289"/>
                  </a:lnTo>
                  <a:lnTo>
                    <a:pt x="35838" y="31234"/>
                  </a:lnTo>
                  <a:lnTo>
                    <a:pt x="36227" y="30158"/>
                  </a:lnTo>
                  <a:lnTo>
                    <a:pt x="36227" y="17851"/>
                  </a:lnTo>
                  <a:lnTo>
                    <a:pt x="35838" y="16768"/>
                  </a:lnTo>
                  <a:lnTo>
                    <a:pt x="36227" y="15695"/>
                  </a:lnTo>
                  <a:lnTo>
                    <a:pt x="36227" y="10614"/>
                  </a:lnTo>
                  <a:lnTo>
                    <a:pt x="35838" y="9538"/>
                  </a:lnTo>
                  <a:lnTo>
                    <a:pt x="36227" y="8459"/>
                  </a:lnTo>
                  <a:lnTo>
                    <a:pt x="36227" y="3378"/>
                  </a:lnTo>
                  <a:lnTo>
                    <a:pt x="35838" y="2302"/>
                  </a:lnTo>
                  <a:lnTo>
                    <a:pt x="36227" y="1222"/>
                  </a:lnTo>
                  <a:lnTo>
                    <a:pt x="36227" y="1063"/>
                  </a:lnTo>
                  <a:cubicBezTo>
                    <a:pt x="36227" y="476"/>
                    <a:pt x="35751" y="1"/>
                    <a:pt x="351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359;p71">
              <a:extLst>
                <a:ext uri="{FF2B5EF4-FFF2-40B4-BE49-F238E27FC236}">
                  <a16:creationId xmlns:a16="http://schemas.microsoft.com/office/drawing/2014/main" id="{51DCBB06-538C-46C6-848A-D2A0B4E8E8E9}"/>
                </a:ext>
              </a:extLst>
            </p:cNvPr>
            <p:cNvSpPr/>
            <p:nvPr/>
          </p:nvSpPr>
          <p:spPr>
            <a:xfrm>
              <a:off x="4352450" y="2933625"/>
              <a:ext cx="19450" cy="53900"/>
            </a:xfrm>
            <a:custGeom>
              <a:avLst/>
              <a:gdLst/>
              <a:ahLst/>
              <a:cxnLst/>
              <a:rect l="l" t="t" r="r" b="b"/>
              <a:pathLst>
                <a:path w="778" h="2156" extrusionOk="0">
                  <a:moveTo>
                    <a:pt x="0" y="0"/>
                  </a:moveTo>
                  <a:lnTo>
                    <a:pt x="0" y="2156"/>
                  </a:lnTo>
                  <a:cubicBezTo>
                    <a:pt x="451" y="2007"/>
                    <a:pt x="777" y="1580"/>
                    <a:pt x="777" y="1080"/>
                  </a:cubicBezTo>
                  <a:cubicBezTo>
                    <a:pt x="777" y="577"/>
                    <a:pt x="451" y="150"/>
                    <a:pt x="0" y="0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360;p71">
              <a:extLst>
                <a:ext uri="{FF2B5EF4-FFF2-40B4-BE49-F238E27FC236}">
                  <a16:creationId xmlns:a16="http://schemas.microsoft.com/office/drawing/2014/main" id="{EE2F0ABE-01F7-4A7C-BD54-78482A7A8364}"/>
                </a:ext>
              </a:extLst>
            </p:cNvPr>
            <p:cNvSpPr/>
            <p:nvPr/>
          </p:nvSpPr>
          <p:spPr>
            <a:xfrm>
              <a:off x="4690125" y="2932150"/>
              <a:ext cx="56875" cy="56850"/>
            </a:xfrm>
            <a:custGeom>
              <a:avLst/>
              <a:gdLst/>
              <a:ahLst/>
              <a:cxnLst/>
              <a:rect l="l" t="t" r="r" b="b"/>
              <a:pathLst>
                <a:path w="2275" h="2274" extrusionOk="0">
                  <a:moveTo>
                    <a:pt x="1136" y="0"/>
                  </a:moveTo>
                  <a:cubicBezTo>
                    <a:pt x="508" y="0"/>
                    <a:pt x="1" y="511"/>
                    <a:pt x="1" y="1139"/>
                  </a:cubicBezTo>
                  <a:cubicBezTo>
                    <a:pt x="1" y="1764"/>
                    <a:pt x="508" y="2274"/>
                    <a:pt x="1136" y="2274"/>
                  </a:cubicBezTo>
                  <a:cubicBezTo>
                    <a:pt x="1764" y="2274"/>
                    <a:pt x="2274" y="1764"/>
                    <a:pt x="2274" y="1139"/>
                  </a:cubicBezTo>
                  <a:cubicBezTo>
                    <a:pt x="2274" y="511"/>
                    <a:pt x="1764" y="0"/>
                    <a:pt x="1136" y="0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361;p71">
              <a:extLst>
                <a:ext uri="{FF2B5EF4-FFF2-40B4-BE49-F238E27FC236}">
                  <a16:creationId xmlns:a16="http://schemas.microsoft.com/office/drawing/2014/main" id="{0B4E2974-492C-43C6-A846-41DD62E71575}"/>
                </a:ext>
              </a:extLst>
            </p:cNvPr>
            <p:cNvSpPr/>
            <p:nvPr/>
          </p:nvSpPr>
          <p:spPr>
            <a:xfrm>
              <a:off x="4488400" y="2932150"/>
              <a:ext cx="56950" cy="56850"/>
            </a:xfrm>
            <a:custGeom>
              <a:avLst/>
              <a:gdLst/>
              <a:ahLst/>
              <a:cxnLst/>
              <a:rect l="l" t="t" r="r" b="b"/>
              <a:pathLst>
                <a:path w="2278" h="2274" extrusionOk="0">
                  <a:moveTo>
                    <a:pt x="1139" y="0"/>
                  </a:moveTo>
                  <a:cubicBezTo>
                    <a:pt x="511" y="0"/>
                    <a:pt x="1" y="511"/>
                    <a:pt x="1" y="1139"/>
                  </a:cubicBezTo>
                  <a:cubicBezTo>
                    <a:pt x="1" y="1764"/>
                    <a:pt x="511" y="2274"/>
                    <a:pt x="1139" y="2274"/>
                  </a:cubicBezTo>
                  <a:cubicBezTo>
                    <a:pt x="1767" y="2274"/>
                    <a:pt x="2277" y="1764"/>
                    <a:pt x="2277" y="1139"/>
                  </a:cubicBezTo>
                  <a:cubicBezTo>
                    <a:pt x="2277" y="511"/>
                    <a:pt x="1767" y="0"/>
                    <a:pt x="1139" y="0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362;p71">
              <a:extLst>
                <a:ext uri="{FF2B5EF4-FFF2-40B4-BE49-F238E27FC236}">
                  <a16:creationId xmlns:a16="http://schemas.microsoft.com/office/drawing/2014/main" id="{31DDD9E7-F802-477C-B7F3-F789FE8FE2A9}"/>
                </a:ext>
              </a:extLst>
            </p:cNvPr>
            <p:cNvSpPr/>
            <p:nvPr/>
          </p:nvSpPr>
          <p:spPr>
            <a:xfrm>
              <a:off x="4401725" y="3022550"/>
              <a:ext cx="56850" cy="56950"/>
            </a:xfrm>
            <a:custGeom>
              <a:avLst/>
              <a:gdLst/>
              <a:ahLst/>
              <a:cxnLst/>
              <a:rect l="l" t="t" r="r" b="b"/>
              <a:pathLst>
                <a:path w="2274" h="2278" extrusionOk="0">
                  <a:moveTo>
                    <a:pt x="1139" y="1"/>
                  </a:moveTo>
                  <a:cubicBezTo>
                    <a:pt x="511" y="1"/>
                    <a:pt x="0" y="511"/>
                    <a:pt x="0" y="1139"/>
                  </a:cubicBezTo>
                  <a:cubicBezTo>
                    <a:pt x="0" y="1767"/>
                    <a:pt x="511" y="2278"/>
                    <a:pt x="1139" y="2278"/>
                  </a:cubicBezTo>
                  <a:cubicBezTo>
                    <a:pt x="1763" y="2278"/>
                    <a:pt x="2274" y="1767"/>
                    <a:pt x="2274" y="1139"/>
                  </a:cubicBezTo>
                  <a:cubicBezTo>
                    <a:pt x="2274" y="511"/>
                    <a:pt x="1763" y="1"/>
                    <a:pt x="1139" y="1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363;p71">
              <a:extLst>
                <a:ext uri="{FF2B5EF4-FFF2-40B4-BE49-F238E27FC236}">
                  <a16:creationId xmlns:a16="http://schemas.microsoft.com/office/drawing/2014/main" id="{779ED669-3525-48AC-944A-B620EB9A00D9}"/>
                </a:ext>
              </a:extLst>
            </p:cNvPr>
            <p:cNvSpPr/>
            <p:nvPr/>
          </p:nvSpPr>
          <p:spPr>
            <a:xfrm>
              <a:off x="4401725" y="3203475"/>
              <a:ext cx="56850" cy="56950"/>
            </a:xfrm>
            <a:custGeom>
              <a:avLst/>
              <a:gdLst/>
              <a:ahLst/>
              <a:cxnLst/>
              <a:rect l="l" t="t" r="r" b="b"/>
              <a:pathLst>
                <a:path w="2274" h="2278" extrusionOk="0">
                  <a:moveTo>
                    <a:pt x="1135" y="0"/>
                  </a:moveTo>
                  <a:cubicBezTo>
                    <a:pt x="511" y="0"/>
                    <a:pt x="0" y="511"/>
                    <a:pt x="0" y="1139"/>
                  </a:cubicBezTo>
                  <a:cubicBezTo>
                    <a:pt x="0" y="1767"/>
                    <a:pt x="511" y="2277"/>
                    <a:pt x="1135" y="2277"/>
                  </a:cubicBezTo>
                  <a:cubicBezTo>
                    <a:pt x="1763" y="2277"/>
                    <a:pt x="2274" y="1767"/>
                    <a:pt x="2274" y="1139"/>
                  </a:cubicBezTo>
                  <a:cubicBezTo>
                    <a:pt x="2274" y="511"/>
                    <a:pt x="1763" y="0"/>
                    <a:pt x="1135" y="0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364;p71">
              <a:extLst>
                <a:ext uri="{FF2B5EF4-FFF2-40B4-BE49-F238E27FC236}">
                  <a16:creationId xmlns:a16="http://schemas.microsoft.com/office/drawing/2014/main" id="{A91D93F3-2A00-4A1C-BF6F-FEB3E9832DE5}"/>
                </a:ext>
              </a:extLst>
            </p:cNvPr>
            <p:cNvSpPr/>
            <p:nvPr/>
          </p:nvSpPr>
          <p:spPr>
            <a:xfrm>
              <a:off x="4352450" y="3114525"/>
              <a:ext cx="19450" cy="53925"/>
            </a:xfrm>
            <a:custGeom>
              <a:avLst/>
              <a:gdLst/>
              <a:ahLst/>
              <a:cxnLst/>
              <a:rect l="l" t="t" r="r" b="b"/>
              <a:pathLst>
                <a:path w="778" h="2157" extrusionOk="0">
                  <a:moveTo>
                    <a:pt x="0" y="1"/>
                  </a:moveTo>
                  <a:lnTo>
                    <a:pt x="0" y="2156"/>
                  </a:lnTo>
                  <a:cubicBezTo>
                    <a:pt x="451" y="2007"/>
                    <a:pt x="777" y="1580"/>
                    <a:pt x="777" y="1077"/>
                  </a:cubicBezTo>
                  <a:cubicBezTo>
                    <a:pt x="777" y="577"/>
                    <a:pt x="451" y="154"/>
                    <a:pt x="0" y="1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365;p71">
              <a:extLst>
                <a:ext uri="{FF2B5EF4-FFF2-40B4-BE49-F238E27FC236}">
                  <a16:creationId xmlns:a16="http://schemas.microsoft.com/office/drawing/2014/main" id="{13B52F2A-1936-4E96-B436-13B0E15E09F6}"/>
                </a:ext>
              </a:extLst>
            </p:cNvPr>
            <p:cNvSpPr/>
            <p:nvPr/>
          </p:nvSpPr>
          <p:spPr>
            <a:xfrm>
              <a:off x="4352450" y="3295450"/>
              <a:ext cx="19450" cy="53900"/>
            </a:xfrm>
            <a:custGeom>
              <a:avLst/>
              <a:gdLst/>
              <a:ahLst/>
              <a:cxnLst/>
              <a:rect l="l" t="t" r="r" b="b"/>
              <a:pathLst>
                <a:path w="778" h="2156" extrusionOk="0">
                  <a:moveTo>
                    <a:pt x="0" y="0"/>
                  </a:moveTo>
                  <a:lnTo>
                    <a:pt x="0" y="2156"/>
                  </a:lnTo>
                  <a:cubicBezTo>
                    <a:pt x="451" y="2006"/>
                    <a:pt x="777" y="1579"/>
                    <a:pt x="777" y="1080"/>
                  </a:cubicBezTo>
                  <a:cubicBezTo>
                    <a:pt x="777" y="576"/>
                    <a:pt x="451" y="149"/>
                    <a:pt x="0" y="0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366;p71">
              <a:extLst>
                <a:ext uri="{FF2B5EF4-FFF2-40B4-BE49-F238E27FC236}">
                  <a16:creationId xmlns:a16="http://schemas.microsoft.com/office/drawing/2014/main" id="{50EC6E06-B66A-480E-AA7D-884A6DC455D0}"/>
                </a:ext>
              </a:extLst>
            </p:cNvPr>
            <p:cNvSpPr/>
            <p:nvPr/>
          </p:nvSpPr>
          <p:spPr>
            <a:xfrm>
              <a:off x="4776825" y="3022550"/>
              <a:ext cx="56925" cy="56950"/>
            </a:xfrm>
            <a:custGeom>
              <a:avLst/>
              <a:gdLst/>
              <a:ahLst/>
              <a:cxnLst/>
              <a:rect l="l" t="t" r="r" b="b"/>
              <a:pathLst>
                <a:path w="2277" h="2278" extrusionOk="0">
                  <a:moveTo>
                    <a:pt x="1138" y="1"/>
                  </a:moveTo>
                  <a:cubicBezTo>
                    <a:pt x="510" y="1"/>
                    <a:pt x="0" y="511"/>
                    <a:pt x="0" y="1139"/>
                  </a:cubicBezTo>
                  <a:cubicBezTo>
                    <a:pt x="0" y="1767"/>
                    <a:pt x="510" y="2278"/>
                    <a:pt x="1138" y="2278"/>
                  </a:cubicBezTo>
                  <a:cubicBezTo>
                    <a:pt x="1767" y="2278"/>
                    <a:pt x="2277" y="1767"/>
                    <a:pt x="2277" y="1139"/>
                  </a:cubicBezTo>
                  <a:cubicBezTo>
                    <a:pt x="2277" y="511"/>
                    <a:pt x="1767" y="1"/>
                    <a:pt x="1138" y="1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367;p71">
              <a:extLst>
                <a:ext uri="{FF2B5EF4-FFF2-40B4-BE49-F238E27FC236}">
                  <a16:creationId xmlns:a16="http://schemas.microsoft.com/office/drawing/2014/main" id="{D203EBD1-B959-4728-AB9B-CB0023C3DED8}"/>
                </a:ext>
              </a:extLst>
            </p:cNvPr>
            <p:cNvSpPr/>
            <p:nvPr/>
          </p:nvSpPr>
          <p:spPr>
            <a:xfrm>
              <a:off x="4589225" y="3022550"/>
              <a:ext cx="56950" cy="56950"/>
            </a:xfrm>
            <a:custGeom>
              <a:avLst/>
              <a:gdLst/>
              <a:ahLst/>
              <a:cxnLst/>
              <a:rect l="l" t="t" r="r" b="b"/>
              <a:pathLst>
                <a:path w="2278" h="2278" extrusionOk="0">
                  <a:moveTo>
                    <a:pt x="1139" y="1"/>
                  </a:moveTo>
                  <a:cubicBezTo>
                    <a:pt x="511" y="1"/>
                    <a:pt x="0" y="511"/>
                    <a:pt x="0" y="1139"/>
                  </a:cubicBezTo>
                  <a:cubicBezTo>
                    <a:pt x="0" y="1767"/>
                    <a:pt x="511" y="2278"/>
                    <a:pt x="1139" y="2278"/>
                  </a:cubicBezTo>
                  <a:cubicBezTo>
                    <a:pt x="1767" y="2278"/>
                    <a:pt x="2277" y="1767"/>
                    <a:pt x="2277" y="1139"/>
                  </a:cubicBezTo>
                  <a:cubicBezTo>
                    <a:pt x="2277" y="511"/>
                    <a:pt x="1767" y="1"/>
                    <a:pt x="1139" y="1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368;p71">
              <a:extLst>
                <a:ext uri="{FF2B5EF4-FFF2-40B4-BE49-F238E27FC236}">
                  <a16:creationId xmlns:a16="http://schemas.microsoft.com/office/drawing/2014/main" id="{B4CB58D1-8564-4396-80C9-9925E0B0992E}"/>
                </a:ext>
              </a:extLst>
            </p:cNvPr>
            <p:cNvSpPr/>
            <p:nvPr/>
          </p:nvSpPr>
          <p:spPr>
            <a:xfrm>
              <a:off x="4776825" y="3203475"/>
              <a:ext cx="56850" cy="56950"/>
            </a:xfrm>
            <a:custGeom>
              <a:avLst/>
              <a:gdLst/>
              <a:ahLst/>
              <a:cxnLst/>
              <a:rect l="l" t="t" r="r" b="b"/>
              <a:pathLst>
                <a:path w="2274" h="2278" extrusionOk="0">
                  <a:moveTo>
                    <a:pt x="1138" y="0"/>
                  </a:moveTo>
                  <a:cubicBezTo>
                    <a:pt x="510" y="0"/>
                    <a:pt x="0" y="511"/>
                    <a:pt x="0" y="1139"/>
                  </a:cubicBezTo>
                  <a:cubicBezTo>
                    <a:pt x="0" y="1767"/>
                    <a:pt x="510" y="2277"/>
                    <a:pt x="1138" y="2277"/>
                  </a:cubicBezTo>
                  <a:cubicBezTo>
                    <a:pt x="1767" y="2277"/>
                    <a:pt x="2273" y="1767"/>
                    <a:pt x="2273" y="1139"/>
                  </a:cubicBezTo>
                  <a:cubicBezTo>
                    <a:pt x="2273" y="511"/>
                    <a:pt x="1767" y="0"/>
                    <a:pt x="1138" y="0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369;p71">
              <a:extLst>
                <a:ext uri="{FF2B5EF4-FFF2-40B4-BE49-F238E27FC236}">
                  <a16:creationId xmlns:a16="http://schemas.microsoft.com/office/drawing/2014/main" id="{F540E68F-A8DA-48D5-9D67-DD237FD65BFE}"/>
                </a:ext>
              </a:extLst>
            </p:cNvPr>
            <p:cNvSpPr/>
            <p:nvPr/>
          </p:nvSpPr>
          <p:spPr>
            <a:xfrm>
              <a:off x="4589300" y="3203475"/>
              <a:ext cx="56875" cy="56950"/>
            </a:xfrm>
            <a:custGeom>
              <a:avLst/>
              <a:gdLst/>
              <a:ahLst/>
              <a:cxnLst/>
              <a:rect l="l" t="t" r="r" b="b"/>
              <a:pathLst>
                <a:path w="2275" h="2278" extrusionOk="0">
                  <a:moveTo>
                    <a:pt x="1136" y="0"/>
                  </a:moveTo>
                  <a:cubicBezTo>
                    <a:pt x="508" y="0"/>
                    <a:pt x="1" y="511"/>
                    <a:pt x="1" y="1139"/>
                  </a:cubicBezTo>
                  <a:cubicBezTo>
                    <a:pt x="1" y="1767"/>
                    <a:pt x="508" y="2277"/>
                    <a:pt x="1136" y="2277"/>
                  </a:cubicBezTo>
                  <a:cubicBezTo>
                    <a:pt x="1764" y="2277"/>
                    <a:pt x="2274" y="1767"/>
                    <a:pt x="2274" y="1139"/>
                  </a:cubicBezTo>
                  <a:cubicBezTo>
                    <a:pt x="2274" y="511"/>
                    <a:pt x="1764" y="0"/>
                    <a:pt x="1136" y="0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370;p71">
              <a:extLst>
                <a:ext uri="{FF2B5EF4-FFF2-40B4-BE49-F238E27FC236}">
                  <a16:creationId xmlns:a16="http://schemas.microsoft.com/office/drawing/2014/main" id="{F74D8A17-0E41-44C9-8E80-59D9398EC83E}"/>
                </a:ext>
              </a:extLst>
            </p:cNvPr>
            <p:cNvSpPr/>
            <p:nvPr/>
          </p:nvSpPr>
          <p:spPr>
            <a:xfrm>
              <a:off x="4488500" y="3113050"/>
              <a:ext cx="56850" cy="56875"/>
            </a:xfrm>
            <a:custGeom>
              <a:avLst/>
              <a:gdLst/>
              <a:ahLst/>
              <a:cxnLst/>
              <a:rect l="l" t="t" r="r" b="b"/>
              <a:pathLst>
                <a:path w="2274" h="2275" extrusionOk="0">
                  <a:moveTo>
                    <a:pt x="1135" y="1"/>
                  </a:moveTo>
                  <a:cubicBezTo>
                    <a:pt x="507" y="1"/>
                    <a:pt x="0" y="511"/>
                    <a:pt x="0" y="1139"/>
                  </a:cubicBezTo>
                  <a:cubicBezTo>
                    <a:pt x="0" y="1764"/>
                    <a:pt x="507" y="2274"/>
                    <a:pt x="1135" y="2274"/>
                  </a:cubicBezTo>
                  <a:cubicBezTo>
                    <a:pt x="1763" y="2274"/>
                    <a:pt x="2273" y="1767"/>
                    <a:pt x="2273" y="1139"/>
                  </a:cubicBezTo>
                  <a:cubicBezTo>
                    <a:pt x="2273" y="511"/>
                    <a:pt x="1763" y="1"/>
                    <a:pt x="1135" y="1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371;p71">
              <a:extLst>
                <a:ext uri="{FF2B5EF4-FFF2-40B4-BE49-F238E27FC236}">
                  <a16:creationId xmlns:a16="http://schemas.microsoft.com/office/drawing/2014/main" id="{5F36E4D0-3062-42B6-96A6-AAE28C5881AD}"/>
                </a:ext>
              </a:extLst>
            </p:cNvPr>
            <p:cNvSpPr/>
            <p:nvPr/>
          </p:nvSpPr>
          <p:spPr>
            <a:xfrm>
              <a:off x="4690125" y="3113050"/>
              <a:ext cx="56875" cy="56875"/>
            </a:xfrm>
            <a:custGeom>
              <a:avLst/>
              <a:gdLst/>
              <a:ahLst/>
              <a:cxnLst/>
              <a:rect l="l" t="t" r="r" b="b"/>
              <a:pathLst>
                <a:path w="2275" h="2275" extrusionOk="0">
                  <a:moveTo>
                    <a:pt x="1136" y="1"/>
                  </a:moveTo>
                  <a:cubicBezTo>
                    <a:pt x="508" y="1"/>
                    <a:pt x="1" y="511"/>
                    <a:pt x="1" y="1139"/>
                  </a:cubicBezTo>
                  <a:cubicBezTo>
                    <a:pt x="1" y="1764"/>
                    <a:pt x="508" y="2274"/>
                    <a:pt x="1136" y="2274"/>
                  </a:cubicBezTo>
                  <a:cubicBezTo>
                    <a:pt x="1764" y="2274"/>
                    <a:pt x="2274" y="1767"/>
                    <a:pt x="2274" y="1139"/>
                  </a:cubicBezTo>
                  <a:cubicBezTo>
                    <a:pt x="2274" y="511"/>
                    <a:pt x="1764" y="1"/>
                    <a:pt x="1136" y="1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372;p71">
              <a:extLst>
                <a:ext uri="{FF2B5EF4-FFF2-40B4-BE49-F238E27FC236}">
                  <a16:creationId xmlns:a16="http://schemas.microsoft.com/office/drawing/2014/main" id="{C2B45A50-623D-4686-B918-1F0C64BDB55A}"/>
                </a:ext>
              </a:extLst>
            </p:cNvPr>
            <p:cNvSpPr/>
            <p:nvPr/>
          </p:nvSpPr>
          <p:spPr>
            <a:xfrm>
              <a:off x="4690125" y="3293975"/>
              <a:ext cx="56875" cy="56850"/>
            </a:xfrm>
            <a:custGeom>
              <a:avLst/>
              <a:gdLst/>
              <a:ahLst/>
              <a:cxnLst/>
              <a:rect l="l" t="t" r="r" b="b"/>
              <a:pathLst>
                <a:path w="2275" h="2274" extrusionOk="0">
                  <a:moveTo>
                    <a:pt x="1136" y="0"/>
                  </a:moveTo>
                  <a:cubicBezTo>
                    <a:pt x="508" y="0"/>
                    <a:pt x="1" y="510"/>
                    <a:pt x="1" y="1139"/>
                  </a:cubicBezTo>
                  <a:cubicBezTo>
                    <a:pt x="1" y="1763"/>
                    <a:pt x="508" y="2274"/>
                    <a:pt x="1136" y="2274"/>
                  </a:cubicBezTo>
                  <a:cubicBezTo>
                    <a:pt x="1764" y="2274"/>
                    <a:pt x="2274" y="1763"/>
                    <a:pt x="2274" y="1139"/>
                  </a:cubicBezTo>
                  <a:cubicBezTo>
                    <a:pt x="2274" y="510"/>
                    <a:pt x="1764" y="0"/>
                    <a:pt x="1136" y="0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373;p71">
              <a:extLst>
                <a:ext uri="{FF2B5EF4-FFF2-40B4-BE49-F238E27FC236}">
                  <a16:creationId xmlns:a16="http://schemas.microsoft.com/office/drawing/2014/main" id="{A72E46D8-50AB-4967-AF22-C666F8F3C401}"/>
                </a:ext>
              </a:extLst>
            </p:cNvPr>
            <p:cNvSpPr/>
            <p:nvPr/>
          </p:nvSpPr>
          <p:spPr>
            <a:xfrm>
              <a:off x="4488400" y="3293975"/>
              <a:ext cx="56950" cy="56850"/>
            </a:xfrm>
            <a:custGeom>
              <a:avLst/>
              <a:gdLst/>
              <a:ahLst/>
              <a:cxnLst/>
              <a:rect l="l" t="t" r="r" b="b"/>
              <a:pathLst>
                <a:path w="2278" h="2274" extrusionOk="0">
                  <a:moveTo>
                    <a:pt x="1139" y="0"/>
                  </a:moveTo>
                  <a:cubicBezTo>
                    <a:pt x="511" y="0"/>
                    <a:pt x="1" y="510"/>
                    <a:pt x="1" y="1139"/>
                  </a:cubicBezTo>
                  <a:cubicBezTo>
                    <a:pt x="1" y="1763"/>
                    <a:pt x="511" y="2274"/>
                    <a:pt x="1139" y="2274"/>
                  </a:cubicBezTo>
                  <a:cubicBezTo>
                    <a:pt x="1767" y="2274"/>
                    <a:pt x="2277" y="1763"/>
                    <a:pt x="2277" y="1139"/>
                  </a:cubicBezTo>
                  <a:cubicBezTo>
                    <a:pt x="2277" y="510"/>
                    <a:pt x="1767" y="0"/>
                    <a:pt x="1139" y="0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374;p71">
              <a:extLst>
                <a:ext uri="{FF2B5EF4-FFF2-40B4-BE49-F238E27FC236}">
                  <a16:creationId xmlns:a16="http://schemas.microsoft.com/office/drawing/2014/main" id="{E97B0BF3-750E-48FE-84A0-52A607B08442}"/>
                </a:ext>
              </a:extLst>
            </p:cNvPr>
            <p:cNvSpPr/>
            <p:nvPr/>
          </p:nvSpPr>
          <p:spPr>
            <a:xfrm>
              <a:off x="5065225" y="2932150"/>
              <a:ext cx="56850" cy="56850"/>
            </a:xfrm>
            <a:custGeom>
              <a:avLst/>
              <a:gdLst/>
              <a:ahLst/>
              <a:cxnLst/>
              <a:rect l="l" t="t" r="r" b="b"/>
              <a:pathLst>
                <a:path w="2274" h="2274" extrusionOk="0">
                  <a:moveTo>
                    <a:pt x="1139" y="0"/>
                  </a:moveTo>
                  <a:cubicBezTo>
                    <a:pt x="511" y="0"/>
                    <a:pt x="1" y="511"/>
                    <a:pt x="1" y="1139"/>
                  </a:cubicBezTo>
                  <a:cubicBezTo>
                    <a:pt x="1" y="1764"/>
                    <a:pt x="511" y="2274"/>
                    <a:pt x="1139" y="2274"/>
                  </a:cubicBezTo>
                  <a:cubicBezTo>
                    <a:pt x="1764" y="2274"/>
                    <a:pt x="2274" y="1764"/>
                    <a:pt x="2274" y="1139"/>
                  </a:cubicBezTo>
                  <a:cubicBezTo>
                    <a:pt x="2274" y="511"/>
                    <a:pt x="1764" y="0"/>
                    <a:pt x="1139" y="0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375;p71">
              <a:extLst>
                <a:ext uri="{FF2B5EF4-FFF2-40B4-BE49-F238E27FC236}">
                  <a16:creationId xmlns:a16="http://schemas.microsoft.com/office/drawing/2014/main" id="{4D01356E-B566-47EE-92D5-0CD50D3D9FB1}"/>
                </a:ext>
              </a:extLst>
            </p:cNvPr>
            <p:cNvSpPr/>
            <p:nvPr/>
          </p:nvSpPr>
          <p:spPr>
            <a:xfrm>
              <a:off x="4863575" y="2932150"/>
              <a:ext cx="56875" cy="56850"/>
            </a:xfrm>
            <a:custGeom>
              <a:avLst/>
              <a:gdLst/>
              <a:ahLst/>
              <a:cxnLst/>
              <a:rect l="l" t="t" r="r" b="b"/>
              <a:pathLst>
                <a:path w="2275" h="2274" extrusionOk="0">
                  <a:moveTo>
                    <a:pt x="1136" y="0"/>
                  </a:moveTo>
                  <a:cubicBezTo>
                    <a:pt x="507" y="0"/>
                    <a:pt x="1" y="511"/>
                    <a:pt x="1" y="1139"/>
                  </a:cubicBezTo>
                  <a:cubicBezTo>
                    <a:pt x="1" y="1764"/>
                    <a:pt x="507" y="2274"/>
                    <a:pt x="1136" y="2274"/>
                  </a:cubicBezTo>
                  <a:cubicBezTo>
                    <a:pt x="1764" y="2274"/>
                    <a:pt x="2274" y="1764"/>
                    <a:pt x="2274" y="1139"/>
                  </a:cubicBezTo>
                  <a:cubicBezTo>
                    <a:pt x="2274" y="511"/>
                    <a:pt x="1764" y="0"/>
                    <a:pt x="1136" y="0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376;p71">
              <a:extLst>
                <a:ext uri="{FF2B5EF4-FFF2-40B4-BE49-F238E27FC236}">
                  <a16:creationId xmlns:a16="http://schemas.microsoft.com/office/drawing/2014/main" id="{0E94FBA5-4A92-4C1C-B9B6-BDBDDBB1AB97}"/>
                </a:ext>
              </a:extLst>
            </p:cNvPr>
            <p:cNvSpPr/>
            <p:nvPr/>
          </p:nvSpPr>
          <p:spPr>
            <a:xfrm>
              <a:off x="5238675" y="2933625"/>
              <a:ext cx="19450" cy="53900"/>
            </a:xfrm>
            <a:custGeom>
              <a:avLst/>
              <a:gdLst/>
              <a:ahLst/>
              <a:cxnLst/>
              <a:rect l="l" t="t" r="r" b="b"/>
              <a:pathLst>
                <a:path w="778" h="2156" extrusionOk="0">
                  <a:moveTo>
                    <a:pt x="778" y="0"/>
                  </a:moveTo>
                  <a:cubicBezTo>
                    <a:pt x="327" y="150"/>
                    <a:pt x="1" y="580"/>
                    <a:pt x="1" y="1080"/>
                  </a:cubicBezTo>
                  <a:cubicBezTo>
                    <a:pt x="1" y="1580"/>
                    <a:pt x="327" y="2007"/>
                    <a:pt x="778" y="2156"/>
                  </a:cubicBezTo>
                  <a:lnTo>
                    <a:pt x="778" y="0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377;p71">
              <a:extLst>
                <a:ext uri="{FF2B5EF4-FFF2-40B4-BE49-F238E27FC236}">
                  <a16:creationId xmlns:a16="http://schemas.microsoft.com/office/drawing/2014/main" id="{F1BCC829-45F2-46F9-90E3-6547AABB05AE}"/>
                </a:ext>
              </a:extLst>
            </p:cNvPr>
            <p:cNvSpPr/>
            <p:nvPr/>
          </p:nvSpPr>
          <p:spPr>
            <a:xfrm>
              <a:off x="5151900" y="3022550"/>
              <a:ext cx="56950" cy="56950"/>
            </a:xfrm>
            <a:custGeom>
              <a:avLst/>
              <a:gdLst/>
              <a:ahLst/>
              <a:cxnLst/>
              <a:rect l="l" t="t" r="r" b="b"/>
              <a:pathLst>
                <a:path w="2278" h="2278" extrusionOk="0">
                  <a:moveTo>
                    <a:pt x="1139" y="1"/>
                  </a:moveTo>
                  <a:cubicBezTo>
                    <a:pt x="511" y="1"/>
                    <a:pt x="1" y="511"/>
                    <a:pt x="1" y="1139"/>
                  </a:cubicBezTo>
                  <a:cubicBezTo>
                    <a:pt x="1" y="1767"/>
                    <a:pt x="511" y="2278"/>
                    <a:pt x="1139" y="2278"/>
                  </a:cubicBezTo>
                  <a:cubicBezTo>
                    <a:pt x="1767" y="2278"/>
                    <a:pt x="2278" y="1767"/>
                    <a:pt x="2278" y="1139"/>
                  </a:cubicBezTo>
                  <a:cubicBezTo>
                    <a:pt x="2278" y="511"/>
                    <a:pt x="1767" y="1"/>
                    <a:pt x="1139" y="1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378;p71">
              <a:extLst>
                <a:ext uri="{FF2B5EF4-FFF2-40B4-BE49-F238E27FC236}">
                  <a16:creationId xmlns:a16="http://schemas.microsoft.com/office/drawing/2014/main" id="{73F771C7-A0B7-4C16-9F88-4D544C85C765}"/>
                </a:ext>
              </a:extLst>
            </p:cNvPr>
            <p:cNvSpPr/>
            <p:nvPr/>
          </p:nvSpPr>
          <p:spPr>
            <a:xfrm>
              <a:off x="4964400" y="3022550"/>
              <a:ext cx="56850" cy="56950"/>
            </a:xfrm>
            <a:custGeom>
              <a:avLst/>
              <a:gdLst/>
              <a:ahLst/>
              <a:cxnLst/>
              <a:rect l="l" t="t" r="r" b="b"/>
              <a:pathLst>
                <a:path w="2274" h="2278" extrusionOk="0">
                  <a:moveTo>
                    <a:pt x="1139" y="1"/>
                  </a:moveTo>
                  <a:cubicBezTo>
                    <a:pt x="511" y="1"/>
                    <a:pt x="1" y="511"/>
                    <a:pt x="1" y="1139"/>
                  </a:cubicBezTo>
                  <a:cubicBezTo>
                    <a:pt x="1" y="1767"/>
                    <a:pt x="511" y="2278"/>
                    <a:pt x="1139" y="2278"/>
                  </a:cubicBezTo>
                  <a:cubicBezTo>
                    <a:pt x="1764" y="2278"/>
                    <a:pt x="2274" y="1767"/>
                    <a:pt x="2274" y="1139"/>
                  </a:cubicBezTo>
                  <a:cubicBezTo>
                    <a:pt x="2274" y="511"/>
                    <a:pt x="1764" y="1"/>
                    <a:pt x="1139" y="1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379;p71">
              <a:extLst>
                <a:ext uri="{FF2B5EF4-FFF2-40B4-BE49-F238E27FC236}">
                  <a16:creationId xmlns:a16="http://schemas.microsoft.com/office/drawing/2014/main" id="{37961ACA-5B3A-4CC4-85EF-BCC57732F73A}"/>
                </a:ext>
              </a:extLst>
            </p:cNvPr>
            <p:cNvSpPr/>
            <p:nvPr/>
          </p:nvSpPr>
          <p:spPr>
            <a:xfrm>
              <a:off x="5151900" y="3203475"/>
              <a:ext cx="56950" cy="56950"/>
            </a:xfrm>
            <a:custGeom>
              <a:avLst/>
              <a:gdLst/>
              <a:ahLst/>
              <a:cxnLst/>
              <a:rect l="l" t="t" r="r" b="b"/>
              <a:pathLst>
                <a:path w="2278" h="2278" extrusionOk="0">
                  <a:moveTo>
                    <a:pt x="1139" y="0"/>
                  </a:moveTo>
                  <a:cubicBezTo>
                    <a:pt x="511" y="0"/>
                    <a:pt x="1" y="511"/>
                    <a:pt x="1" y="1139"/>
                  </a:cubicBezTo>
                  <a:cubicBezTo>
                    <a:pt x="1" y="1767"/>
                    <a:pt x="511" y="2277"/>
                    <a:pt x="1139" y="2277"/>
                  </a:cubicBezTo>
                  <a:cubicBezTo>
                    <a:pt x="1767" y="2277"/>
                    <a:pt x="2278" y="1767"/>
                    <a:pt x="2278" y="1139"/>
                  </a:cubicBezTo>
                  <a:cubicBezTo>
                    <a:pt x="2278" y="511"/>
                    <a:pt x="1767" y="0"/>
                    <a:pt x="1139" y="0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380;p71">
              <a:extLst>
                <a:ext uri="{FF2B5EF4-FFF2-40B4-BE49-F238E27FC236}">
                  <a16:creationId xmlns:a16="http://schemas.microsoft.com/office/drawing/2014/main" id="{7375AA91-8ACA-408A-91D7-E0E13758DB8C}"/>
                </a:ext>
              </a:extLst>
            </p:cNvPr>
            <p:cNvSpPr/>
            <p:nvPr/>
          </p:nvSpPr>
          <p:spPr>
            <a:xfrm>
              <a:off x="4964400" y="3203475"/>
              <a:ext cx="56850" cy="56950"/>
            </a:xfrm>
            <a:custGeom>
              <a:avLst/>
              <a:gdLst/>
              <a:ahLst/>
              <a:cxnLst/>
              <a:rect l="l" t="t" r="r" b="b"/>
              <a:pathLst>
                <a:path w="2274" h="2278" extrusionOk="0">
                  <a:moveTo>
                    <a:pt x="1136" y="0"/>
                  </a:moveTo>
                  <a:cubicBezTo>
                    <a:pt x="507" y="0"/>
                    <a:pt x="1" y="511"/>
                    <a:pt x="1" y="1139"/>
                  </a:cubicBezTo>
                  <a:cubicBezTo>
                    <a:pt x="1" y="1767"/>
                    <a:pt x="507" y="2277"/>
                    <a:pt x="1136" y="2277"/>
                  </a:cubicBezTo>
                  <a:cubicBezTo>
                    <a:pt x="1764" y="2277"/>
                    <a:pt x="2274" y="1767"/>
                    <a:pt x="2274" y="1139"/>
                  </a:cubicBezTo>
                  <a:cubicBezTo>
                    <a:pt x="2274" y="511"/>
                    <a:pt x="1764" y="0"/>
                    <a:pt x="1136" y="0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381;p71">
              <a:extLst>
                <a:ext uri="{FF2B5EF4-FFF2-40B4-BE49-F238E27FC236}">
                  <a16:creationId xmlns:a16="http://schemas.microsoft.com/office/drawing/2014/main" id="{8060CC43-8C59-4FD1-BD67-4F24F6239539}"/>
                </a:ext>
              </a:extLst>
            </p:cNvPr>
            <p:cNvSpPr/>
            <p:nvPr/>
          </p:nvSpPr>
          <p:spPr>
            <a:xfrm>
              <a:off x="4863575" y="3113050"/>
              <a:ext cx="56875" cy="56875"/>
            </a:xfrm>
            <a:custGeom>
              <a:avLst/>
              <a:gdLst/>
              <a:ahLst/>
              <a:cxnLst/>
              <a:rect l="l" t="t" r="r" b="b"/>
              <a:pathLst>
                <a:path w="2275" h="2275" extrusionOk="0">
                  <a:moveTo>
                    <a:pt x="1136" y="1"/>
                  </a:moveTo>
                  <a:cubicBezTo>
                    <a:pt x="511" y="1"/>
                    <a:pt x="1" y="511"/>
                    <a:pt x="1" y="1139"/>
                  </a:cubicBezTo>
                  <a:cubicBezTo>
                    <a:pt x="1" y="1764"/>
                    <a:pt x="511" y="2274"/>
                    <a:pt x="1136" y="2274"/>
                  </a:cubicBezTo>
                  <a:cubicBezTo>
                    <a:pt x="1764" y="2274"/>
                    <a:pt x="2274" y="1767"/>
                    <a:pt x="2274" y="1139"/>
                  </a:cubicBezTo>
                  <a:cubicBezTo>
                    <a:pt x="2274" y="511"/>
                    <a:pt x="1764" y="1"/>
                    <a:pt x="1136" y="1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382;p71">
              <a:extLst>
                <a:ext uri="{FF2B5EF4-FFF2-40B4-BE49-F238E27FC236}">
                  <a16:creationId xmlns:a16="http://schemas.microsoft.com/office/drawing/2014/main" id="{5A75121A-7061-4CC5-8C83-9314F35D782D}"/>
                </a:ext>
              </a:extLst>
            </p:cNvPr>
            <p:cNvSpPr/>
            <p:nvPr/>
          </p:nvSpPr>
          <p:spPr>
            <a:xfrm>
              <a:off x="5065225" y="3113050"/>
              <a:ext cx="56850" cy="56875"/>
            </a:xfrm>
            <a:custGeom>
              <a:avLst/>
              <a:gdLst/>
              <a:ahLst/>
              <a:cxnLst/>
              <a:rect l="l" t="t" r="r" b="b"/>
              <a:pathLst>
                <a:path w="2274" h="2275" extrusionOk="0">
                  <a:moveTo>
                    <a:pt x="1139" y="1"/>
                  </a:moveTo>
                  <a:cubicBezTo>
                    <a:pt x="511" y="1"/>
                    <a:pt x="1" y="511"/>
                    <a:pt x="1" y="1139"/>
                  </a:cubicBezTo>
                  <a:cubicBezTo>
                    <a:pt x="1" y="1764"/>
                    <a:pt x="511" y="2274"/>
                    <a:pt x="1139" y="2274"/>
                  </a:cubicBezTo>
                  <a:cubicBezTo>
                    <a:pt x="1767" y="2274"/>
                    <a:pt x="2274" y="1767"/>
                    <a:pt x="2274" y="1139"/>
                  </a:cubicBezTo>
                  <a:cubicBezTo>
                    <a:pt x="2274" y="511"/>
                    <a:pt x="1767" y="1"/>
                    <a:pt x="1139" y="1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383;p71">
              <a:extLst>
                <a:ext uri="{FF2B5EF4-FFF2-40B4-BE49-F238E27FC236}">
                  <a16:creationId xmlns:a16="http://schemas.microsoft.com/office/drawing/2014/main" id="{66A15639-6B35-46EA-800F-EAD7A8FCF035}"/>
                </a:ext>
              </a:extLst>
            </p:cNvPr>
            <p:cNvSpPr/>
            <p:nvPr/>
          </p:nvSpPr>
          <p:spPr>
            <a:xfrm>
              <a:off x="5065225" y="3293975"/>
              <a:ext cx="56850" cy="56850"/>
            </a:xfrm>
            <a:custGeom>
              <a:avLst/>
              <a:gdLst/>
              <a:ahLst/>
              <a:cxnLst/>
              <a:rect l="l" t="t" r="r" b="b"/>
              <a:pathLst>
                <a:path w="2274" h="2274" extrusionOk="0">
                  <a:moveTo>
                    <a:pt x="1139" y="0"/>
                  </a:moveTo>
                  <a:cubicBezTo>
                    <a:pt x="511" y="0"/>
                    <a:pt x="1" y="510"/>
                    <a:pt x="1" y="1139"/>
                  </a:cubicBezTo>
                  <a:cubicBezTo>
                    <a:pt x="1" y="1763"/>
                    <a:pt x="511" y="2274"/>
                    <a:pt x="1139" y="2274"/>
                  </a:cubicBezTo>
                  <a:cubicBezTo>
                    <a:pt x="1764" y="2274"/>
                    <a:pt x="2274" y="1763"/>
                    <a:pt x="2274" y="1139"/>
                  </a:cubicBezTo>
                  <a:cubicBezTo>
                    <a:pt x="2274" y="510"/>
                    <a:pt x="1764" y="0"/>
                    <a:pt x="1139" y="0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384;p71">
              <a:extLst>
                <a:ext uri="{FF2B5EF4-FFF2-40B4-BE49-F238E27FC236}">
                  <a16:creationId xmlns:a16="http://schemas.microsoft.com/office/drawing/2014/main" id="{CD5C4179-4B46-4012-986C-1E381498B0D7}"/>
                </a:ext>
              </a:extLst>
            </p:cNvPr>
            <p:cNvSpPr/>
            <p:nvPr/>
          </p:nvSpPr>
          <p:spPr>
            <a:xfrm>
              <a:off x="4863575" y="3293975"/>
              <a:ext cx="56875" cy="56850"/>
            </a:xfrm>
            <a:custGeom>
              <a:avLst/>
              <a:gdLst/>
              <a:ahLst/>
              <a:cxnLst/>
              <a:rect l="l" t="t" r="r" b="b"/>
              <a:pathLst>
                <a:path w="2275" h="2274" extrusionOk="0">
                  <a:moveTo>
                    <a:pt x="1136" y="0"/>
                  </a:moveTo>
                  <a:cubicBezTo>
                    <a:pt x="507" y="0"/>
                    <a:pt x="1" y="510"/>
                    <a:pt x="1" y="1139"/>
                  </a:cubicBezTo>
                  <a:cubicBezTo>
                    <a:pt x="1" y="1763"/>
                    <a:pt x="507" y="2274"/>
                    <a:pt x="1136" y="2274"/>
                  </a:cubicBezTo>
                  <a:cubicBezTo>
                    <a:pt x="1764" y="2274"/>
                    <a:pt x="2274" y="1763"/>
                    <a:pt x="2274" y="1139"/>
                  </a:cubicBezTo>
                  <a:cubicBezTo>
                    <a:pt x="2274" y="510"/>
                    <a:pt x="1764" y="0"/>
                    <a:pt x="1136" y="0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385;p71">
              <a:extLst>
                <a:ext uri="{FF2B5EF4-FFF2-40B4-BE49-F238E27FC236}">
                  <a16:creationId xmlns:a16="http://schemas.microsoft.com/office/drawing/2014/main" id="{8619CBAB-9479-4462-AFAF-D440CC11B296}"/>
                </a:ext>
              </a:extLst>
            </p:cNvPr>
            <p:cNvSpPr/>
            <p:nvPr/>
          </p:nvSpPr>
          <p:spPr>
            <a:xfrm>
              <a:off x="5238675" y="3114525"/>
              <a:ext cx="19450" cy="53925"/>
            </a:xfrm>
            <a:custGeom>
              <a:avLst/>
              <a:gdLst/>
              <a:ahLst/>
              <a:cxnLst/>
              <a:rect l="l" t="t" r="r" b="b"/>
              <a:pathLst>
                <a:path w="778" h="2157" extrusionOk="0">
                  <a:moveTo>
                    <a:pt x="778" y="1"/>
                  </a:moveTo>
                  <a:cubicBezTo>
                    <a:pt x="327" y="154"/>
                    <a:pt x="1" y="577"/>
                    <a:pt x="1" y="1077"/>
                  </a:cubicBezTo>
                  <a:cubicBezTo>
                    <a:pt x="1" y="1580"/>
                    <a:pt x="327" y="2007"/>
                    <a:pt x="778" y="2156"/>
                  </a:cubicBezTo>
                  <a:lnTo>
                    <a:pt x="778" y="1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386;p71">
              <a:extLst>
                <a:ext uri="{FF2B5EF4-FFF2-40B4-BE49-F238E27FC236}">
                  <a16:creationId xmlns:a16="http://schemas.microsoft.com/office/drawing/2014/main" id="{C0062671-9E5E-476C-B33C-A17F09D4DE81}"/>
                </a:ext>
              </a:extLst>
            </p:cNvPr>
            <p:cNvSpPr/>
            <p:nvPr/>
          </p:nvSpPr>
          <p:spPr>
            <a:xfrm>
              <a:off x="5238675" y="3295450"/>
              <a:ext cx="19450" cy="53900"/>
            </a:xfrm>
            <a:custGeom>
              <a:avLst/>
              <a:gdLst/>
              <a:ahLst/>
              <a:cxnLst/>
              <a:rect l="l" t="t" r="r" b="b"/>
              <a:pathLst>
                <a:path w="778" h="2156" extrusionOk="0">
                  <a:moveTo>
                    <a:pt x="778" y="0"/>
                  </a:moveTo>
                  <a:cubicBezTo>
                    <a:pt x="327" y="149"/>
                    <a:pt x="1" y="576"/>
                    <a:pt x="1" y="1080"/>
                  </a:cubicBezTo>
                  <a:cubicBezTo>
                    <a:pt x="1" y="1579"/>
                    <a:pt x="327" y="2006"/>
                    <a:pt x="778" y="2156"/>
                  </a:cubicBezTo>
                  <a:lnTo>
                    <a:pt x="778" y="0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387;p71">
              <a:extLst>
                <a:ext uri="{FF2B5EF4-FFF2-40B4-BE49-F238E27FC236}">
                  <a16:creationId xmlns:a16="http://schemas.microsoft.com/office/drawing/2014/main" id="{D75014B0-E510-4CCD-93EC-2D0BA9960AE1}"/>
                </a:ext>
              </a:extLst>
            </p:cNvPr>
            <p:cNvSpPr/>
            <p:nvPr/>
          </p:nvSpPr>
          <p:spPr>
            <a:xfrm>
              <a:off x="4401725" y="3384125"/>
              <a:ext cx="56850" cy="56950"/>
            </a:xfrm>
            <a:custGeom>
              <a:avLst/>
              <a:gdLst/>
              <a:ahLst/>
              <a:cxnLst/>
              <a:rect l="l" t="t" r="r" b="b"/>
              <a:pathLst>
                <a:path w="2274" h="2278" extrusionOk="0">
                  <a:moveTo>
                    <a:pt x="1135" y="0"/>
                  </a:moveTo>
                  <a:cubicBezTo>
                    <a:pt x="511" y="0"/>
                    <a:pt x="0" y="510"/>
                    <a:pt x="0" y="1139"/>
                  </a:cubicBezTo>
                  <a:cubicBezTo>
                    <a:pt x="0" y="1767"/>
                    <a:pt x="511" y="2277"/>
                    <a:pt x="1135" y="2277"/>
                  </a:cubicBezTo>
                  <a:cubicBezTo>
                    <a:pt x="1763" y="2277"/>
                    <a:pt x="2274" y="1767"/>
                    <a:pt x="2274" y="1139"/>
                  </a:cubicBezTo>
                  <a:cubicBezTo>
                    <a:pt x="2274" y="510"/>
                    <a:pt x="1763" y="0"/>
                    <a:pt x="1135" y="0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388;p71">
              <a:extLst>
                <a:ext uri="{FF2B5EF4-FFF2-40B4-BE49-F238E27FC236}">
                  <a16:creationId xmlns:a16="http://schemas.microsoft.com/office/drawing/2014/main" id="{80989BE2-E7F1-4737-AFC8-C0E617CFDB08}"/>
                </a:ext>
              </a:extLst>
            </p:cNvPr>
            <p:cNvSpPr/>
            <p:nvPr/>
          </p:nvSpPr>
          <p:spPr>
            <a:xfrm>
              <a:off x="4401725" y="3565025"/>
              <a:ext cx="56850" cy="56950"/>
            </a:xfrm>
            <a:custGeom>
              <a:avLst/>
              <a:gdLst/>
              <a:ahLst/>
              <a:cxnLst/>
              <a:rect l="l" t="t" r="r" b="b"/>
              <a:pathLst>
                <a:path w="2274" h="2278" extrusionOk="0">
                  <a:moveTo>
                    <a:pt x="1139" y="1"/>
                  </a:moveTo>
                  <a:cubicBezTo>
                    <a:pt x="511" y="1"/>
                    <a:pt x="0" y="511"/>
                    <a:pt x="0" y="1139"/>
                  </a:cubicBezTo>
                  <a:cubicBezTo>
                    <a:pt x="0" y="1767"/>
                    <a:pt x="511" y="2277"/>
                    <a:pt x="1139" y="2277"/>
                  </a:cubicBezTo>
                  <a:cubicBezTo>
                    <a:pt x="1763" y="2277"/>
                    <a:pt x="2274" y="1767"/>
                    <a:pt x="2274" y="1139"/>
                  </a:cubicBezTo>
                  <a:cubicBezTo>
                    <a:pt x="2274" y="511"/>
                    <a:pt x="1763" y="1"/>
                    <a:pt x="1139" y="1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389;p71">
              <a:extLst>
                <a:ext uri="{FF2B5EF4-FFF2-40B4-BE49-F238E27FC236}">
                  <a16:creationId xmlns:a16="http://schemas.microsoft.com/office/drawing/2014/main" id="{A88921AE-21CC-40C5-85B2-849E4DE3A523}"/>
                </a:ext>
              </a:extLst>
            </p:cNvPr>
            <p:cNvSpPr/>
            <p:nvPr/>
          </p:nvSpPr>
          <p:spPr>
            <a:xfrm>
              <a:off x="4352450" y="3476100"/>
              <a:ext cx="19450" cy="53900"/>
            </a:xfrm>
            <a:custGeom>
              <a:avLst/>
              <a:gdLst/>
              <a:ahLst/>
              <a:cxnLst/>
              <a:rect l="l" t="t" r="r" b="b"/>
              <a:pathLst>
                <a:path w="778" h="2156" extrusionOk="0">
                  <a:moveTo>
                    <a:pt x="0" y="0"/>
                  </a:moveTo>
                  <a:lnTo>
                    <a:pt x="0" y="2156"/>
                  </a:lnTo>
                  <a:cubicBezTo>
                    <a:pt x="451" y="2006"/>
                    <a:pt x="777" y="1579"/>
                    <a:pt x="777" y="1076"/>
                  </a:cubicBezTo>
                  <a:cubicBezTo>
                    <a:pt x="777" y="576"/>
                    <a:pt x="451" y="149"/>
                    <a:pt x="0" y="0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390;p71">
              <a:extLst>
                <a:ext uri="{FF2B5EF4-FFF2-40B4-BE49-F238E27FC236}">
                  <a16:creationId xmlns:a16="http://schemas.microsoft.com/office/drawing/2014/main" id="{9209DCA4-EED5-4613-92A9-6F27E8EB646B}"/>
                </a:ext>
              </a:extLst>
            </p:cNvPr>
            <p:cNvSpPr/>
            <p:nvPr/>
          </p:nvSpPr>
          <p:spPr>
            <a:xfrm>
              <a:off x="4352450" y="3657000"/>
              <a:ext cx="19450" cy="53900"/>
            </a:xfrm>
            <a:custGeom>
              <a:avLst/>
              <a:gdLst/>
              <a:ahLst/>
              <a:cxnLst/>
              <a:rect l="l" t="t" r="r" b="b"/>
              <a:pathLst>
                <a:path w="778" h="2156" extrusionOk="0">
                  <a:moveTo>
                    <a:pt x="0" y="1"/>
                  </a:moveTo>
                  <a:lnTo>
                    <a:pt x="0" y="2156"/>
                  </a:lnTo>
                  <a:cubicBezTo>
                    <a:pt x="451" y="2007"/>
                    <a:pt x="777" y="1580"/>
                    <a:pt x="777" y="1077"/>
                  </a:cubicBezTo>
                  <a:cubicBezTo>
                    <a:pt x="777" y="577"/>
                    <a:pt x="451" y="150"/>
                    <a:pt x="0" y="1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391;p71">
              <a:extLst>
                <a:ext uri="{FF2B5EF4-FFF2-40B4-BE49-F238E27FC236}">
                  <a16:creationId xmlns:a16="http://schemas.microsoft.com/office/drawing/2014/main" id="{2C9B6F82-8EFA-4EB7-B581-6748A6C68972}"/>
                </a:ext>
              </a:extLst>
            </p:cNvPr>
            <p:cNvSpPr/>
            <p:nvPr/>
          </p:nvSpPr>
          <p:spPr>
            <a:xfrm>
              <a:off x="4776825" y="3384125"/>
              <a:ext cx="56850" cy="56950"/>
            </a:xfrm>
            <a:custGeom>
              <a:avLst/>
              <a:gdLst/>
              <a:ahLst/>
              <a:cxnLst/>
              <a:rect l="l" t="t" r="r" b="b"/>
              <a:pathLst>
                <a:path w="2274" h="2278" extrusionOk="0">
                  <a:moveTo>
                    <a:pt x="1138" y="0"/>
                  </a:moveTo>
                  <a:cubicBezTo>
                    <a:pt x="510" y="0"/>
                    <a:pt x="0" y="510"/>
                    <a:pt x="0" y="1139"/>
                  </a:cubicBezTo>
                  <a:cubicBezTo>
                    <a:pt x="0" y="1767"/>
                    <a:pt x="510" y="2277"/>
                    <a:pt x="1138" y="2277"/>
                  </a:cubicBezTo>
                  <a:cubicBezTo>
                    <a:pt x="1767" y="2277"/>
                    <a:pt x="2273" y="1767"/>
                    <a:pt x="2273" y="1139"/>
                  </a:cubicBezTo>
                  <a:cubicBezTo>
                    <a:pt x="2273" y="510"/>
                    <a:pt x="1767" y="0"/>
                    <a:pt x="1138" y="0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392;p71">
              <a:extLst>
                <a:ext uri="{FF2B5EF4-FFF2-40B4-BE49-F238E27FC236}">
                  <a16:creationId xmlns:a16="http://schemas.microsoft.com/office/drawing/2014/main" id="{0BACBCB4-790C-416F-AB44-6FC328802AC8}"/>
                </a:ext>
              </a:extLst>
            </p:cNvPr>
            <p:cNvSpPr/>
            <p:nvPr/>
          </p:nvSpPr>
          <p:spPr>
            <a:xfrm>
              <a:off x="4589300" y="3384125"/>
              <a:ext cx="56875" cy="56950"/>
            </a:xfrm>
            <a:custGeom>
              <a:avLst/>
              <a:gdLst/>
              <a:ahLst/>
              <a:cxnLst/>
              <a:rect l="l" t="t" r="r" b="b"/>
              <a:pathLst>
                <a:path w="2275" h="2278" extrusionOk="0">
                  <a:moveTo>
                    <a:pt x="1136" y="0"/>
                  </a:moveTo>
                  <a:cubicBezTo>
                    <a:pt x="508" y="0"/>
                    <a:pt x="1" y="510"/>
                    <a:pt x="1" y="1139"/>
                  </a:cubicBezTo>
                  <a:cubicBezTo>
                    <a:pt x="1" y="1767"/>
                    <a:pt x="508" y="2277"/>
                    <a:pt x="1136" y="2277"/>
                  </a:cubicBezTo>
                  <a:cubicBezTo>
                    <a:pt x="1764" y="2277"/>
                    <a:pt x="2274" y="1767"/>
                    <a:pt x="2274" y="1139"/>
                  </a:cubicBezTo>
                  <a:cubicBezTo>
                    <a:pt x="2274" y="510"/>
                    <a:pt x="1764" y="0"/>
                    <a:pt x="1136" y="0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393;p71">
              <a:extLst>
                <a:ext uri="{FF2B5EF4-FFF2-40B4-BE49-F238E27FC236}">
                  <a16:creationId xmlns:a16="http://schemas.microsoft.com/office/drawing/2014/main" id="{99A349AC-435A-4D7B-9D1A-7B34DFAD1FE1}"/>
                </a:ext>
              </a:extLst>
            </p:cNvPr>
            <p:cNvSpPr/>
            <p:nvPr/>
          </p:nvSpPr>
          <p:spPr>
            <a:xfrm>
              <a:off x="4776825" y="3565025"/>
              <a:ext cx="56925" cy="56950"/>
            </a:xfrm>
            <a:custGeom>
              <a:avLst/>
              <a:gdLst/>
              <a:ahLst/>
              <a:cxnLst/>
              <a:rect l="l" t="t" r="r" b="b"/>
              <a:pathLst>
                <a:path w="2277" h="2278" extrusionOk="0">
                  <a:moveTo>
                    <a:pt x="1138" y="1"/>
                  </a:moveTo>
                  <a:cubicBezTo>
                    <a:pt x="510" y="1"/>
                    <a:pt x="0" y="511"/>
                    <a:pt x="0" y="1139"/>
                  </a:cubicBezTo>
                  <a:cubicBezTo>
                    <a:pt x="0" y="1767"/>
                    <a:pt x="510" y="2277"/>
                    <a:pt x="1138" y="2277"/>
                  </a:cubicBezTo>
                  <a:cubicBezTo>
                    <a:pt x="1767" y="2277"/>
                    <a:pt x="2277" y="1767"/>
                    <a:pt x="2277" y="1139"/>
                  </a:cubicBezTo>
                  <a:cubicBezTo>
                    <a:pt x="2277" y="511"/>
                    <a:pt x="1767" y="1"/>
                    <a:pt x="1138" y="1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394;p71">
              <a:extLst>
                <a:ext uri="{FF2B5EF4-FFF2-40B4-BE49-F238E27FC236}">
                  <a16:creationId xmlns:a16="http://schemas.microsoft.com/office/drawing/2014/main" id="{F5031EAE-30A0-490D-8878-2FA254E19E4F}"/>
                </a:ext>
              </a:extLst>
            </p:cNvPr>
            <p:cNvSpPr/>
            <p:nvPr/>
          </p:nvSpPr>
          <p:spPr>
            <a:xfrm>
              <a:off x="4589225" y="3565025"/>
              <a:ext cx="56950" cy="56950"/>
            </a:xfrm>
            <a:custGeom>
              <a:avLst/>
              <a:gdLst/>
              <a:ahLst/>
              <a:cxnLst/>
              <a:rect l="l" t="t" r="r" b="b"/>
              <a:pathLst>
                <a:path w="2278" h="2278" extrusionOk="0">
                  <a:moveTo>
                    <a:pt x="1139" y="1"/>
                  </a:moveTo>
                  <a:cubicBezTo>
                    <a:pt x="511" y="1"/>
                    <a:pt x="0" y="511"/>
                    <a:pt x="0" y="1139"/>
                  </a:cubicBezTo>
                  <a:cubicBezTo>
                    <a:pt x="0" y="1767"/>
                    <a:pt x="511" y="2277"/>
                    <a:pt x="1139" y="2277"/>
                  </a:cubicBezTo>
                  <a:cubicBezTo>
                    <a:pt x="1767" y="2277"/>
                    <a:pt x="2277" y="1767"/>
                    <a:pt x="2277" y="1139"/>
                  </a:cubicBezTo>
                  <a:cubicBezTo>
                    <a:pt x="2277" y="511"/>
                    <a:pt x="1767" y="1"/>
                    <a:pt x="1139" y="1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395;p71">
              <a:extLst>
                <a:ext uri="{FF2B5EF4-FFF2-40B4-BE49-F238E27FC236}">
                  <a16:creationId xmlns:a16="http://schemas.microsoft.com/office/drawing/2014/main" id="{444C37B7-67E8-40BB-86AB-EF80E04C0359}"/>
                </a:ext>
              </a:extLst>
            </p:cNvPr>
            <p:cNvSpPr/>
            <p:nvPr/>
          </p:nvSpPr>
          <p:spPr>
            <a:xfrm>
              <a:off x="4488500" y="3474625"/>
              <a:ext cx="56850" cy="56850"/>
            </a:xfrm>
            <a:custGeom>
              <a:avLst/>
              <a:gdLst/>
              <a:ahLst/>
              <a:cxnLst/>
              <a:rect l="l" t="t" r="r" b="b"/>
              <a:pathLst>
                <a:path w="2274" h="2274" extrusionOk="0">
                  <a:moveTo>
                    <a:pt x="1135" y="0"/>
                  </a:moveTo>
                  <a:cubicBezTo>
                    <a:pt x="507" y="0"/>
                    <a:pt x="0" y="510"/>
                    <a:pt x="0" y="1135"/>
                  </a:cubicBezTo>
                  <a:cubicBezTo>
                    <a:pt x="0" y="1763"/>
                    <a:pt x="507" y="2274"/>
                    <a:pt x="1135" y="2274"/>
                  </a:cubicBezTo>
                  <a:cubicBezTo>
                    <a:pt x="1763" y="2274"/>
                    <a:pt x="2273" y="1763"/>
                    <a:pt x="2273" y="1135"/>
                  </a:cubicBezTo>
                  <a:cubicBezTo>
                    <a:pt x="2273" y="510"/>
                    <a:pt x="1763" y="0"/>
                    <a:pt x="1135" y="0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396;p71">
              <a:extLst>
                <a:ext uri="{FF2B5EF4-FFF2-40B4-BE49-F238E27FC236}">
                  <a16:creationId xmlns:a16="http://schemas.microsoft.com/office/drawing/2014/main" id="{CDD2C1C4-D6E4-4A8F-8875-0C106D1A985F}"/>
                </a:ext>
              </a:extLst>
            </p:cNvPr>
            <p:cNvSpPr/>
            <p:nvPr/>
          </p:nvSpPr>
          <p:spPr>
            <a:xfrm>
              <a:off x="4690125" y="3474625"/>
              <a:ext cx="56875" cy="56850"/>
            </a:xfrm>
            <a:custGeom>
              <a:avLst/>
              <a:gdLst/>
              <a:ahLst/>
              <a:cxnLst/>
              <a:rect l="l" t="t" r="r" b="b"/>
              <a:pathLst>
                <a:path w="2275" h="2274" extrusionOk="0">
                  <a:moveTo>
                    <a:pt x="1136" y="0"/>
                  </a:moveTo>
                  <a:cubicBezTo>
                    <a:pt x="508" y="0"/>
                    <a:pt x="1" y="510"/>
                    <a:pt x="1" y="1135"/>
                  </a:cubicBezTo>
                  <a:cubicBezTo>
                    <a:pt x="1" y="1763"/>
                    <a:pt x="508" y="2274"/>
                    <a:pt x="1136" y="2274"/>
                  </a:cubicBezTo>
                  <a:cubicBezTo>
                    <a:pt x="1764" y="2274"/>
                    <a:pt x="2274" y="1763"/>
                    <a:pt x="2274" y="1135"/>
                  </a:cubicBezTo>
                  <a:cubicBezTo>
                    <a:pt x="2274" y="510"/>
                    <a:pt x="1764" y="0"/>
                    <a:pt x="1136" y="0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397;p71">
              <a:extLst>
                <a:ext uri="{FF2B5EF4-FFF2-40B4-BE49-F238E27FC236}">
                  <a16:creationId xmlns:a16="http://schemas.microsoft.com/office/drawing/2014/main" id="{7C9051D2-CEE8-416D-9BD2-2C26D3CFAB18}"/>
                </a:ext>
              </a:extLst>
            </p:cNvPr>
            <p:cNvSpPr/>
            <p:nvPr/>
          </p:nvSpPr>
          <p:spPr>
            <a:xfrm>
              <a:off x="4690125" y="3655525"/>
              <a:ext cx="56875" cy="56850"/>
            </a:xfrm>
            <a:custGeom>
              <a:avLst/>
              <a:gdLst/>
              <a:ahLst/>
              <a:cxnLst/>
              <a:rect l="l" t="t" r="r" b="b"/>
              <a:pathLst>
                <a:path w="2275" h="2274" extrusionOk="0">
                  <a:moveTo>
                    <a:pt x="1136" y="1"/>
                  </a:moveTo>
                  <a:cubicBezTo>
                    <a:pt x="508" y="1"/>
                    <a:pt x="1" y="507"/>
                    <a:pt x="1" y="1136"/>
                  </a:cubicBezTo>
                  <a:cubicBezTo>
                    <a:pt x="1" y="1764"/>
                    <a:pt x="508" y="2274"/>
                    <a:pt x="1136" y="2274"/>
                  </a:cubicBezTo>
                  <a:cubicBezTo>
                    <a:pt x="1764" y="2274"/>
                    <a:pt x="2274" y="1764"/>
                    <a:pt x="2274" y="1136"/>
                  </a:cubicBezTo>
                  <a:cubicBezTo>
                    <a:pt x="2274" y="511"/>
                    <a:pt x="1764" y="1"/>
                    <a:pt x="1136" y="1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398;p71">
              <a:extLst>
                <a:ext uri="{FF2B5EF4-FFF2-40B4-BE49-F238E27FC236}">
                  <a16:creationId xmlns:a16="http://schemas.microsoft.com/office/drawing/2014/main" id="{1DDD412F-105D-456C-B73A-A54CFD58313C}"/>
                </a:ext>
              </a:extLst>
            </p:cNvPr>
            <p:cNvSpPr/>
            <p:nvPr/>
          </p:nvSpPr>
          <p:spPr>
            <a:xfrm>
              <a:off x="4488400" y="3655525"/>
              <a:ext cx="56950" cy="56850"/>
            </a:xfrm>
            <a:custGeom>
              <a:avLst/>
              <a:gdLst/>
              <a:ahLst/>
              <a:cxnLst/>
              <a:rect l="l" t="t" r="r" b="b"/>
              <a:pathLst>
                <a:path w="2278" h="2274" extrusionOk="0">
                  <a:moveTo>
                    <a:pt x="1139" y="1"/>
                  </a:moveTo>
                  <a:cubicBezTo>
                    <a:pt x="511" y="1"/>
                    <a:pt x="1" y="507"/>
                    <a:pt x="1" y="1136"/>
                  </a:cubicBezTo>
                  <a:cubicBezTo>
                    <a:pt x="1" y="1764"/>
                    <a:pt x="511" y="2274"/>
                    <a:pt x="1139" y="2274"/>
                  </a:cubicBezTo>
                  <a:cubicBezTo>
                    <a:pt x="1767" y="2274"/>
                    <a:pt x="2277" y="1764"/>
                    <a:pt x="2277" y="1136"/>
                  </a:cubicBezTo>
                  <a:cubicBezTo>
                    <a:pt x="2277" y="511"/>
                    <a:pt x="1767" y="1"/>
                    <a:pt x="1139" y="1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399;p71">
              <a:extLst>
                <a:ext uri="{FF2B5EF4-FFF2-40B4-BE49-F238E27FC236}">
                  <a16:creationId xmlns:a16="http://schemas.microsoft.com/office/drawing/2014/main" id="{B9CD3A6B-8232-4CCC-9D2C-279DAC8490CF}"/>
                </a:ext>
              </a:extLst>
            </p:cNvPr>
            <p:cNvSpPr/>
            <p:nvPr/>
          </p:nvSpPr>
          <p:spPr>
            <a:xfrm>
              <a:off x="5151900" y="3384125"/>
              <a:ext cx="56950" cy="56950"/>
            </a:xfrm>
            <a:custGeom>
              <a:avLst/>
              <a:gdLst/>
              <a:ahLst/>
              <a:cxnLst/>
              <a:rect l="l" t="t" r="r" b="b"/>
              <a:pathLst>
                <a:path w="2278" h="2278" extrusionOk="0">
                  <a:moveTo>
                    <a:pt x="1139" y="0"/>
                  </a:moveTo>
                  <a:cubicBezTo>
                    <a:pt x="511" y="0"/>
                    <a:pt x="1" y="510"/>
                    <a:pt x="1" y="1139"/>
                  </a:cubicBezTo>
                  <a:cubicBezTo>
                    <a:pt x="1" y="1767"/>
                    <a:pt x="511" y="2277"/>
                    <a:pt x="1139" y="2277"/>
                  </a:cubicBezTo>
                  <a:cubicBezTo>
                    <a:pt x="1767" y="2277"/>
                    <a:pt x="2278" y="1767"/>
                    <a:pt x="2278" y="1139"/>
                  </a:cubicBezTo>
                  <a:cubicBezTo>
                    <a:pt x="2278" y="510"/>
                    <a:pt x="1767" y="0"/>
                    <a:pt x="1139" y="0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400;p71">
              <a:extLst>
                <a:ext uri="{FF2B5EF4-FFF2-40B4-BE49-F238E27FC236}">
                  <a16:creationId xmlns:a16="http://schemas.microsoft.com/office/drawing/2014/main" id="{D0952ABC-4741-406E-BC51-A3D202594E2F}"/>
                </a:ext>
              </a:extLst>
            </p:cNvPr>
            <p:cNvSpPr/>
            <p:nvPr/>
          </p:nvSpPr>
          <p:spPr>
            <a:xfrm>
              <a:off x="4964400" y="3384125"/>
              <a:ext cx="56850" cy="56950"/>
            </a:xfrm>
            <a:custGeom>
              <a:avLst/>
              <a:gdLst/>
              <a:ahLst/>
              <a:cxnLst/>
              <a:rect l="l" t="t" r="r" b="b"/>
              <a:pathLst>
                <a:path w="2274" h="2278" extrusionOk="0">
                  <a:moveTo>
                    <a:pt x="1136" y="0"/>
                  </a:moveTo>
                  <a:cubicBezTo>
                    <a:pt x="507" y="0"/>
                    <a:pt x="1" y="510"/>
                    <a:pt x="1" y="1139"/>
                  </a:cubicBezTo>
                  <a:cubicBezTo>
                    <a:pt x="1" y="1767"/>
                    <a:pt x="507" y="2277"/>
                    <a:pt x="1136" y="2277"/>
                  </a:cubicBezTo>
                  <a:cubicBezTo>
                    <a:pt x="1764" y="2277"/>
                    <a:pt x="2274" y="1767"/>
                    <a:pt x="2274" y="1139"/>
                  </a:cubicBezTo>
                  <a:cubicBezTo>
                    <a:pt x="2274" y="510"/>
                    <a:pt x="1764" y="0"/>
                    <a:pt x="1136" y="0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401;p71">
              <a:extLst>
                <a:ext uri="{FF2B5EF4-FFF2-40B4-BE49-F238E27FC236}">
                  <a16:creationId xmlns:a16="http://schemas.microsoft.com/office/drawing/2014/main" id="{0384BAFC-DC30-4F97-8F9D-6BFD33188B89}"/>
                </a:ext>
              </a:extLst>
            </p:cNvPr>
            <p:cNvSpPr/>
            <p:nvPr/>
          </p:nvSpPr>
          <p:spPr>
            <a:xfrm>
              <a:off x="5151900" y="3565025"/>
              <a:ext cx="56950" cy="56950"/>
            </a:xfrm>
            <a:custGeom>
              <a:avLst/>
              <a:gdLst/>
              <a:ahLst/>
              <a:cxnLst/>
              <a:rect l="l" t="t" r="r" b="b"/>
              <a:pathLst>
                <a:path w="2278" h="2278" extrusionOk="0">
                  <a:moveTo>
                    <a:pt x="1139" y="1"/>
                  </a:moveTo>
                  <a:cubicBezTo>
                    <a:pt x="511" y="1"/>
                    <a:pt x="1" y="511"/>
                    <a:pt x="1" y="1139"/>
                  </a:cubicBezTo>
                  <a:cubicBezTo>
                    <a:pt x="1" y="1767"/>
                    <a:pt x="511" y="2277"/>
                    <a:pt x="1139" y="2277"/>
                  </a:cubicBezTo>
                  <a:cubicBezTo>
                    <a:pt x="1767" y="2277"/>
                    <a:pt x="2278" y="1767"/>
                    <a:pt x="2278" y="1139"/>
                  </a:cubicBezTo>
                  <a:cubicBezTo>
                    <a:pt x="2278" y="511"/>
                    <a:pt x="1767" y="1"/>
                    <a:pt x="1139" y="1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402;p71">
              <a:extLst>
                <a:ext uri="{FF2B5EF4-FFF2-40B4-BE49-F238E27FC236}">
                  <a16:creationId xmlns:a16="http://schemas.microsoft.com/office/drawing/2014/main" id="{6616A005-0197-45E0-8A37-2EA0D502634C}"/>
                </a:ext>
              </a:extLst>
            </p:cNvPr>
            <p:cNvSpPr/>
            <p:nvPr/>
          </p:nvSpPr>
          <p:spPr>
            <a:xfrm>
              <a:off x="4964400" y="3565025"/>
              <a:ext cx="56850" cy="56950"/>
            </a:xfrm>
            <a:custGeom>
              <a:avLst/>
              <a:gdLst/>
              <a:ahLst/>
              <a:cxnLst/>
              <a:rect l="l" t="t" r="r" b="b"/>
              <a:pathLst>
                <a:path w="2274" h="2278" extrusionOk="0">
                  <a:moveTo>
                    <a:pt x="1139" y="1"/>
                  </a:moveTo>
                  <a:cubicBezTo>
                    <a:pt x="511" y="1"/>
                    <a:pt x="1" y="511"/>
                    <a:pt x="1" y="1139"/>
                  </a:cubicBezTo>
                  <a:cubicBezTo>
                    <a:pt x="1" y="1767"/>
                    <a:pt x="511" y="2277"/>
                    <a:pt x="1139" y="2277"/>
                  </a:cubicBezTo>
                  <a:cubicBezTo>
                    <a:pt x="1764" y="2277"/>
                    <a:pt x="2274" y="1767"/>
                    <a:pt x="2274" y="1139"/>
                  </a:cubicBezTo>
                  <a:cubicBezTo>
                    <a:pt x="2274" y="511"/>
                    <a:pt x="1764" y="1"/>
                    <a:pt x="1139" y="1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403;p71">
              <a:extLst>
                <a:ext uri="{FF2B5EF4-FFF2-40B4-BE49-F238E27FC236}">
                  <a16:creationId xmlns:a16="http://schemas.microsoft.com/office/drawing/2014/main" id="{D801E6B2-D1FC-4005-AC9D-F9390E5A27FB}"/>
                </a:ext>
              </a:extLst>
            </p:cNvPr>
            <p:cNvSpPr/>
            <p:nvPr/>
          </p:nvSpPr>
          <p:spPr>
            <a:xfrm>
              <a:off x="4863575" y="3474625"/>
              <a:ext cx="56875" cy="56850"/>
            </a:xfrm>
            <a:custGeom>
              <a:avLst/>
              <a:gdLst/>
              <a:ahLst/>
              <a:cxnLst/>
              <a:rect l="l" t="t" r="r" b="b"/>
              <a:pathLst>
                <a:path w="2275" h="2274" extrusionOk="0">
                  <a:moveTo>
                    <a:pt x="1136" y="0"/>
                  </a:moveTo>
                  <a:cubicBezTo>
                    <a:pt x="511" y="0"/>
                    <a:pt x="1" y="510"/>
                    <a:pt x="1" y="1135"/>
                  </a:cubicBezTo>
                  <a:cubicBezTo>
                    <a:pt x="1" y="1763"/>
                    <a:pt x="511" y="2274"/>
                    <a:pt x="1136" y="2274"/>
                  </a:cubicBezTo>
                  <a:cubicBezTo>
                    <a:pt x="1764" y="2274"/>
                    <a:pt x="2274" y="1763"/>
                    <a:pt x="2274" y="1135"/>
                  </a:cubicBezTo>
                  <a:cubicBezTo>
                    <a:pt x="2274" y="510"/>
                    <a:pt x="1764" y="0"/>
                    <a:pt x="1136" y="0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404;p71">
              <a:extLst>
                <a:ext uri="{FF2B5EF4-FFF2-40B4-BE49-F238E27FC236}">
                  <a16:creationId xmlns:a16="http://schemas.microsoft.com/office/drawing/2014/main" id="{C6464A26-3D81-4FEB-8A64-4226C7286371}"/>
                </a:ext>
              </a:extLst>
            </p:cNvPr>
            <p:cNvSpPr/>
            <p:nvPr/>
          </p:nvSpPr>
          <p:spPr>
            <a:xfrm>
              <a:off x="5065225" y="3474625"/>
              <a:ext cx="56850" cy="56850"/>
            </a:xfrm>
            <a:custGeom>
              <a:avLst/>
              <a:gdLst/>
              <a:ahLst/>
              <a:cxnLst/>
              <a:rect l="l" t="t" r="r" b="b"/>
              <a:pathLst>
                <a:path w="2274" h="2274" extrusionOk="0">
                  <a:moveTo>
                    <a:pt x="1139" y="0"/>
                  </a:moveTo>
                  <a:cubicBezTo>
                    <a:pt x="511" y="0"/>
                    <a:pt x="1" y="510"/>
                    <a:pt x="1" y="1135"/>
                  </a:cubicBezTo>
                  <a:cubicBezTo>
                    <a:pt x="1" y="1763"/>
                    <a:pt x="511" y="2274"/>
                    <a:pt x="1139" y="2274"/>
                  </a:cubicBezTo>
                  <a:cubicBezTo>
                    <a:pt x="1767" y="2274"/>
                    <a:pt x="2274" y="1763"/>
                    <a:pt x="2274" y="1135"/>
                  </a:cubicBezTo>
                  <a:cubicBezTo>
                    <a:pt x="2274" y="510"/>
                    <a:pt x="1767" y="0"/>
                    <a:pt x="1139" y="0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405;p71">
              <a:extLst>
                <a:ext uri="{FF2B5EF4-FFF2-40B4-BE49-F238E27FC236}">
                  <a16:creationId xmlns:a16="http://schemas.microsoft.com/office/drawing/2014/main" id="{4BE98B9A-5DED-4EE4-8C24-1EF407B5B814}"/>
                </a:ext>
              </a:extLst>
            </p:cNvPr>
            <p:cNvSpPr/>
            <p:nvPr/>
          </p:nvSpPr>
          <p:spPr>
            <a:xfrm>
              <a:off x="5065225" y="3655525"/>
              <a:ext cx="56850" cy="56850"/>
            </a:xfrm>
            <a:custGeom>
              <a:avLst/>
              <a:gdLst/>
              <a:ahLst/>
              <a:cxnLst/>
              <a:rect l="l" t="t" r="r" b="b"/>
              <a:pathLst>
                <a:path w="2274" h="2274" extrusionOk="0">
                  <a:moveTo>
                    <a:pt x="1139" y="1"/>
                  </a:moveTo>
                  <a:cubicBezTo>
                    <a:pt x="511" y="1"/>
                    <a:pt x="1" y="507"/>
                    <a:pt x="1" y="1136"/>
                  </a:cubicBezTo>
                  <a:cubicBezTo>
                    <a:pt x="1" y="1764"/>
                    <a:pt x="511" y="2274"/>
                    <a:pt x="1139" y="2274"/>
                  </a:cubicBezTo>
                  <a:cubicBezTo>
                    <a:pt x="1764" y="2274"/>
                    <a:pt x="2274" y="1764"/>
                    <a:pt x="2274" y="1136"/>
                  </a:cubicBezTo>
                  <a:cubicBezTo>
                    <a:pt x="2274" y="511"/>
                    <a:pt x="1764" y="1"/>
                    <a:pt x="1139" y="1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406;p71">
              <a:extLst>
                <a:ext uri="{FF2B5EF4-FFF2-40B4-BE49-F238E27FC236}">
                  <a16:creationId xmlns:a16="http://schemas.microsoft.com/office/drawing/2014/main" id="{6A4C1264-B459-4F3B-99C9-FBCF47040AD1}"/>
                </a:ext>
              </a:extLst>
            </p:cNvPr>
            <p:cNvSpPr/>
            <p:nvPr/>
          </p:nvSpPr>
          <p:spPr>
            <a:xfrm>
              <a:off x="4863575" y="3655525"/>
              <a:ext cx="56875" cy="56850"/>
            </a:xfrm>
            <a:custGeom>
              <a:avLst/>
              <a:gdLst/>
              <a:ahLst/>
              <a:cxnLst/>
              <a:rect l="l" t="t" r="r" b="b"/>
              <a:pathLst>
                <a:path w="2275" h="2274" extrusionOk="0">
                  <a:moveTo>
                    <a:pt x="1136" y="1"/>
                  </a:moveTo>
                  <a:cubicBezTo>
                    <a:pt x="507" y="1"/>
                    <a:pt x="1" y="507"/>
                    <a:pt x="1" y="1136"/>
                  </a:cubicBezTo>
                  <a:cubicBezTo>
                    <a:pt x="1" y="1764"/>
                    <a:pt x="507" y="2274"/>
                    <a:pt x="1136" y="2274"/>
                  </a:cubicBezTo>
                  <a:cubicBezTo>
                    <a:pt x="1764" y="2274"/>
                    <a:pt x="2274" y="1764"/>
                    <a:pt x="2274" y="1136"/>
                  </a:cubicBezTo>
                  <a:cubicBezTo>
                    <a:pt x="2274" y="511"/>
                    <a:pt x="1764" y="1"/>
                    <a:pt x="1136" y="1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407;p71">
              <a:extLst>
                <a:ext uri="{FF2B5EF4-FFF2-40B4-BE49-F238E27FC236}">
                  <a16:creationId xmlns:a16="http://schemas.microsoft.com/office/drawing/2014/main" id="{37079949-E254-40F4-9078-D13793373951}"/>
                </a:ext>
              </a:extLst>
            </p:cNvPr>
            <p:cNvSpPr/>
            <p:nvPr/>
          </p:nvSpPr>
          <p:spPr>
            <a:xfrm>
              <a:off x="5238675" y="3657000"/>
              <a:ext cx="19450" cy="53900"/>
            </a:xfrm>
            <a:custGeom>
              <a:avLst/>
              <a:gdLst/>
              <a:ahLst/>
              <a:cxnLst/>
              <a:rect l="l" t="t" r="r" b="b"/>
              <a:pathLst>
                <a:path w="778" h="2156" extrusionOk="0">
                  <a:moveTo>
                    <a:pt x="778" y="1"/>
                  </a:moveTo>
                  <a:cubicBezTo>
                    <a:pt x="327" y="150"/>
                    <a:pt x="1" y="577"/>
                    <a:pt x="1" y="1077"/>
                  </a:cubicBezTo>
                  <a:cubicBezTo>
                    <a:pt x="1" y="1580"/>
                    <a:pt x="327" y="2007"/>
                    <a:pt x="778" y="2156"/>
                  </a:cubicBezTo>
                  <a:lnTo>
                    <a:pt x="778" y="1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408;p71">
              <a:extLst>
                <a:ext uri="{FF2B5EF4-FFF2-40B4-BE49-F238E27FC236}">
                  <a16:creationId xmlns:a16="http://schemas.microsoft.com/office/drawing/2014/main" id="{A60CA9B7-000B-42BF-A237-4743BD74F969}"/>
                </a:ext>
              </a:extLst>
            </p:cNvPr>
            <p:cNvSpPr/>
            <p:nvPr/>
          </p:nvSpPr>
          <p:spPr>
            <a:xfrm>
              <a:off x="4520150" y="3043300"/>
              <a:ext cx="372775" cy="554225"/>
            </a:xfrm>
            <a:custGeom>
              <a:avLst/>
              <a:gdLst/>
              <a:ahLst/>
              <a:cxnLst/>
              <a:rect l="l" t="t" r="r" b="b"/>
              <a:pathLst>
                <a:path w="14911" h="22169" extrusionOk="0">
                  <a:moveTo>
                    <a:pt x="11417" y="1"/>
                  </a:moveTo>
                  <a:cubicBezTo>
                    <a:pt x="11213" y="1"/>
                    <a:pt x="11008" y="7"/>
                    <a:pt x="10802" y="18"/>
                  </a:cubicBezTo>
                  <a:cubicBezTo>
                    <a:pt x="5110" y="316"/>
                    <a:pt x="514" y="4950"/>
                    <a:pt x="258" y="10645"/>
                  </a:cubicBezTo>
                  <a:cubicBezTo>
                    <a:pt x="1" y="16406"/>
                    <a:pt x="4114" y="21258"/>
                    <a:pt x="9563" y="22164"/>
                  </a:cubicBezTo>
                  <a:cubicBezTo>
                    <a:pt x="9580" y="22167"/>
                    <a:pt x="9597" y="22169"/>
                    <a:pt x="9615" y="22169"/>
                  </a:cubicBezTo>
                  <a:cubicBezTo>
                    <a:pt x="9773" y="22169"/>
                    <a:pt x="9908" y="22043"/>
                    <a:pt x="9923" y="21880"/>
                  </a:cubicBezTo>
                  <a:lnTo>
                    <a:pt x="10486" y="15698"/>
                  </a:lnTo>
                  <a:cubicBezTo>
                    <a:pt x="10496" y="15549"/>
                    <a:pt x="10406" y="15407"/>
                    <a:pt x="10260" y="15369"/>
                  </a:cubicBezTo>
                  <a:cubicBezTo>
                    <a:pt x="8362" y="14852"/>
                    <a:pt x="6977" y="13085"/>
                    <a:pt x="7046" y="11009"/>
                  </a:cubicBezTo>
                  <a:cubicBezTo>
                    <a:pt x="7116" y="8965"/>
                    <a:pt x="8646" y="7240"/>
                    <a:pt x="10656" y="6869"/>
                  </a:cubicBezTo>
                  <a:cubicBezTo>
                    <a:pt x="10916" y="6821"/>
                    <a:pt x="11167" y="6799"/>
                    <a:pt x="11412" y="6799"/>
                  </a:cubicBezTo>
                  <a:cubicBezTo>
                    <a:pt x="11697" y="6799"/>
                    <a:pt x="11973" y="6829"/>
                    <a:pt x="12242" y="6883"/>
                  </a:cubicBezTo>
                  <a:cubicBezTo>
                    <a:pt x="12262" y="6887"/>
                    <a:pt x="12283" y="6889"/>
                    <a:pt x="12303" y="6889"/>
                  </a:cubicBezTo>
                  <a:cubicBezTo>
                    <a:pt x="12430" y="6889"/>
                    <a:pt x="12548" y="6808"/>
                    <a:pt x="12596" y="6688"/>
                  </a:cubicBezTo>
                  <a:lnTo>
                    <a:pt x="14845" y="896"/>
                  </a:lnTo>
                  <a:cubicBezTo>
                    <a:pt x="14911" y="726"/>
                    <a:pt x="14821" y="531"/>
                    <a:pt x="14644" y="479"/>
                  </a:cubicBezTo>
                  <a:cubicBezTo>
                    <a:pt x="13622" y="168"/>
                    <a:pt x="12538" y="1"/>
                    <a:pt x="11417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409;p71">
              <a:extLst>
                <a:ext uri="{FF2B5EF4-FFF2-40B4-BE49-F238E27FC236}">
                  <a16:creationId xmlns:a16="http://schemas.microsoft.com/office/drawing/2014/main" id="{7793ED61-DF2B-43F3-9708-79C1A591ED5C}"/>
                </a:ext>
              </a:extLst>
            </p:cNvPr>
            <p:cNvSpPr/>
            <p:nvPr/>
          </p:nvSpPr>
          <p:spPr>
            <a:xfrm>
              <a:off x="4793225" y="3393125"/>
              <a:ext cx="238800" cy="208100"/>
            </a:xfrm>
            <a:custGeom>
              <a:avLst/>
              <a:gdLst/>
              <a:ahLst/>
              <a:cxnLst/>
              <a:rect l="l" t="t" r="r" b="b"/>
              <a:pathLst>
                <a:path w="9552" h="8324" extrusionOk="0">
                  <a:moveTo>
                    <a:pt x="3932" y="1"/>
                  </a:moveTo>
                  <a:cubicBezTo>
                    <a:pt x="3848" y="1"/>
                    <a:pt x="3766" y="34"/>
                    <a:pt x="3707" y="102"/>
                  </a:cubicBezTo>
                  <a:cubicBezTo>
                    <a:pt x="2985" y="890"/>
                    <a:pt x="1982" y="1410"/>
                    <a:pt x="854" y="1508"/>
                  </a:cubicBezTo>
                  <a:cubicBezTo>
                    <a:pt x="705" y="1521"/>
                    <a:pt x="590" y="1643"/>
                    <a:pt x="576" y="1792"/>
                  </a:cubicBezTo>
                  <a:lnTo>
                    <a:pt x="14" y="7977"/>
                  </a:lnTo>
                  <a:cubicBezTo>
                    <a:pt x="0" y="8161"/>
                    <a:pt x="142" y="8320"/>
                    <a:pt x="326" y="8320"/>
                  </a:cubicBezTo>
                  <a:cubicBezTo>
                    <a:pt x="378" y="8324"/>
                    <a:pt x="430" y="8324"/>
                    <a:pt x="482" y="8324"/>
                  </a:cubicBezTo>
                  <a:cubicBezTo>
                    <a:pt x="4154" y="8324"/>
                    <a:pt x="7410" y="6550"/>
                    <a:pt x="9444" y="3816"/>
                  </a:cubicBezTo>
                  <a:cubicBezTo>
                    <a:pt x="9551" y="3666"/>
                    <a:pt x="9510" y="3458"/>
                    <a:pt x="9357" y="3361"/>
                  </a:cubicBezTo>
                  <a:lnTo>
                    <a:pt x="4102" y="50"/>
                  </a:lnTo>
                  <a:cubicBezTo>
                    <a:pt x="4050" y="17"/>
                    <a:pt x="3990" y="1"/>
                    <a:pt x="3932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410;p71">
              <a:extLst>
                <a:ext uri="{FF2B5EF4-FFF2-40B4-BE49-F238E27FC236}">
                  <a16:creationId xmlns:a16="http://schemas.microsoft.com/office/drawing/2014/main" id="{BC820DA7-8B50-4F9F-B016-52A58CCFC209}"/>
                </a:ext>
              </a:extLst>
            </p:cNvPr>
            <p:cNvSpPr/>
            <p:nvPr/>
          </p:nvSpPr>
          <p:spPr>
            <a:xfrm>
              <a:off x="4857425" y="3069775"/>
              <a:ext cx="226825" cy="387100"/>
            </a:xfrm>
            <a:custGeom>
              <a:avLst/>
              <a:gdLst/>
              <a:ahLst/>
              <a:cxnLst/>
              <a:rect l="l" t="t" r="r" b="b"/>
              <a:pathLst>
                <a:path w="9073" h="15484" extrusionOk="0">
                  <a:moveTo>
                    <a:pt x="2597" y="1"/>
                  </a:moveTo>
                  <a:cubicBezTo>
                    <a:pt x="2471" y="1"/>
                    <a:pt x="2350" y="79"/>
                    <a:pt x="2301" y="205"/>
                  </a:cubicBezTo>
                  <a:lnTo>
                    <a:pt x="52" y="5994"/>
                  </a:lnTo>
                  <a:cubicBezTo>
                    <a:pt x="0" y="6136"/>
                    <a:pt x="49" y="6296"/>
                    <a:pt x="177" y="6376"/>
                  </a:cubicBezTo>
                  <a:cubicBezTo>
                    <a:pt x="1434" y="7139"/>
                    <a:pt x="2274" y="8521"/>
                    <a:pt x="2274" y="10100"/>
                  </a:cubicBezTo>
                  <a:cubicBezTo>
                    <a:pt x="2274" y="10683"/>
                    <a:pt x="2156" y="11235"/>
                    <a:pt x="1951" y="11741"/>
                  </a:cubicBezTo>
                  <a:cubicBezTo>
                    <a:pt x="1892" y="11880"/>
                    <a:pt x="1947" y="12040"/>
                    <a:pt x="2076" y="12120"/>
                  </a:cubicBezTo>
                  <a:lnTo>
                    <a:pt x="7330" y="15434"/>
                  </a:lnTo>
                  <a:cubicBezTo>
                    <a:pt x="7384" y="15467"/>
                    <a:pt x="7443" y="15483"/>
                    <a:pt x="7501" y="15483"/>
                  </a:cubicBezTo>
                  <a:cubicBezTo>
                    <a:pt x="7613" y="15483"/>
                    <a:pt x="7721" y="15425"/>
                    <a:pt x="7778" y="15320"/>
                  </a:cubicBezTo>
                  <a:cubicBezTo>
                    <a:pt x="8604" y="13761"/>
                    <a:pt x="9073" y="11984"/>
                    <a:pt x="9073" y="10100"/>
                  </a:cubicBezTo>
                  <a:cubicBezTo>
                    <a:pt x="9073" y="5661"/>
                    <a:pt x="6480" y="1829"/>
                    <a:pt x="2728" y="31"/>
                  </a:cubicBezTo>
                  <a:cubicBezTo>
                    <a:pt x="2686" y="10"/>
                    <a:pt x="2641" y="1"/>
                    <a:pt x="2597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411;p71">
              <a:extLst>
                <a:ext uri="{FF2B5EF4-FFF2-40B4-BE49-F238E27FC236}">
                  <a16:creationId xmlns:a16="http://schemas.microsoft.com/office/drawing/2014/main" id="{824AA241-F036-4A3A-BD01-27CA03D98AD0}"/>
                </a:ext>
              </a:extLst>
            </p:cNvPr>
            <p:cNvSpPr/>
            <p:nvPr/>
          </p:nvSpPr>
          <p:spPr>
            <a:xfrm>
              <a:off x="4402850" y="3039400"/>
              <a:ext cx="258325" cy="254425"/>
            </a:xfrm>
            <a:custGeom>
              <a:avLst/>
              <a:gdLst/>
              <a:ahLst/>
              <a:cxnLst/>
              <a:rect l="l" t="t" r="r" b="b"/>
              <a:pathLst>
                <a:path w="10333" h="10177" extrusionOk="0">
                  <a:moveTo>
                    <a:pt x="507" y="0"/>
                  </a:moveTo>
                  <a:cubicBezTo>
                    <a:pt x="226" y="0"/>
                    <a:pt x="0" y="226"/>
                    <a:pt x="0" y="507"/>
                  </a:cubicBezTo>
                  <a:cubicBezTo>
                    <a:pt x="0" y="788"/>
                    <a:pt x="226" y="1017"/>
                    <a:pt x="507" y="1017"/>
                  </a:cubicBezTo>
                  <a:lnTo>
                    <a:pt x="7331" y="1017"/>
                  </a:lnTo>
                  <a:lnTo>
                    <a:pt x="8351" y="7771"/>
                  </a:lnTo>
                  <a:cubicBezTo>
                    <a:pt x="7980" y="8000"/>
                    <a:pt x="7733" y="8410"/>
                    <a:pt x="7733" y="8875"/>
                  </a:cubicBezTo>
                  <a:cubicBezTo>
                    <a:pt x="7733" y="9593"/>
                    <a:pt x="8313" y="10176"/>
                    <a:pt x="9031" y="10176"/>
                  </a:cubicBezTo>
                  <a:cubicBezTo>
                    <a:pt x="9750" y="10176"/>
                    <a:pt x="10333" y="9593"/>
                    <a:pt x="10333" y="8875"/>
                  </a:cubicBezTo>
                  <a:cubicBezTo>
                    <a:pt x="10333" y="8271"/>
                    <a:pt x="9916" y="7764"/>
                    <a:pt x="9357" y="7618"/>
                  </a:cubicBezTo>
                  <a:lnTo>
                    <a:pt x="8271" y="434"/>
                  </a:lnTo>
                  <a:cubicBezTo>
                    <a:pt x="8233" y="184"/>
                    <a:pt x="8021" y="0"/>
                    <a:pt x="77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412;p71">
              <a:extLst>
                <a:ext uri="{FF2B5EF4-FFF2-40B4-BE49-F238E27FC236}">
                  <a16:creationId xmlns:a16="http://schemas.microsoft.com/office/drawing/2014/main" id="{FD31320A-38ED-4A63-B5CA-B1B793ACAB47}"/>
                </a:ext>
              </a:extLst>
            </p:cNvPr>
            <p:cNvSpPr/>
            <p:nvPr/>
          </p:nvSpPr>
          <p:spPr>
            <a:xfrm>
              <a:off x="4853425" y="3474450"/>
              <a:ext cx="301200" cy="190475"/>
            </a:xfrm>
            <a:custGeom>
              <a:avLst/>
              <a:gdLst/>
              <a:ahLst/>
              <a:cxnLst/>
              <a:rect l="l" t="t" r="r" b="b"/>
              <a:pathLst>
                <a:path w="12048" h="7619" extrusionOk="0">
                  <a:moveTo>
                    <a:pt x="1302" y="0"/>
                  </a:moveTo>
                  <a:cubicBezTo>
                    <a:pt x="584" y="0"/>
                    <a:pt x="1" y="580"/>
                    <a:pt x="1" y="1298"/>
                  </a:cubicBezTo>
                  <a:cubicBezTo>
                    <a:pt x="1" y="2017"/>
                    <a:pt x="584" y="2596"/>
                    <a:pt x="1302" y="2596"/>
                  </a:cubicBezTo>
                  <a:cubicBezTo>
                    <a:pt x="1351" y="2596"/>
                    <a:pt x="1403" y="2593"/>
                    <a:pt x="1451" y="2589"/>
                  </a:cubicBezTo>
                  <a:lnTo>
                    <a:pt x="4179" y="7362"/>
                  </a:lnTo>
                  <a:cubicBezTo>
                    <a:pt x="4273" y="7521"/>
                    <a:pt x="4440" y="7618"/>
                    <a:pt x="4624" y="7618"/>
                  </a:cubicBezTo>
                  <a:lnTo>
                    <a:pt x="11541" y="7618"/>
                  </a:lnTo>
                  <a:cubicBezTo>
                    <a:pt x="11822" y="7618"/>
                    <a:pt x="12047" y="7389"/>
                    <a:pt x="12047" y="7108"/>
                  </a:cubicBezTo>
                  <a:cubicBezTo>
                    <a:pt x="12047" y="6827"/>
                    <a:pt x="11822" y="6602"/>
                    <a:pt x="11541" y="6602"/>
                  </a:cubicBezTo>
                  <a:lnTo>
                    <a:pt x="4919" y="6602"/>
                  </a:lnTo>
                  <a:lnTo>
                    <a:pt x="2336" y="2083"/>
                  </a:lnTo>
                  <a:cubicBezTo>
                    <a:pt x="2500" y="1864"/>
                    <a:pt x="2600" y="1593"/>
                    <a:pt x="2600" y="1298"/>
                  </a:cubicBezTo>
                  <a:cubicBezTo>
                    <a:pt x="2600" y="580"/>
                    <a:pt x="2017" y="0"/>
                    <a:pt x="1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413;p71">
              <a:extLst>
                <a:ext uri="{FF2B5EF4-FFF2-40B4-BE49-F238E27FC236}">
                  <a16:creationId xmlns:a16="http://schemas.microsoft.com/office/drawing/2014/main" id="{B3431973-AFD7-4C3D-8952-41515BC3F7B6}"/>
                </a:ext>
              </a:extLst>
            </p:cNvPr>
            <p:cNvSpPr/>
            <p:nvPr/>
          </p:nvSpPr>
          <p:spPr>
            <a:xfrm>
              <a:off x="4940025" y="3047200"/>
              <a:ext cx="248425" cy="173825"/>
            </a:xfrm>
            <a:custGeom>
              <a:avLst/>
              <a:gdLst/>
              <a:ahLst/>
              <a:cxnLst/>
              <a:rect l="l" t="t" r="r" b="b"/>
              <a:pathLst>
                <a:path w="9937" h="6953" extrusionOk="0">
                  <a:moveTo>
                    <a:pt x="3554" y="1"/>
                  </a:moveTo>
                  <a:cubicBezTo>
                    <a:pt x="3346" y="1"/>
                    <a:pt x="3155" y="129"/>
                    <a:pt x="3079" y="323"/>
                  </a:cubicBezTo>
                  <a:lnTo>
                    <a:pt x="1486" y="4370"/>
                  </a:lnTo>
                  <a:cubicBezTo>
                    <a:pt x="1423" y="4360"/>
                    <a:pt x="1364" y="4356"/>
                    <a:pt x="1298" y="4356"/>
                  </a:cubicBezTo>
                  <a:cubicBezTo>
                    <a:pt x="584" y="4356"/>
                    <a:pt x="0" y="4936"/>
                    <a:pt x="0" y="5654"/>
                  </a:cubicBezTo>
                  <a:cubicBezTo>
                    <a:pt x="0" y="6373"/>
                    <a:pt x="584" y="6952"/>
                    <a:pt x="1298" y="6952"/>
                  </a:cubicBezTo>
                  <a:cubicBezTo>
                    <a:pt x="2017" y="6952"/>
                    <a:pt x="2600" y="6373"/>
                    <a:pt x="2600" y="5654"/>
                  </a:cubicBezTo>
                  <a:cubicBezTo>
                    <a:pt x="2600" y="5380"/>
                    <a:pt x="2513" y="5123"/>
                    <a:pt x="2367" y="4912"/>
                  </a:cubicBezTo>
                  <a:lnTo>
                    <a:pt x="3901" y="1018"/>
                  </a:lnTo>
                  <a:lnTo>
                    <a:pt x="9427" y="1018"/>
                  </a:lnTo>
                  <a:cubicBezTo>
                    <a:pt x="9708" y="1018"/>
                    <a:pt x="9937" y="788"/>
                    <a:pt x="9937" y="507"/>
                  </a:cubicBezTo>
                  <a:cubicBezTo>
                    <a:pt x="9937" y="226"/>
                    <a:pt x="9708" y="1"/>
                    <a:pt x="94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414;p71">
              <a:extLst>
                <a:ext uri="{FF2B5EF4-FFF2-40B4-BE49-F238E27FC236}">
                  <a16:creationId xmlns:a16="http://schemas.microsoft.com/office/drawing/2014/main" id="{BEDE76D2-3FD2-479F-A664-7D098F66E9C6}"/>
                </a:ext>
              </a:extLst>
            </p:cNvPr>
            <p:cNvSpPr/>
            <p:nvPr/>
          </p:nvSpPr>
          <p:spPr>
            <a:xfrm>
              <a:off x="5211600" y="3391950"/>
              <a:ext cx="656775" cy="1128600"/>
            </a:xfrm>
            <a:custGeom>
              <a:avLst/>
              <a:gdLst/>
              <a:ahLst/>
              <a:cxnLst/>
              <a:rect l="l" t="t" r="r" b="b"/>
              <a:pathLst>
                <a:path w="26271" h="45144" extrusionOk="0">
                  <a:moveTo>
                    <a:pt x="6823" y="1"/>
                  </a:moveTo>
                  <a:cubicBezTo>
                    <a:pt x="6060" y="1"/>
                    <a:pt x="5286" y="146"/>
                    <a:pt x="4537" y="454"/>
                  </a:cubicBezTo>
                  <a:cubicBezTo>
                    <a:pt x="1465" y="1718"/>
                    <a:pt x="1" y="5230"/>
                    <a:pt x="1264" y="8302"/>
                  </a:cubicBezTo>
                  <a:lnTo>
                    <a:pt x="6231" y="20369"/>
                  </a:lnTo>
                  <a:cubicBezTo>
                    <a:pt x="5668" y="22379"/>
                    <a:pt x="4804" y="26557"/>
                    <a:pt x="6026" y="31576"/>
                  </a:cubicBezTo>
                  <a:cubicBezTo>
                    <a:pt x="7601" y="38080"/>
                    <a:pt x="11693" y="41936"/>
                    <a:pt x="13241" y="43262"/>
                  </a:cubicBezTo>
                  <a:cubicBezTo>
                    <a:pt x="13814" y="44655"/>
                    <a:pt x="15109" y="45144"/>
                    <a:pt x="16640" y="45144"/>
                  </a:cubicBezTo>
                  <a:cubicBezTo>
                    <a:pt x="18484" y="45144"/>
                    <a:pt x="20670" y="44435"/>
                    <a:pt x="22348" y="43744"/>
                  </a:cubicBezTo>
                  <a:cubicBezTo>
                    <a:pt x="23841" y="43130"/>
                    <a:pt x="24955" y="41985"/>
                    <a:pt x="25559" y="40621"/>
                  </a:cubicBezTo>
                  <a:cubicBezTo>
                    <a:pt x="26201" y="39170"/>
                    <a:pt x="26270" y="37476"/>
                    <a:pt x="25621" y="35894"/>
                  </a:cubicBezTo>
                  <a:lnTo>
                    <a:pt x="12384" y="3727"/>
                  </a:lnTo>
                  <a:cubicBezTo>
                    <a:pt x="11429" y="1404"/>
                    <a:pt x="9187" y="1"/>
                    <a:pt x="6823" y="1"/>
                  </a:cubicBezTo>
                  <a:close/>
                </a:path>
              </a:pathLst>
            </a:custGeom>
            <a:solidFill>
              <a:srgbClr val="913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415;p71">
              <a:extLst>
                <a:ext uri="{FF2B5EF4-FFF2-40B4-BE49-F238E27FC236}">
                  <a16:creationId xmlns:a16="http://schemas.microsoft.com/office/drawing/2014/main" id="{1595FA55-D2D8-4252-A132-068C5D090FA9}"/>
                </a:ext>
              </a:extLst>
            </p:cNvPr>
            <p:cNvSpPr/>
            <p:nvPr/>
          </p:nvSpPr>
          <p:spPr>
            <a:xfrm>
              <a:off x="5240225" y="3593750"/>
              <a:ext cx="316650" cy="892525"/>
            </a:xfrm>
            <a:custGeom>
              <a:avLst/>
              <a:gdLst/>
              <a:ahLst/>
              <a:cxnLst/>
              <a:rect l="l" t="t" r="r" b="b"/>
              <a:pathLst>
                <a:path w="12666" h="35701" extrusionOk="0">
                  <a:moveTo>
                    <a:pt x="580" y="0"/>
                  </a:moveTo>
                  <a:cubicBezTo>
                    <a:pt x="513" y="0"/>
                    <a:pt x="445" y="14"/>
                    <a:pt x="379" y="42"/>
                  </a:cubicBezTo>
                  <a:cubicBezTo>
                    <a:pt x="119" y="157"/>
                    <a:pt x="1" y="455"/>
                    <a:pt x="112" y="712"/>
                  </a:cubicBezTo>
                  <a:lnTo>
                    <a:pt x="4791" y="11492"/>
                  </a:lnTo>
                  <a:cubicBezTo>
                    <a:pt x="3982" y="14081"/>
                    <a:pt x="2972" y="19100"/>
                    <a:pt x="4718" y="24858"/>
                  </a:cubicBezTo>
                  <a:cubicBezTo>
                    <a:pt x="6318" y="30137"/>
                    <a:pt x="9434" y="33604"/>
                    <a:pt x="11767" y="35579"/>
                  </a:cubicBezTo>
                  <a:cubicBezTo>
                    <a:pt x="11864" y="35662"/>
                    <a:pt x="11982" y="35700"/>
                    <a:pt x="12100" y="35700"/>
                  </a:cubicBezTo>
                  <a:cubicBezTo>
                    <a:pt x="12242" y="35697"/>
                    <a:pt x="12384" y="35638"/>
                    <a:pt x="12482" y="35520"/>
                  </a:cubicBezTo>
                  <a:cubicBezTo>
                    <a:pt x="12665" y="35304"/>
                    <a:pt x="12638" y="34985"/>
                    <a:pt x="12423" y="34801"/>
                  </a:cubicBezTo>
                  <a:cubicBezTo>
                    <a:pt x="10600" y="33257"/>
                    <a:pt x="7300" y="29873"/>
                    <a:pt x="5693" y="24563"/>
                  </a:cubicBezTo>
                  <a:cubicBezTo>
                    <a:pt x="3985" y="18930"/>
                    <a:pt x="5037" y="14036"/>
                    <a:pt x="5818" y="11620"/>
                  </a:cubicBezTo>
                  <a:cubicBezTo>
                    <a:pt x="5856" y="11502"/>
                    <a:pt x="5849" y="11377"/>
                    <a:pt x="5800" y="11263"/>
                  </a:cubicBezTo>
                  <a:lnTo>
                    <a:pt x="1046" y="306"/>
                  </a:lnTo>
                  <a:cubicBezTo>
                    <a:pt x="963" y="115"/>
                    <a:pt x="776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416;p71">
              <a:extLst>
                <a:ext uri="{FF2B5EF4-FFF2-40B4-BE49-F238E27FC236}">
                  <a16:creationId xmlns:a16="http://schemas.microsoft.com/office/drawing/2014/main" id="{C9B405CE-7244-4051-9C4B-074A67B6B5DA}"/>
                </a:ext>
              </a:extLst>
            </p:cNvPr>
            <p:cNvSpPr/>
            <p:nvPr/>
          </p:nvSpPr>
          <p:spPr>
            <a:xfrm>
              <a:off x="5641175" y="2964425"/>
              <a:ext cx="351450" cy="431400"/>
            </a:xfrm>
            <a:custGeom>
              <a:avLst/>
              <a:gdLst/>
              <a:ahLst/>
              <a:cxnLst/>
              <a:rect l="l" t="t" r="r" b="b"/>
              <a:pathLst>
                <a:path w="14058" h="17256" extrusionOk="0">
                  <a:moveTo>
                    <a:pt x="4648" y="1"/>
                  </a:moveTo>
                  <a:cubicBezTo>
                    <a:pt x="4443" y="1"/>
                    <a:pt x="4277" y="167"/>
                    <a:pt x="4277" y="372"/>
                  </a:cubicBezTo>
                  <a:lnTo>
                    <a:pt x="4277" y="8237"/>
                  </a:lnTo>
                  <a:lnTo>
                    <a:pt x="1153" y="8237"/>
                  </a:lnTo>
                  <a:cubicBezTo>
                    <a:pt x="411" y="8237"/>
                    <a:pt x="1" y="9097"/>
                    <a:pt x="470" y="9673"/>
                  </a:cubicBezTo>
                  <a:lnTo>
                    <a:pt x="6345" y="16927"/>
                  </a:lnTo>
                  <a:cubicBezTo>
                    <a:pt x="6522" y="17146"/>
                    <a:pt x="6777" y="17255"/>
                    <a:pt x="7030" y="17255"/>
                  </a:cubicBezTo>
                  <a:cubicBezTo>
                    <a:pt x="7284" y="17255"/>
                    <a:pt x="7538" y="17146"/>
                    <a:pt x="7713" y="16927"/>
                  </a:cubicBezTo>
                  <a:lnTo>
                    <a:pt x="13592" y="9673"/>
                  </a:lnTo>
                  <a:cubicBezTo>
                    <a:pt x="14057" y="9097"/>
                    <a:pt x="13648" y="8237"/>
                    <a:pt x="12908" y="8237"/>
                  </a:cubicBezTo>
                  <a:lnTo>
                    <a:pt x="9781" y="8237"/>
                  </a:lnTo>
                  <a:lnTo>
                    <a:pt x="9781" y="372"/>
                  </a:lnTo>
                  <a:cubicBezTo>
                    <a:pt x="9781" y="167"/>
                    <a:pt x="9615" y="1"/>
                    <a:pt x="9410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90704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923E51-7F07-4472-834A-AB1E178E6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54" y="1684020"/>
            <a:ext cx="1775461" cy="17754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9F9A47-DE48-436B-8D8F-D8F6E914C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2164" y="1457820"/>
            <a:ext cx="2786295" cy="2227861"/>
          </a:xfrm>
          <a:prstGeom prst="rect">
            <a:avLst/>
          </a:prstGeom>
        </p:spPr>
      </p:pic>
      <p:sp>
        <p:nvSpPr>
          <p:cNvPr id="12" name="Google Shape;1480;p38">
            <a:extLst>
              <a:ext uri="{FF2B5EF4-FFF2-40B4-BE49-F238E27FC236}">
                <a16:creationId xmlns:a16="http://schemas.microsoft.com/office/drawing/2014/main" id="{592FE50B-E00D-4A3D-8C84-DF8C800C87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9435" y="1387324"/>
            <a:ext cx="2506420" cy="16478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b="1" dirty="0"/>
              <a:t>’</a:t>
            </a:r>
            <a:r>
              <a:rPr lang="ru-RU" sz="13800" b="1" dirty="0"/>
              <a:t>Б</a:t>
            </a:r>
            <a:endParaRPr sz="13800" b="1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00A634D-7BB1-4FED-8088-D03301A832B3}"/>
              </a:ext>
            </a:extLst>
          </p:cNvPr>
          <p:cNvGrpSpPr/>
          <p:nvPr/>
        </p:nvGrpSpPr>
        <p:grpSpPr>
          <a:xfrm>
            <a:off x="3967127" y="1488720"/>
            <a:ext cx="1440493" cy="2166061"/>
            <a:chOff x="3308195" y="1085385"/>
            <a:chExt cx="2208012" cy="2600295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EBEAD50-8B8B-4A1C-A366-E09ED4E678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3463" t="9573" r="30175" b="19702"/>
            <a:stretch/>
          </p:blipFill>
          <p:spPr>
            <a:xfrm>
              <a:off x="3308195" y="1085385"/>
              <a:ext cx="2208012" cy="2600295"/>
            </a:xfrm>
            <a:prstGeom prst="rect">
              <a:avLst/>
            </a:prstGeom>
          </p:spPr>
        </p:pic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2F6B9EED-186B-405F-A34D-6A970197B6E4}"/>
                </a:ext>
              </a:extLst>
            </p:cNvPr>
            <p:cNvSpPr/>
            <p:nvPr/>
          </p:nvSpPr>
          <p:spPr>
            <a:xfrm>
              <a:off x="4547235" y="2319212"/>
              <a:ext cx="321763" cy="174433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A53FE8B5-F60A-4BDA-B597-CAF22110AE55}"/>
                </a:ext>
              </a:extLst>
            </p:cNvPr>
            <p:cNvCxnSpPr>
              <a:cxnSpLocks/>
            </p:cNvCxnSpPr>
            <p:nvPr/>
          </p:nvCxnSpPr>
          <p:spPr>
            <a:xfrm>
              <a:off x="4568190" y="2422208"/>
              <a:ext cx="0" cy="576262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Google Shape;1480;p38">
            <a:extLst>
              <a:ext uri="{FF2B5EF4-FFF2-40B4-BE49-F238E27FC236}">
                <a16:creationId xmlns:a16="http://schemas.microsoft.com/office/drawing/2014/main" id="{F1C1D23C-D31A-4C15-888E-A50CCB5AFF13}"/>
              </a:ext>
            </a:extLst>
          </p:cNvPr>
          <p:cNvSpPr txBox="1">
            <a:spLocks/>
          </p:cNvSpPr>
          <p:nvPr/>
        </p:nvSpPr>
        <p:spPr>
          <a:xfrm>
            <a:off x="4822057" y="1387324"/>
            <a:ext cx="2506420" cy="164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r>
              <a:rPr lang="en-US" sz="13800" b="1" dirty="0"/>
              <a:t>‘‘</a:t>
            </a:r>
            <a:endParaRPr lang="ru-RU" sz="13800" b="1" dirty="0"/>
          </a:p>
        </p:txBody>
      </p:sp>
      <p:sp>
        <p:nvSpPr>
          <p:cNvPr id="22" name="Google Shape;1957;p43">
            <a:extLst>
              <a:ext uri="{FF2B5EF4-FFF2-40B4-BE49-F238E27FC236}">
                <a16:creationId xmlns:a16="http://schemas.microsoft.com/office/drawing/2014/main" id="{5C78E83E-EA7D-45F6-8590-67CE9EE4A2FB}"/>
              </a:ext>
            </a:extLst>
          </p:cNvPr>
          <p:cNvSpPr/>
          <p:nvPr/>
        </p:nvSpPr>
        <p:spPr>
          <a:xfrm>
            <a:off x="8267178" y="0"/>
            <a:ext cx="876822" cy="8016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rPr>
              <a:t>01</a:t>
            </a:r>
            <a:endParaRPr sz="3000" dirty="0">
              <a:solidFill>
                <a:schemeClr val="dk1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9DA0AD9-508F-425A-93EC-2F646E122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392" y="1285953"/>
            <a:ext cx="2269608" cy="226960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DDFBC9F-E505-495E-9A99-5F524828C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196" y="1488104"/>
            <a:ext cx="2269608" cy="2269608"/>
          </a:xfrm>
          <a:prstGeom prst="rect">
            <a:avLst/>
          </a:prstGeom>
        </p:spPr>
      </p:pic>
      <p:sp>
        <p:nvSpPr>
          <p:cNvPr id="43" name="Google Shape;1900;p42">
            <a:extLst>
              <a:ext uri="{FF2B5EF4-FFF2-40B4-BE49-F238E27FC236}">
                <a16:creationId xmlns:a16="http://schemas.microsoft.com/office/drawing/2014/main" id="{4C3405CD-CD51-46F3-BEF8-8A1194453B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30303" y="3281349"/>
            <a:ext cx="3130640" cy="91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/>
              <a:t>1,</a:t>
            </a:r>
            <a:r>
              <a:rPr lang="en-US" sz="3200" b="1" dirty="0"/>
              <a:t>2</a:t>
            </a:r>
            <a:r>
              <a:rPr lang="ru-RU" sz="3200" b="1" dirty="0"/>
              <a:t>,3</a:t>
            </a:r>
            <a:endParaRPr sz="3200" b="1" dirty="0"/>
          </a:p>
        </p:txBody>
      </p:sp>
      <p:sp>
        <p:nvSpPr>
          <p:cNvPr id="44" name="Google Shape;1900;p42">
            <a:extLst>
              <a:ext uri="{FF2B5EF4-FFF2-40B4-BE49-F238E27FC236}">
                <a16:creationId xmlns:a16="http://schemas.microsoft.com/office/drawing/2014/main" id="{D36E2F96-CB9F-4ACF-8F20-EC2997E606C6}"/>
              </a:ext>
            </a:extLst>
          </p:cNvPr>
          <p:cNvSpPr txBox="1">
            <a:spLocks/>
          </p:cNvSpPr>
          <p:nvPr/>
        </p:nvSpPr>
        <p:spPr>
          <a:xfrm>
            <a:off x="6500298" y="1488104"/>
            <a:ext cx="827404" cy="81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hanga One"/>
              <a:buNone/>
              <a:defRPr sz="40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hanga One"/>
              <a:buNone/>
              <a:defRPr sz="6000" b="0" i="0" u="none" strike="noStrike" cap="non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hanga One"/>
              <a:buNone/>
              <a:defRPr sz="6000" b="0" i="0" u="none" strike="noStrike" cap="non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hanga One"/>
              <a:buNone/>
              <a:defRPr sz="6000" b="0" i="0" u="none" strike="noStrike" cap="non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hanga One"/>
              <a:buNone/>
              <a:defRPr sz="6000" b="0" i="0" u="none" strike="noStrike" cap="non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hanga One"/>
              <a:buNone/>
              <a:defRPr sz="6000" b="0" i="0" u="none" strike="noStrike" cap="non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hanga One"/>
              <a:buNone/>
              <a:defRPr sz="6000" b="0" i="0" u="none" strike="noStrike" cap="non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hanga One"/>
              <a:buNone/>
              <a:defRPr sz="6000" b="0" i="0" u="none" strike="noStrike" cap="non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hanga One"/>
              <a:buNone/>
              <a:defRPr sz="6000" b="0" i="0" u="none" strike="noStrike" cap="non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r>
              <a:rPr lang="en-US" sz="6600" b="1" dirty="0"/>
              <a:t>’</a:t>
            </a:r>
            <a:endParaRPr lang="ru-RU" sz="6600" b="1" dirty="0"/>
          </a:p>
        </p:txBody>
      </p:sp>
      <p:sp>
        <p:nvSpPr>
          <p:cNvPr id="45" name="Google Shape;1900;p42">
            <a:extLst>
              <a:ext uri="{FF2B5EF4-FFF2-40B4-BE49-F238E27FC236}">
                <a16:creationId xmlns:a16="http://schemas.microsoft.com/office/drawing/2014/main" id="{549779B6-A4DC-4D68-94F9-FFBCC3FBFC10}"/>
              </a:ext>
            </a:extLst>
          </p:cNvPr>
          <p:cNvSpPr txBox="1">
            <a:spLocks/>
          </p:cNvSpPr>
          <p:nvPr/>
        </p:nvSpPr>
        <p:spPr>
          <a:xfrm>
            <a:off x="6493098" y="2251009"/>
            <a:ext cx="3130640" cy="91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hanga One"/>
              <a:buNone/>
              <a:defRPr sz="40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hanga One"/>
              <a:buNone/>
              <a:defRPr sz="6000" b="0" i="0" u="none" strike="noStrike" cap="non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hanga One"/>
              <a:buNone/>
              <a:defRPr sz="6000" b="0" i="0" u="none" strike="noStrike" cap="non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hanga One"/>
              <a:buNone/>
              <a:defRPr sz="6000" b="0" i="0" u="none" strike="noStrike" cap="non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hanga One"/>
              <a:buNone/>
              <a:defRPr sz="6000" b="0" i="0" u="none" strike="noStrike" cap="non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hanga One"/>
              <a:buNone/>
              <a:defRPr sz="6000" b="0" i="0" u="none" strike="noStrike" cap="non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hanga One"/>
              <a:buNone/>
              <a:defRPr sz="6000" b="0" i="0" u="none" strike="noStrike" cap="non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hanga One"/>
              <a:buNone/>
              <a:defRPr sz="6000" b="0" i="0" u="none" strike="noStrike" cap="non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hanga One"/>
              <a:buNone/>
              <a:defRPr sz="6000" b="0" i="0" u="none" strike="noStrike" cap="non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r>
              <a:rPr lang="ru-RU" sz="9600" b="1" dirty="0" err="1"/>
              <a:t>ния</a:t>
            </a:r>
            <a:endParaRPr lang="ru-RU" sz="9600" b="1" dirty="0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FAB3BF4-9DC6-4D87-9C24-74CDABE4C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27" y="1383884"/>
            <a:ext cx="2062580" cy="2062580"/>
          </a:xfrm>
          <a:prstGeom prst="rect">
            <a:avLst/>
          </a:prstGeom>
        </p:spPr>
      </p:pic>
      <p:sp>
        <p:nvSpPr>
          <p:cNvPr id="47" name="Google Shape;1900;p42">
            <a:extLst>
              <a:ext uri="{FF2B5EF4-FFF2-40B4-BE49-F238E27FC236}">
                <a16:creationId xmlns:a16="http://schemas.microsoft.com/office/drawing/2014/main" id="{47FA57FA-1012-43EE-93EF-1F4F463CE3CB}"/>
              </a:ext>
            </a:extLst>
          </p:cNvPr>
          <p:cNvSpPr txBox="1">
            <a:spLocks/>
          </p:cNvSpPr>
          <p:nvPr/>
        </p:nvSpPr>
        <p:spPr>
          <a:xfrm>
            <a:off x="62729" y="1488104"/>
            <a:ext cx="827404" cy="81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hanga One"/>
              <a:buNone/>
              <a:defRPr sz="40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hanga One"/>
              <a:buNone/>
              <a:defRPr sz="6000" b="0" i="0" u="none" strike="noStrike" cap="non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hanga One"/>
              <a:buNone/>
              <a:defRPr sz="6000" b="0" i="0" u="none" strike="noStrike" cap="non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hanga One"/>
              <a:buNone/>
              <a:defRPr sz="6000" b="0" i="0" u="none" strike="noStrike" cap="non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hanga One"/>
              <a:buNone/>
              <a:defRPr sz="6000" b="0" i="0" u="none" strike="noStrike" cap="non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hanga One"/>
              <a:buNone/>
              <a:defRPr sz="6000" b="0" i="0" u="none" strike="noStrike" cap="non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hanga One"/>
              <a:buNone/>
              <a:defRPr sz="6000" b="0" i="0" u="none" strike="noStrike" cap="non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hanga One"/>
              <a:buNone/>
              <a:defRPr sz="6000" b="0" i="0" u="none" strike="noStrike" cap="non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hanga One"/>
              <a:buNone/>
              <a:defRPr sz="6000" b="0" i="0" u="none" strike="noStrike" cap="non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r>
              <a:rPr lang="en-US" sz="6600" b="1" dirty="0"/>
              <a:t>“</a:t>
            </a:r>
            <a:endParaRPr lang="ru-RU" sz="6600" b="1" dirty="0"/>
          </a:p>
        </p:txBody>
      </p:sp>
      <p:sp>
        <p:nvSpPr>
          <p:cNvPr id="48" name="Google Shape;1957;p43">
            <a:extLst>
              <a:ext uri="{FF2B5EF4-FFF2-40B4-BE49-F238E27FC236}">
                <a16:creationId xmlns:a16="http://schemas.microsoft.com/office/drawing/2014/main" id="{D46A028F-095F-4520-8D08-27016808B00D}"/>
              </a:ext>
            </a:extLst>
          </p:cNvPr>
          <p:cNvSpPr/>
          <p:nvPr/>
        </p:nvSpPr>
        <p:spPr>
          <a:xfrm>
            <a:off x="8267178" y="0"/>
            <a:ext cx="876822" cy="8016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rPr>
              <a:t>10</a:t>
            </a:r>
            <a:endParaRPr sz="3000" dirty="0">
              <a:solidFill>
                <a:schemeClr val="dk1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42"/>
          <p:cNvSpPr txBox="1">
            <a:spLocks noGrp="1"/>
          </p:cNvSpPr>
          <p:nvPr>
            <p:ph type="title"/>
          </p:nvPr>
        </p:nvSpPr>
        <p:spPr>
          <a:xfrm>
            <a:off x="756479" y="1527134"/>
            <a:ext cx="396555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/>
              <a:t>Накопления</a:t>
            </a:r>
            <a:endParaRPr sz="4800" b="1" dirty="0"/>
          </a:p>
        </p:txBody>
      </p:sp>
      <p:sp>
        <p:nvSpPr>
          <p:cNvPr id="52" name="Google Shape;1608;p39">
            <a:extLst>
              <a:ext uri="{FF2B5EF4-FFF2-40B4-BE49-F238E27FC236}">
                <a16:creationId xmlns:a16="http://schemas.microsoft.com/office/drawing/2014/main" id="{787AB958-375D-43A5-8BF1-B9BBC544803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63109" y="2440896"/>
            <a:ext cx="4221401" cy="15464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Это собранные в каком-либо количестве средства, накопленные путём постепенного увеличения, прибавления за счёт определённых источников.</a:t>
            </a:r>
            <a:endParaRPr sz="1600" dirty="0"/>
          </a:p>
        </p:txBody>
      </p:sp>
      <p:grpSp>
        <p:nvGrpSpPr>
          <p:cNvPr id="53" name="Google Shape;1795;p40">
            <a:extLst>
              <a:ext uri="{FF2B5EF4-FFF2-40B4-BE49-F238E27FC236}">
                <a16:creationId xmlns:a16="http://schemas.microsoft.com/office/drawing/2014/main" id="{A177A352-8695-4678-BB95-F8F957FB7576}"/>
              </a:ext>
            </a:extLst>
          </p:cNvPr>
          <p:cNvGrpSpPr/>
          <p:nvPr/>
        </p:nvGrpSpPr>
        <p:grpSpPr>
          <a:xfrm rot="2700000">
            <a:off x="2648761" y="726512"/>
            <a:ext cx="652458" cy="477621"/>
            <a:chOff x="230649" y="98842"/>
            <a:chExt cx="652464" cy="477625"/>
          </a:xfrm>
        </p:grpSpPr>
        <p:sp>
          <p:nvSpPr>
            <p:cNvPr id="54" name="Google Shape;1796;p40">
              <a:extLst>
                <a:ext uri="{FF2B5EF4-FFF2-40B4-BE49-F238E27FC236}">
                  <a16:creationId xmlns:a16="http://schemas.microsoft.com/office/drawing/2014/main" id="{4F7A7A80-7203-4634-B33C-6A56E23DE070}"/>
                </a:ext>
              </a:extLst>
            </p:cNvPr>
            <p:cNvSpPr/>
            <p:nvPr/>
          </p:nvSpPr>
          <p:spPr>
            <a:xfrm>
              <a:off x="240470" y="110694"/>
              <a:ext cx="635592" cy="453052"/>
            </a:xfrm>
            <a:custGeom>
              <a:avLst/>
              <a:gdLst/>
              <a:ahLst/>
              <a:cxnLst/>
              <a:rect l="l" t="t" r="r" b="b"/>
              <a:pathLst>
                <a:path w="13785" h="9826" extrusionOk="0">
                  <a:moveTo>
                    <a:pt x="11492" y="1"/>
                  </a:moveTo>
                  <a:cubicBezTo>
                    <a:pt x="11463" y="1"/>
                    <a:pt x="11427" y="10"/>
                    <a:pt x="11379" y="29"/>
                  </a:cubicBezTo>
                  <a:lnTo>
                    <a:pt x="9734" y="444"/>
                  </a:lnTo>
                  <a:lnTo>
                    <a:pt x="1693" y="3663"/>
                  </a:lnTo>
                  <a:lnTo>
                    <a:pt x="182" y="4428"/>
                  </a:lnTo>
                  <a:lnTo>
                    <a:pt x="185" y="4428"/>
                  </a:lnTo>
                  <a:cubicBezTo>
                    <a:pt x="25" y="4491"/>
                    <a:pt x="1" y="4673"/>
                    <a:pt x="63" y="4832"/>
                  </a:cubicBezTo>
                  <a:lnTo>
                    <a:pt x="519" y="6401"/>
                  </a:lnTo>
                  <a:lnTo>
                    <a:pt x="1255" y="8239"/>
                  </a:lnTo>
                  <a:lnTo>
                    <a:pt x="2061" y="9612"/>
                  </a:lnTo>
                  <a:cubicBezTo>
                    <a:pt x="2110" y="9738"/>
                    <a:pt x="2178" y="9826"/>
                    <a:pt x="2281" y="9826"/>
                  </a:cubicBezTo>
                  <a:cubicBezTo>
                    <a:pt x="2309" y="9826"/>
                    <a:pt x="2339" y="9819"/>
                    <a:pt x="2373" y="9805"/>
                  </a:cubicBezTo>
                  <a:lnTo>
                    <a:pt x="3991" y="9410"/>
                  </a:lnTo>
                  <a:lnTo>
                    <a:pt x="12036" y="6190"/>
                  </a:lnTo>
                  <a:lnTo>
                    <a:pt x="13511" y="5460"/>
                  </a:lnTo>
                  <a:cubicBezTo>
                    <a:pt x="13668" y="5395"/>
                    <a:pt x="13785" y="5272"/>
                    <a:pt x="13722" y="5115"/>
                  </a:cubicBezTo>
                  <a:lnTo>
                    <a:pt x="13206" y="3454"/>
                  </a:lnTo>
                  <a:lnTo>
                    <a:pt x="12470" y="1614"/>
                  </a:lnTo>
                  <a:lnTo>
                    <a:pt x="11628" y="164"/>
                  </a:lnTo>
                  <a:cubicBezTo>
                    <a:pt x="11584" y="53"/>
                    <a:pt x="11558" y="1"/>
                    <a:pt x="11492" y="1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97;p40">
              <a:extLst>
                <a:ext uri="{FF2B5EF4-FFF2-40B4-BE49-F238E27FC236}">
                  <a16:creationId xmlns:a16="http://schemas.microsoft.com/office/drawing/2014/main" id="{3EBAFB75-AE83-4C49-BDDF-8CE8F3CD4138}"/>
                </a:ext>
              </a:extLst>
            </p:cNvPr>
            <p:cNvSpPr/>
            <p:nvPr/>
          </p:nvSpPr>
          <p:spPr>
            <a:xfrm>
              <a:off x="661522" y="229327"/>
              <a:ext cx="96918" cy="94474"/>
            </a:xfrm>
            <a:custGeom>
              <a:avLst/>
              <a:gdLst/>
              <a:ahLst/>
              <a:cxnLst/>
              <a:rect l="l" t="t" r="r" b="b"/>
              <a:pathLst>
                <a:path w="2102" h="2049" extrusionOk="0">
                  <a:moveTo>
                    <a:pt x="1051" y="506"/>
                  </a:moveTo>
                  <a:cubicBezTo>
                    <a:pt x="1120" y="506"/>
                    <a:pt x="1190" y="520"/>
                    <a:pt x="1255" y="549"/>
                  </a:cubicBezTo>
                  <a:cubicBezTo>
                    <a:pt x="1383" y="603"/>
                    <a:pt x="1479" y="704"/>
                    <a:pt x="1531" y="832"/>
                  </a:cubicBezTo>
                  <a:cubicBezTo>
                    <a:pt x="1636" y="1096"/>
                    <a:pt x="1509" y="1399"/>
                    <a:pt x="1244" y="1505"/>
                  </a:cubicBezTo>
                  <a:cubicBezTo>
                    <a:pt x="1182" y="1530"/>
                    <a:pt x="1117" y="1542"/>
                    <a:pt x="1052" y="1542"/>
                  </a:cubicBezTo>
                  <a:cubicBezTo>
                    <a:pt x="982" y="1542"/>
                    <a:pt x="912" y="1528"/>
                    <a:pt x="846" y="1500"/>
                  </a:cubicBezTo>
                  <a:cubicBezTo>
                    <a:pt x="721" y="1447"/>
                    <a:pt x="622" y="1346"/>
                    <a:pt x="570" y="1218"/>
                  </a:cubicBezTo>
                  <a:cubicBezTo>
                    <a:pt x="465" y="951"/>
                    <a:pt x="593" y="650"/>
                    <a:pt x="858" y="544"/>
                  </a:cubicBezTo>
                  <a:cubicBezTo>
                    <a:pt x="921" y="520"/>
                    <a:pt x="986" y="506"/>
                    <a:pt x="1051" y="506"/>
                  </a:cubicBezTo>
                  <a:close/>
                  <a:moveTo>
                    <a:pt x="1050" y="1"/>
                  </a:moveTo>
                  <a:cubicBezTo>
                    <a:pt x="922" y="1"/>
                    <a:pt x="794" y="25"/>
                    <a:pt x="671" y="75"/>
                  </a:cubicBezTo>
                  <a:cubicBezTo>
                    <a:pt x="418" y="176"/>
                    <a:pt x="218" y="369"/>
                    <a:pt x="110" y="621"/>
                  </a:cubicBezTo>
                  <a:cubicBezTo>
                    <a:pt x="3" y="872"/>
                    <a:pt x="0" y="1150"/>
                    <a:pt x="101" y="1404"/>
                  </a:cubicBezTo>
                  <a:cubicBezTo>
                    <a:pt x="202" y="1658"/>
                    <a:pt x="398" y="1857"/>
                    <a:pt x="649" y="1965"/>
                  </a:cubicBezTo>
                  <a:cubicBezTo>
                    <a:pt x="777" y="2021"/>
                    <a:pt x="914" y="2048"/>
                    <a:pt x="1051" y="2048"/>
                  </a:cubicBezTo>
                  <a:cubicBezTo>
                    <a:pt x="1179" y="2048"/>
                    <a:pt x="1309" y="2023"/>
                    <a:pt x="1432" y="1974"/>
                  </a:cubicBezTo>
                  <a:cubicBezTo>
                    <a:pt x="1684" y="1873"/>
                    <a:pt x="1883" y="1678"/>
                    <a:pt x="1991" y="1426"/>
                  </a:cubicBezTo>
                  <a:cubicBezTo>
                    <a:pt x="2099" y="1175"/>
                    <a:pt x="2101" y="897"/>
                    <a:pt x="2000" y="643"/>
                  </a:cubicBezTo>
                  <a:cubicBezTo>
                    <a:pt x="1899" y="390"/>
                    <a:pt x="1704" y="192"/>
                    <a:pt x="1452" y="84"/>
                  </a:cubicBezTo>
                  <a:cubicBezTo>
                    <a:pt x="1323" y="29"/>
                    <a:pt x="1186" y="1"/>
                    <a:pt x="1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98;p40">
              <a:extLst>
                <a:ext uri="{FF2B5EF4-FFF2-40B4-BE49-F238E27FC236}">
                  <a16:creationId xmlns:a16="http://schemas.microsoft.com/office/drawing/2014/main" id="{56932DE0-AC4E-48D8-92E0-42DF5C12736B}"/>
                </a:ext>
              </a:extLst>
            </p:cNvPr>
            <p:cNvSpPr/>
            <p:nvPr/>
          </p:nvSpPr>
          <p:spPr>
            <a:xfrm>
              <a:off x="355231" y="351971"/>
              <a:ext cx="97010" cy="94428"/>
            </a:xfrm>
            <a:custGeom>
              <a:avLst/>
              <a:gdLst/>
              <a:ahLst/>
              <a:cxnLst/>
              <a:rect l="l" t="t" r="r" b="b"/>
              <a:pathLst>
                <a:path w="2104" h="2048" extrusionOk="0">
                  <a:moveTo>
                    <a:pt x="1053" y="506"/>
                  </a:moveTo>
                  <a:cubicBezTo>
                    <a:pt x="1120" y="506"/>
                    <a:pt x="1190" y="519"/>
                    <a:pt x="1255" y="548"/>
                  </a:cubicBezTo>
                  <a:cubicBezTo>
                    <a:pt x="1383" y="602"/>
                    <a:pt x="1482" y="703"/>
                    <a:pt x="1533" y="831"/>
                  </a:cubicBezTo>
                  <a:cubicBezTo>
                    <a:pt x="1639" y="1096"/>
                    <a:pt x="1509" y="1399"/>
                    <a:pt x="1244" y="1504"/>
                  </a:cubicBezTo>
                  <a:cubicBezTo>
                    <a:pt x="1182" y="1529"/>
                    <a:pt x="1117" y="1542"/>
                    <a:pt x="1052" y="1542"/>
                  </a:cubicBezTo>
                  <a:cubicBezTo>
                    <a:pt x="983" y="1542"/>
                    <a:pt x="914" y="1528"/>
                    <a:pt x="849" y="1500"/>
                  </a:cubicBezTo>
                  <a:cubicBezTo>
                    <a:pt x="721" y="1446"/>
                    <a:pt x="622" y="1345"/>
                    <a:pt x="570" y="1217"/>
                  </a:cubicBezTo>
                  <a:cubicBezTo>
                    <a:pt x="465" y="952"/>
                    <a:pt x="595" y="649"/>
                    <a:pt x="860" y="544"/>
                  </a:cubicBezTo>
                  <a:cubicBezTo>
                    <a:pt x="923" y="519"/>
                    <a:pt x="988" y="506"/>
                    <a:pt x="1053" y="506"/>
                  </a:cubicBezTo>
                  <a:close/>
                  <a:moveTo>
                    <a:pt x="1051" y="0"/>
                  </a:moveTo>
                  <a:cubicBezTo>
                    <a:pt x="923" y="0"/>
                    <a:pt x="794" y="25"/>
                    <a:pt x="671" y="75"/>
                  </a:cubicBezTo>
                  <a:cubicBezTo>
                    <a:pt x="418" y="176"/>
                    <a:pt x="220" y="371"/>
                    <a:pt x="113" y="622"/>
                  </a:cubicBezTo>
                  <a:cubicBezTo>
                    <a:pt x="5" y="874"/>
                    <a:pt x="0" y="1150"/>
                    <a:pt x="104" y="1403"/>
                  </a:cubicBezTo>
                  <a:cubicBezTo>
                    <a:pt x="205" y="1657"/>
                    <a:pt x="398" y="1857"/>
                    <a:pt x="649" y="1964"/>
                  </a:cubicBezTo>
                  <a:cubicBezTo>
                    <a:pt x="779" y="2021"/>
                    <a:pt x="916" y="2047"/>
                    <a:pt x="1053" y="2047"/>
                  </a:cubicBezTo>
                  <a:cubicBezTo>
                    <a:pt x="1181" y="2047"/>
                    <a:pt x="1309" y="2023"/>
                    <a:pt x="1432" y="1973"/>
                  </a:cubicBezTo>
                  <a:cubicBezTo>
                    <a:pt x="1686" y="1872"/>
                    <a:pt x="1886" y="1677"/>
                    <a:pt x="1993" y="1426"/>
                  </a:cubicBezTo>
                  <a:cubicBezTo>
                    <a:pt x="2101" y="1174"/>
                    <a:pt x="2103" y="898"/>
                    <a:pt x="2002" y="645"/>
                  </a:cubicBezTo>
                  <a:cubicBezTo>
                    <a:pt x="1901" y="391"/>
                    <a:pt x="1706" y="191"/>
                    <a:pt x="1455" y="84"/>
                  </a:cubicBezTo>
                  <a:cubicBezTo>
                    <a:pt x="1325" y="28"/>
                    <a:pt x="1188" y="0"/>
                    <a:pt x="10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99;p40">
              <a:extLst>
                <a:ext uri="{FF2B5EF4-FFF2-40B4-BE49-F238E27FC236}">
                  <a16:creationId xmlns:a16="http://schemas.microsoft.com/office/drawing/2014/main" id="{E061BB24-9A37-4C89-8B43-18E7C0DAAAA1}"/>
                </a:ext>
              </a:extLst>
            </p:cNvPr>
            <p:cNvSpPr/>
            <p:nvPr/>
          </p:nvSpPr>
          <p:spPr>
            <a:xfrm>
              <a:off x="775453" y="269947"/>
              <a:ext cx="107661" cy="126150"/>
            </a:xfrm>
            <a:custGeom>
              <a:avLst/>
              <a:gdLst/>
              <a:ahLst/>
              <a:cxnLst/>
              <a:rect l="l" t="t" r="r" b="b"/>
              <a:pathLst>
                <a:path w="2335" h="2736" extrusionOk="0">
                  <a:moveTo>
                    <a:pt x="1603" y="0"/>
                  </a:moveTo>
                  <a:cubicBezTo>
                    <a:pt x="523" y="431"/>
                    <a:pt x="0" y="1656"/>
                    <a:pt x="431" y="2736"/>
                  </a:cubicBezTo>
                  <a:lnTo>
                    <a:pt x="2099" y="2069"/>
                  </a:lnTo>
                  <a:cubicBezTo>
                    <a:pt x="2258" y="2004"/>
                    <a:pt x="2334" y="1825"/>
                    <a:pt x="2272" y="166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00;p40">
              <a:extLst>
                <a:ext uri="{FF2B5EF4-FFF2-40B4-BE49-F238E27FC236}">
                  <a16:creationId xmlns:a16="http://schemas.microsoft.com/office/drawing/2014/main" id="{0BCB73A8-E995-4C5F-B6B4-E058FB64C606}"/>
                </a:ext>
              </a:extLst>
            </p:cNvPr>
            <p:cNvSpPr/>
            <p:nvPr/>
          </p:nvSpPr>
          <p:spPr>
            <a:xfrm>
              <a:off x="230649" y="279629"/>
              <a:ext cx="107661" cy="126196"/>
            </a:xfrm>
            <a:custGeom>
              <a:avLst/>
              <a:gdLst/>
              <a:ahLst/>
              <a:cxnLst/>
              <a:rect l="l" t="t" r="r" b="b"/>
              <a:pathLst>
                <a:path w="2335" h="2737" extrusionOk="0">
                  <a:moveTo>
                    <a:pt x="1901" y="1"/>
                  </a:moveTo>
                  <a:lnTo>
                    <a:pt x="236" y="668"/>
                  </a:lnTo>
                  <a:cubicBezTo>
                    <a:pt x="77" y="733"/>
                    <a:pt x="0" y="912"/>
                    <a:pt x="63" y="1071"/>
                  </a:cubicBezTo>
                  <a:lnTo>
                    <a:pt x="732" y="2736"/>
                  </a:lnTo>
                  <a:lnTo>
                    <a:pt x="732" y="2736"/>
                  </a:lnTo>
                  <a:cubicBezTo>
                    <a:pt x="1810" y="2304"/>
                    <a:pt x="2334" y="1080"/>
                    <a:pt x="1901" y="1"/>
                  </a:cubicBezTo>
                  <a:close/>
                  <a:moveTo>
                    <a:pt x="732" y="2736"/>
                  </a:moveTo>
                  <a:cubicBezTo>
                    <a:pt x="731" y="2736"/>
                    <a:pt x="730" y="2736"/>
                    <a:pt x="730" y="2737"/>
                  </a:cubicBezTo>
                  <a:lnTo>
                    <a:pt x="732" y="2737"/>
                  </a:lnTo>
                  <a:lnTo>
                    <a:pt x="732" y="2736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01;p40">
              <a:extLst>
                <a:ext uri="{FF2B5EF4-FFF2-40B4-BE49-F238E27FC236}">
                  <a16:creationId xmlns:a16="http://schemas.microsoft.com/office/drawing/2014/main" id="{237E9711-71E3-4F16-8EFE-9F74CC0C325A}"/>
                </a:ext>
              </a:extLst>
            </p:cNvPr>
            <p:cNvSpPr/>
            <p:nvPr/>
          </p:nvSpPr>
          <p:spPr>
            <a:xfrm>
              <a:off x="298335" y="483560"/>
              <a:ext cx="126150" cy="92907"/>
            </a:xfrm>
            <a:custGeom>
              <a:avLst/>
              <a:gdLst/>
              <a:ahLst/>
              <a:cxnLst/>
              <a:rect l="l" t="t" r="r" b="b"/>
              <a:pathLst>
                <a:path w="2736" h="2015" extrusionOk="0">
                  <a:moveTo>
                    <a:pt x="781" y="1"/>
                  </a:moveTo>
                  <a:cubicBezTo>
                    <a:pt x="520" y="1"/>
                    <a:pt x="256" y="49"/>
                    <a:pt x="0" y="152"/>
                  </a:cubicBezTo>
                  <a:lnTo>
                    <a:pt x="667" y="1819"/>
                  </a:lnTo>
                  <a:cubicBezTo>
                    <a:pt x="715" y="1941"/>
                    <a:pt x="832" y="2014"/>
                    <a:pt x="954" y="2014"/>
                  </a:cubicBezTo>
                  <a:cubicBezTo>
                    <a:pt x="992" y="2014"/>
                    <a:pt x="1031" y="2007"/>
                    <a:pt x="1068" y="1992"/>
                  </a:cubicBezTo>
                  <a:lnTo>
                    <a:pt x="2736" y="1323"/>
                  </a:lnTo>
                  <a:cubicBezTo>
                    <a:pt x="2406" y="500"/>
                    <a:pt x="1615" y="1"/>
                    <a:pt x="781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02;p40">
              <a:extLst>
                <a:ext uri="{FF2B5EF4-FFF2-40B4-BE49-F238E27FC236}">
                  <a16:creationId xmlns:a16="http://schemas.microsoft.com/office/drawing/2014/main" id="{7BE103DE-9220-41B2-A470-88DD5954CFB6}"/>
                </a:ext>
              </a:extLst>
            </p:cNvPr>
            <p:cNvSpPr/>
            <p:nvPr/>
          </p:nvSpPr>
          <p:spPr>
            <a:xfrm>
              <a:off x="474326" y="265014"/>
              <a:ext cx="165111" cy="145654"/>
            </a:xfrm>
            <a:custGeom>
              <a:avLst/>
              <a:gdLst/>
              <a:ahLst/>
              <a:cxnLst/>
              <a:rect l="l" t="t" r="r" b="b"/>
              <a:pathLst>
                <a:path w="3581" h="3159" extrusionOk="0">
                  <a:moveTo>
                    <a:pt x="1789" y="1"/>
                  </a:moveTo>
                  <a:cubicBezTo>
                    <a:pt x="1594" y="1"/>
                    <a:pt x="1396" y="37"/>
                    <a:pt x="1203" y="114"/>
                  </a:cubicBezTo>
                  <a:cubicBezTo>
                    <a:pt x="393" y="439"/>
                    <a:pt x="1" y="1357"/>
                    <a:pt x="326" y="2167"/>
                  </a:cubicBezTo>
                  <a:cubicBezTo>
                    <a:pt x="572" y="2783"/>
                    <a:pt x="1164" y="3159"/>
                    <a:pt x="1790" y="3159"/>
                  </a:cubicBezTo>
                  <a:cubicBezTo>
                    <a:pt x="1986" y="3159"/>
                    <a:pt x="2184" y="3122"/>
                    <a:pt x="2377" y="3045"/>
                  </a:cubicBezTo>
                  <a:cubicBezTo>
                    <a:pt x="3185" y="2722"/>
                    <a:pt x="3580" y="1801"/>
                    <a:pt x="3255" y="993"/>
                  </a:cubicBezTo>
                  <a:cubicBezTo>
                    <a:pt x="3008" y="376"/>
                    <a:pt x="2416" y="1"/>
                    <a:pt x="1789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03;p40">
              <a:extLst>
                <a:ext uri="{FF2B5EF4-FFF2-40B4-BE49-F238E27FC236}">
                  <a16:creationId xmlns:a16="http://schemas.microsoft.com/office/drawing/2014/main" id="{058171C5-4366-43A9-AA91-9B73DE7D941E}"/>
                </a:ext>
              </a:extLst>
            </p:cNvPr>
            <p:cNvSpPr/>
            <p:nvPr/>
          </p:nvSpPr>
          <p:spPr>
            <a:xfrm rot="-5400000">
              <a:off x="697978" y="89597"/>
              <a:ext cx="107661" cy="126150"/>
            </a:xfrm>
            <a:custGeom>
              <a:avLst/>
              <a:gdLst/>
              <a:ahLst/>
              <a:cxnLst/>
              <a:rect l="l" t="t" r="r" b="b"/>
              <a:pathLst>
                <a:path w="2335" h="2736" extrusionOk="0">
                  <a:moveTo>
                    <a:pt x="1603" y="0"/>
                  </a:moveTo>
                  <a:cubicBezTo>
                    <a:pt x="523" y="431"/>
                    <a:pt x="0" y="1656"/>
                    <a:pt x="431" y="2736"/>
                  </a:cubicBezTo>
                  <a:lnTo>
                    <a:pt x="2099" y="2069"/>
                  </a:lnTo>
                  <a:cubicBezTo>
                    <a:pt x="2258" y="2004"/>
                    <a:pt x="2334" y="1825"/>
                    <a:pt x="2272" y="166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1722;p40">
            <a:extLst>
              <a:ext uri="{FF2B5EF4-FFF2-40B4-BE49-F238E27FC236}">
                <a16:creationId xmlns:a16="http://schemas.microsoft.com/office/drawing/2014/main" id="{055E3447-C562-4F07-82B5-6432100C37A0}"/>
              </a:ext>
            </a:extLst>
          </p:cNvPr>
          <p:cNvGrpSpPr/>
          <p:nvPr/>
        </p:nvGrpSpPr>
        <p:grpSpPr>
          <a:xfrm flipH="1">
            <a:off x="5262780" y="1381393"/>
            <a:ext cx="2059854" cy="2183783"/>
            <a:chOff x="7230875" y="2943676"/>
            <a:chExt cx="1956033" cy="2165534"/>
          </a:xfrm>
        </p:grpSpPr>
        <p:sp>
          <p:nvSpPr>
            <p:cNvPr id="91" name="Google Shape;1723;p40">
              <a:extLst>
                <a:ext uri="{FF2B5EF4-FFF2-40B4-BE49-F238E27FC236}">
                  <a16:creationId xmlns:a16="http://schemas.microsoft.com/office/drawing/2014/main" id="{3DC08F70-C653-4197-9457-5E818F8180DA}"/>
                </a:ext>
              </a:extLst>
            </p:cNvPr>
            <p:cNvSpPr/>
            <p:nvPr/>
          </p:nvSpPr>
          <p:spPr>
            <a:xfrm rot="-4301683">
              <a:off x="7385212" y="3026587"/>
              <a:ext cx="383706" cy="289345"/>
            </a:xfrm>
            <a:custGeom>
              <a:avLst/>
              <a:gdLst/>
              <a:ahLst/>
              <a:cxnLst/>
              <a:rect l="l" t="t" r="r" b="b"/>
              <a:pathLst>
                <a:path w="10170" h="7669" extrusionOk="0">
                  <a:moveTo>
                    <a:pt x="8749" y="0"/>
                  </a:moveTo>
                  <a:cubicBezTo>
                    <a:pt x="8702" y="0"/>
                    <a:pt x="8656" y="13"/>
                    <a:pt x="8614" y="39"/>
                  </a:cubicBezTo>
                  <a:lnTo>
                    <a:pt x="6875" y="1146"/>
                  </a:lnTo>
                  <a:lnTo>
                    <a:pt x="6787" y="1503"/>
                  </a:lnTo>
                  <a:lnTo>
                    <a:pt x="6455" y="1413"/>
                  </a:lnTo>
                  <a:lnTo>
                    <a:pt x="4594" y="2600"/>
                  </a:lnTo>
                  <a:lnTo>
                    <a:pt x="4498" y="2908"/>
                  </a:lnTo>
                  <a:lnTo>
                    <a:pt x="4175" y="2865"/>
                  </a:lnTo>
                  <a:lnTo>
                    <a:pt x="2307" y="4054"/>
                  </a:lnTo>
                  <a:lnTo>
                    <a:pt x="2265" y="4400"/>
                  </a:lnTo>
                  <a:lnTo>
                    <a:pt x="1892" y="4319"/>
                  </a:lnTo>
                  <a:lnTo>
                    <a:pt x="153" y="5426"/>
                  </a:lnTo>
                  <a:cubicBezTo>
                    <a:pt x="36" y="5500"/>
                    <a:pt x="0" y="5657"/>
                    <a:pt x="77" y="5774"/>
                  </a:cubicBezTo>
                  <a:lnTo>
                    <a:pt x="1210" y="7553"/>
                  </a:lnTo>
                  <a:cubicBezTo>
                    <a:pt x="1258" y="7628"/>
                    <a:pt x="1338" y="7669"/>
                    <a:pt x="1421" y="7669"/>
                  </a:cubicBezTo>
                  <a:cubicBezTo>
                    <a:pt x="1467" y="7669"/>
                    <a:pt x="1514" y="7656"/>
                    <a:pt x="1556" y="7630"/>
                  </a:cubicBezTo>
                  <a:lnTo>
                    <a:pt x="3295" y="6523"/>
                  </a:lnTo>
                  <a:lnTo>
                    <a:pt x="3378" y="6283"/>
                  </a:lnTo>
                  <a:lnTo>
                    <a:pt x="3715" y="6256"/>
                  </a:lnTo>
                  <a:lnTo>
                    <a:pt x="5577" y="5069"/>
                  </a:lnTo>
                  <a:lnTo>
                    <a:pt x="5660" y="4755"/>
                  </a:lnTo>
                  <a:lnTo>
                    <a:pt x="5995" y="4804"/>
                  </a:lnTo>
                  <a:lnTo>
                    <a:pt x="7860" y="3617"/>
                  </a:lnTo>
                  <a:lnTo>
                    <a:pt x="7941" y="3289"/>
                  </a:lnTo>
                  <a:lnTo>
                    <a:pt x="8277" y="3350"/>
                  </a:lnTo>
                  <a:lnTo>
                    <a:pt x="10016" y="2243"/>
                  </a:lnTo>
                  <a:cubicBezTo>
                    <a:pt x="10133" y="2169"/>
                    <a:pt x="10169" y="2012"/>
                    <a:pt x="10093" y="1895"/>
                  </a:cubicBezTo>
                  <a:lnTo>
                    <a:pt x="8962" y="116"/>
                  </a:lnTo>
                  <a:cubicBezTo>
                    <a:pt x="8913" y="41"/>
                    <a:pt x="8831" y="0"/>
                    <a:pt x="8749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724;p40">
              <a:extLst>
                <a:ext uri="{FF2B5EF4-FFF2-40B4-BE49-F238E27FC236}">
                  <a16:creationId xmlns:a16="http://schemas.microsoft.com/office/drawing/2014/main" id="{3C326581-DA00-4A87-AD99-2946D972A1CC}"/>
                </a:ext>
              </a:extLst>
            </p:cNvPr>
            <p:cNvSpPr/>
            <p:nvPr/>
          </p:nvSpPr>
          <p:spPr>
            <a:xfrm rot="-4301683">
              <a:off x="7542721" y="3124708"/>
              <a:ext cx="68705" cy="93153"/>
            </a:xfrm>
            <a:custGeom>
              <a:avLst/>
              <a:gdLst/>
              <a:ahLst/>
              <a:cxnLst/>
              <a:rect l="l" t="t" r="r" b="b"/>
              <a:pathLst>
                <a:path w="1821" h="2469" extrusionOk="0">
                  <a:moveTo>
                    <a:pt x="418" y="0"/>
                  </a:moveTo>
                  <a:lnTo>
                    <a:pt x="1" y="265"/>
                  </a:lnTo>
                  <a:lnTo>
                    <a:pt x="1403" y="2469"/>
                  </a:lnTo>
                  <a:lnTo>
                    <a:pt x="1821" y="2204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725;p40">
              <a:extLst>
                <a:ext uri="{FF2B5EF4-FFF2-40B4-BE49-F238E27FC236}">
                  <a16:creationId xmlns:a16="http://schemas.microsoft.com/office/drawing/2014/main" id="{D368661F-0DCB-4F64-B165-2C6ADB5C06F1}"/>
                </a:ext>
              </a:extLst>
            </p:cNvPr>
            <p:cNvSpPr/>
            <p:nvPr/>
          </p:nvSpPr>
          <p:spPr>
            <a:xfrm rot="-4301683">
              <a:off x="7518573" y="3025860"/>
              <a:ext cx="68780" cy="93191"/>
            </a:xfrm>
            <a:custGeom>
              <a:avLst/>
              <a:gdLst/>
              <a:ahLst/>
              <a:cxnLst/>
              <a:rect l="l" t="t" r="r" b="b"/>
              <a:pathLst>
                <a:path w="1823" h="2470" extrusionOk="0">
                  <a:moveTo>
                    <a:pt x="418" y="1"/>
                  </a:moveTo>
                  <a:lnTo>
                    <a:pt x="0" y="268"/>
                  </a:lnTo>
                  <a:lnTo>
                    <a:pt x="1403" y="2469"/>
                  </a:lnTo>
                  <a:lnTo>
                    <a:pt x="1823" y="2202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726;p40">
              <a:extLst>
                <a:ext uri="{FF2B5EF4-FFF2-40B4-BE49-F238E27FC236}">
                  <a16:creationId xmlns:a16="http://schemas.microsoft.com/office/drawing/2014/main" id="{F963C883-C821-4562-B93A-C0DD8F94AE70}"/>
                </a:ext>
              </a:extLst>
            </p:cNvPr>
            <p:cNvSpPr/>
            <p:nvPr/>
          </p:nvSpPr>
          <p:spPr>
            <a:xfrm rot="-4301683">
              <a:off x="7567711" y="3223585"/>
              <a:ext cx="68780" cy="93267"/>
            </a:xfrm>
            <a:custGeom>
              <a:avLst/>
              <a:gdLst/>
              <a:ahLst/>
              <a:cxnLst/>
              <a:rect l="l" t="t" r="r" b="b"/>
              <a:pathLst>
                <a:path w="1823" h="2472" extrusionOk="0">
                  <a:moveTo>
                    <a:pt x="418" y="0"/>
                  </a:moveTo>
                  <a:lnTo>
                    <a:pt x="0" y="267"/>
                  </a:lnTo>
                  <a:lnTo>
                    <a:pt x="1403" y="2471"/>
                  </a:lnTo>
                  <a:lnTo>
                    <a:pt x="1823" y="2204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727;p40">
              <a:extLst>
                <a:ext uri="{FF2B5EF4-FFF2-40B4-BE49-F238E27FC236}">
                  <a16:creationId xmlns:a16="http://schemas.microsoft.com/office/drawing/2014/main" id="{DB897364-5882-42C1-A279-82B2AF7CB563}"/>
                </a:ext>
              </a:extLst>
            </p:cNvPr>
            <p:cNvSpPr/>
            <p:nvPr/>
          </p:nvSpPr>
          <p:spPr>
            <a:xfrm rot="-4301683">
              <a:off x="7283200" y="3489563"/>
              <a:ext cx="397327" cy="396987"/>
            </a:xfrm>
            <a:custGeom>
              <a:avLst/>
              <a:gdLst/>
              <a:ahLst/>
              <a:cxnLst/>
              <a:rect l="l" t="t" r="r" b="b"/>
              <a:pathLst>
                <a:path w="10531" h="10522" extrusionOk="0">
                  <a:moveTo>
                    <a:pt x="5017" y="1"/>
                  </a:moveTo>
                  <a:cubicBezTo>
                    <a:pt x="5016" y="1"/>
                    <a:pt x="5015" y="1"/>
                    <a:pt x="5014" y="1"/>
                  </a:cubicBezTo>
                  <a:cubicBezTo>
                    <a:pt x="3768" y="59"/>
                    <a:pt x="2635" y="553"/>
                    <a:pt x="1762" y="1329"/>
                  </a:cubicBezTo>
                  <a:cubicBezTo>
                    <a:pt x="1697" y="1388"/>
                    <a:pt x="1730" y="1540"/>
                    <a:pt x="1668" y="1601"/>
                  </a:cubicBezTo>
                  <a:cubicBezTo>
                    <a:pt x="1612" y="1657"/>
                    <a:pt x="1461" y="1621"/>
                    <a:pt x="1407" y="1677"/>
                  </a:cubicBezTo>
                  <a:cubicBezTo>
                    <a:pt x="602" y="2543"/>
                    <a:pt x="85" y="3679"/>
                    <a:pt x="9" y="4936"/>
                  </a:cubicBezTo>
                  <a:cubicBezTo>
                    <a:pt x="2" y="5043"/>
                    <a:pt x="142" y="5097"/>
                    <a:pt x="142" y="5207"/>
                  </a:cubicBezTo>
                  <a:cubicBezTo>
                    <a:pt x="142" y="5266"/>
                    <a:pt x="0" y="5376"/>
                    <a:pt x="2" y="5434"/>
                  </a:cubicBezTo>
                  <a:cubicBezTo>
                    <a:pt x="43" y="6711"/>
                    <a:pt x="539" y="7876"/>
                    <a:pt x="1333" y="8767"/>
                  </a:cubicBezTo>
                  <a:cubicBezTo>
                    <a:pt x="1357" y="8792"/>
                    <a:pt x="1414" y="8796"/>
                    <a:pt x="1476" y="8796"/>
                  </a:cubicBezTo>
                  <a:cubicBezTo>
                    <a:pt x="1500" y="8796"/>
                    <a:pt x="1526" y="8795"/>
                    <a:pt x="1550" y="8795"/>
                  </a:cubicBezTo>
                  <a:cubicBezTo>
                    <a:pt x="1611" y="8795"/>
                    <a:pt x="1666" y="8799"/>
                    <a:pt x="1690" y="8823"/>
                  </a:cubicBezTo>
                  <a:cubicBezTo>
                    <a:pt x="1746" y="8881"/>
                    <a:pt x="1620" y="9063"/>
                    <a:pt x="1681" y="9119"/>
                  </a:cubicBezTo>
                  <a:cubicBezTo>
                    <a:pt x="2563" y="9940"/>
                    <a:pt x="3730" y="10461"/>
                    <a:pt x="5016" y="10522"/>
                  </a:cubicBezTo>
                  <a:cubicBezTo>
                    <a:pt x="5018" y="10522"/>
                    <a:pt x="5019" y="10522"/>
                    <a:pt x="5021" y="10522"/>
                  </a:cubicBezTo>
                  <a:cubicBezTo>
                    <a:pt x="5102" y="10522"/>
                    <a:pt x="5184" y="10409"/>
                    <a:pt x="5265" y="10409"/>
                  </a:cubicBezTo>
                  <a:cubicBezTo>
                    <a:pt x="5347" y="10409"/>
                    <a:pt x="5428" y="10522"/>
                    <a:pt x="5507" y="10522"/>
                  </a:cubicBezTo>
                  <a:cubicBezTo>
                    <a:pt x="5509" y="10522"/>
                    <a:pt x="5511" y="10522"/>
                    <a:pt x="5512" y="10522"/>
                  </a:cubicBezTo>
                  <a:cubicBezTo>
                    <a:pt x="6800" y="10463"/>
                    <a:pt x="7967" y="9940"/>
                    <a:pt x="8851" y="9119"/>
                  </a:cubicBezTo>
                  <a:cubicBezTo>
                    <a:pt x="8903" y="9070"/>
                    <a:pt x="8881" y="8921"/>
                    <a:pt x="8932" y="8872"/>
                  </a:cubicBezTo>
                  <a:cubicBezTo>
                    <a:pt x="8997" y="8805"/>
                    <a:pt x="9137" y="8834"/>
                    <a:pt x="9199" y="8764"/>
                  </a:cubicBezTo>
                  <a:cubicBezTo>
                    <a:pt x="9992" y="7873"/>
                    <a:pt x="10488" y="6711"/>
                    <a:pt x="10530" y="5432"/>
                  </a:cubicBezTo>
                  <a:cubicBezTo>
                    <a:pt x="10530" y="5376"/>
                    <a:pt x="10405" y="5268"/>
                    <a:pt x="10405" y="5209"/>
                  </a:cubicBezTo>
                  <a:cubicBezTo>
                    <a:pt x="10405" y="5102"/>
                    <a:pt x="10528" y="5046"/>
                    <a:pt x="10521" y="4938"/>
                  </a:cubicBezTo>
                  <a:cubicBezTo>
                    <a:pt x="10447" y="3681"/>
                    <a:pt x="9929" y="2543"/>
                    <a:pt x="9125" y="1677"/>
                  </a:cubicBezTo>
                  <a:cubicBezTo>
                    <a:pt x="9067" y="1616"/>
                    <a:pt x="8903" y="1675"/>
                    <a:pt x="8845" y="1616"/>
                  </a:cubicBezTo>
                  <a:cubicBezTo>
                    <a:pt x="8786" y="1558"/>
                    <a:pt x="8831" y="1385"/>
                    <a:pt x="8771" y="1331"/>
                  </a:cubicBezTo>
                  <a:cubicBezTo>
                    <a:pt x="7898" y="553"/>
                    <a:pt x="6762" y="59"/>
                    <a:pt x="5514" y="1"/>
                  </a:cubicBezTo>
                  <a:cubicBezTo>
                    <a:pt x="5513" y="1"/>
                    <a:pt x="5512" y="1"/>
                    <a:pt x="5511" y="1"/>
                  </a:cubicBezTo>
                  <a:cubicBezTo>
                    <a:pt x="5429" y="1"/>
                    <a:pt x="5349" y="93"/>
                    <a:pt x="5267" y="93"/>
                  </a:cubicBezTo>
                  <a:cubicBezTo>
                    <a:pt x="5183" y="93"/>
                    <a:pt x="5099" y="1"/>
                    <a:pt x="5017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728;p40">
              <a:extLst>
                <a:ext uri="{FF2B5EF4-FFF2-40B4-BE49-F238E27FC236}">
                  <a16:creationId xmlns:a16="http://schemas.microsoft.com/office/drawing/2014/main" id="{12155C32-8F28-4DB9-9C09-12274C04ED0E}"/>
                </a:ext>
              </a:extLst>
            </p:cNvPr>
            <p:cNvSpPr/>
            <p:nvPr/>
          </p:nvSpPr>
          <p:spPr>
            <a:xfrm rot="-4301683">
              <a:off x="7283254" y="3489373"/>
              <a:ext cx="397327" cy="397402"/>
            </a:xfrm>
            <a:custGeom>
              <a:avLst/>
              <a:gdLst/>
              <a:ahLst/>
              <a:cxnLst/>
              <a:rect l="l" t="t" r="r" b="b"/>
              <a:pathLst>
                <a:path w="10531" h="10533" extrusionOk="0">
                  <a:moveTo>
                    <a:pt x="5265" y="0"/>
                  </a:moveTo>
                  <a:cubicBezTo>
                    <a:pt x="5182" y="0"/>
                    <a:pt x="5101" y="2"/>
                    <a:pt x="5018" y="5"/>
                  </a:cubicBezTo>
                  <a:lnTo>
                    <a:pt x="5018" y="4590"/>
                  </a:lnTo>
                  <a:lnTo>
                    <a:pt x="1762" y="1333"/>
                  </a:lnTo>
                  <a:cubicBezTo>
                    <a:pt x="1638" y="1443"/>
                    <a:pt x="1520" y="1560"/>
                    <a:pt x="1407" y="1681"/>
                  </a:cubicBezTo>
                  <a:lnTo>
                    <a:pt x="4666" y="4940"/>
                  </a:lnTo>
                  <a:lnTo>
                    <a:pt x="9" y="4940"/>
                  </a:lnTo>
                  <a:cubicBezTo>
                    <a:pt x="2" y="5047"/>
                    <a:pt x="0" y="5157"/>
                    <a:pt x="0" y="5265"/>
                  </a:cubicBezTo>
                  <a:cubicBezTo>
                    <a:pt x="0" y="5323"/>
                    <a:pt x="0" y="5380"/>
                    <a:pt x="2" y="5436"/>
                  </a:cubicBezTo>
                  <a:lnTo>
                    <a:pt x="4666" y="5436"/>
                  </a:lnTo>
                  <a:lnTo>
                    <a:pt x="1333" y="8771"/>
                  </a:lnTo>
                  <a:cubicBezTo>
                    <a:pt x="1443" y="8892"/>
                    <a:pt x="1560" y="9013"/>
                    <a:pt x="1681" y="9123"/>
                  </a:cubicBezTo>
                  <a:lnTo>
                    <a:pt x="5018" y="5788"/>
                  </a:lnTo>
                  <a:lnTo>
                    <a:pt x="5018" y="10526"/>
                  </a:lnTo>
                  <a:cubicBezTo>
                    <a:pt x="5099" y="10530"/>
                    <a:pt x="5182" y="10532"/>
                    <a:pt x="5265" y="10532"/>
                  </a:cubicBezTo>
                  <a:cubicBezTo>
                    <a:pt x="5348" y="10532"/>
                    <a:pt x="5431" y="10530"/>
                    <a:pt x="5514" y="10526"/>
                  </a:cubicBezTo>
                  <a:lnTo>
                    <a:pt x="5514" y="5788"/>
                  </a:lnTo>
                  <a:lnTo>
                    <a:pt x="8849" y="9123"/>
                  </a:lnTo>
                  <a:cubicBezTo>
                    <a:pt x="8970" y="9011"/>
                    <a:pt x="9087" y="8892"/>
                    <a:pt x="9197" y="8768"/>
                  </a:cubicBezTo>
                  <a:lnTo>
                    <a:pt x="5864" y="5436"/>
                  </a:lnTo>
                  <a:lnTo>
                    <a:pt x="10528" y="5436"/>
                  </a:lnTo>
                  <a:cubicBezTo>
                    <a:pt x="10530" y="5380"/>
                    <a:pt x="10530" y="5323"/>
                    <a:pt x="10530" y="5265"/>
                  </a:cubicBezTo>
                  <a:cubicBezTo>
                    <a:pt x="10530" y="5157"/>
                    <a:pt x="10528" y="5047"/>
                    <a:pt x="10521" y="4940"/>
                  </a:cubicBezTo>
                  <a:lnTo>
                    <a:pt x="5864" y="4940"/>
                  </a:lnTo>
                  <a:lnTo>
                    <a:pt x="9123" y="1681"/>
                  </a:lnTo>
                  <a:cubicBezTo>
                    <a:pt x="9011" y="1560"/>
                    <a:pt x="8892" y="1445"/>
                    <a:pt x="8768" y="1333"/>
                  </a:cubicBezTo>
                  <a:lnTo>
                    <a:pt x="5514" y="4590"/>
                  </a:lnTo>
                  <a:lnTo>
                    <a:pt x="5514" y="5"/>
                  </a:lnTo>
                  <a:cubicBezTo>
                    <a:pt x="5431" y="2"/>
                    <a:pt x="5348" y="0"/>
                    <a:pt x="5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729;p40">
              <a:extLst>
                <a:ext uri="{FF2B5EF4-FFF2-40B4-BE49-F238E27FC236}">
                  <a16:creationId xmlns:a16="http://schemas.microsoft.com/office/drawing/2014/main" id="{203D0792-98D1-45A0-8093-ABF21BC1EED7}"/>
                </a:ext>
              </a:extLst>
            </p:cNvPr>
            <p:cNvSpPr/>
            <p:nvPr/>
          </p:nvSpPr>
          <p:spPr>
            <a:xfrm rot="-4301683">
              <a:off x="7341395" y="3547549"/>
              <a:ext cx="281007" cy="281083"/>
            </a:xfrm>
            <a:custGeom>
              <a:avLst/>
              <a:gdLst/>
              <a:ahLst/>
              <a:cxnLst/>
              <a:rect l="l" t="t" r="r" b="b"/>
              <a:pathLst>
                <a:path w="7448" h="7450" extrusionOk="0">
                  <a:moveTo>
                    <a:pt x="3724" y="1"/>
                  </a:moveTo>
                  <a:cubicBezTo>
                    <a:pt x="1668" y="1"/>
                    <a:pt x="1" y="1668"/>
                    <a:pt x="1" y="3724"/>
                  </a:cubicBezTo>
                  <a:cubicBezTo>
                    <a:pt x="1" y="5782"/>
                    <a:pt x="1668" y="7450"/>
                    <a:pt x="3724" y="7450"/>
                  </a:cubicBezTo>
                  <a:cubicBezTo>
                    <a:pt x="5782" y="7450"/>
                    <a:pt x="7447" y="5782"/>
                    <a:pt x="7447" y="3724"/>
                  </a:cubicBezTo>
                  <a:cubicBezTo>
                    <a:pt x="7447" y="1668"/>
                    <a:pt x="5782" y="1"/>
                    <a:pt x="3724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730;p40">
              <a:extLst>
                <a:ext uri="{FF2B5EF4-FFF2-40B4-BE49-F238E27FC236}">
                  <a16:creationId xmlns:a16="http://schemas.microsoft.com/office/drawing/2014/main" id="{237941DF-69A8-46C3-ACE6-20329B00DC9A}"/>
                </a:ext>
              </a:extLst>
            </p:cNvPr>
            <p:cNvSpPr/>
            <p:nvPr/>
          </p:nvSpPr>
          <p:spPr>
            <a:xfrm rot="-4301683">
              <a:off x="7393644" y="3606622"/>
              <a:ext cx="176007" cy="163292"/>
            </a:xfrm>
            <a:custGeom>
              <a:avLst/>
              <a:gdLst/>
              <a:ahLst/>
              <a:cxnLst/>
              <a:rect l="l" t="t" r="r" b="b"/>
              <a:pathLst>
                <a:path w="4665" h="4328" extrusionOk="0">
                  <a:moveTo>
                    <a:pt x="2328" y="1"/>
                  </a:moveTo>
                  <a:cubicBezTo>
                    <a:pt x="1292" y="1"/>
                    <a:pt x="377" y="749"/>
                    <a:pt x="200" y="1805"/>
                  </a:cubicBezTo>
                  <a:cubicBezTo>
                    <a:pt x="1" y="2983"/>
                    <a:pt x="795" y="4098"/>
                    <a:pt x="1973" y="4298"/>
                  </a:cubicBezTo>
                  <a:cubicBezTo>
                    <a:pt x="2094" y="4318"/>
                    <a:pt x="2215" y="4328"/>
                    <a:pt x="2334" y="4328"/>
                  </a:cubicBezTo>
                  <a:cubicBezTo>
                    <a:pt x="3371" y="4328"/>
                    <a:pt x="4288" y="3580"/>
                    <a:pt x="4467" y="2523"/>
                  </a:cubicBezTo>
                  <a:cubicBezTo>
                    <a:pt x="4664" y="1344"/>
                    <a:pt x="3870" y="229"/>
                    <a:pt x="2692" y="32"/>
                  </a:cubicBezTo>
                  <a:cubicBezTo>
                    <a:pt x="2569" y="11"/>
                    <a:pt x="2448" y="1"/>
                    <a:pt x="2328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731;p40">
              <a:extLst>
                <a:ext uri="{FF2B5EF4-FFF2-40B4-BE49-F238E27FC236}">
                  <a16:creationId xmlns:a16="http://schemas.microsoft.com/office/drawing/2014/main" id="{54988E53-772C-444B-AF1B-49C7AA1D6E89}"/>
                </a:ext>
              </a:extLst>
            </p:cNvPr>
            <p:cNvSpPr/>
            <p:nvPr/>
          </p:nvSpPr>
          <p:spPr>
            <a:xfrm rot="-4301683">
              <a:off x="7729808" y="3309947"/>
              <a:ext cx="397327" cy="396987"/>
            </a:xfrm>
            <a:custGeom>
              <a:avLst/>
              <a:gdLst/>
              <a:ahLst/>
              <a:cxnLst/>
              <a:rect l="l" t="t" r="r" b="b"/>
              <a:pathLst>
                <a:path w="10531" h="10522" extrusionOk="0">
                  <a:moveTo>
                    <a:pt x="5020" y="1"/>
                  </a:moveTo>
                  <a:cubicBezTo>
                    <a:pt x="5018" y="1"/>
                    <a:pt x="5016" y="1"/>
                    <a:pt x="5014" y="1"/>
                  </a:cubicBezTo>
                  <a:cubicBezTo>
                    <a:pt x="3769" y="59"/>
                    <a:pt x="2636" y="551"/>
                    <a:pt x="1763" y="1329"/>
                  </a:cubicBezTo>
                  <a:cubicBezTo>
                    <a:pt x="1697" y="1388"/>
                    <a:pt x="1729" y="1538"/>
                    <a:pt x="1668" y="1601"/>
                  </a:cubicBezTo>
                  <a:cubicBezTo>
                    <a:pt x="1612" y="1655"/>
                    <a:pt x="1462" y="1619"/>
                    <a:pt x="1408" y="1675"/>
                  </a:cubicBezTo>
                  <a:cubicBezTo>
                    <a:pt x="602" y="2541"/>
                    <a:pt x="86" y="3679"/>
                    <a:pt x="10" y="4936"/>
                  </a:cubicBezTo>
                  <a:cubicBezTo>
                    <a:pt x="3" y="5044"/>
                    <a:pt x="140" y="5098"/>
                    <a:pt x="140" y="5205"/>
                  </a:cubicBezTo>
                  <a:cubicBezTo>
                    <a:pt x="140" y="5264"/>
                    <a:pt x="1" y="5376"/>
                    <a:pt x="3" y="5432"/>
                  </a:cubicBezTo>
                  <a:cubicBezTo>
                    <a:pt x="43" y="6711"/>
                    <a:pt x="539" y="7874"/>
                    <a:pt x="1334" y="8765"/>
                  </a:cubicBezTo>
                  <a:cubicBezTo>
                    <a:pt x="1358" y="8790"/>
                    <a:pt x="1414" y="8794"/>
                    <a:pt x="1476" y="8794"/>
                  </a:cubicBezTo>
                  <a:cubicBezTo>
                    <a:pt x="1501" y="8794"/>
                    <a:pt x="1526" y="8793"/>
                    <a:pt x="1551" y="8793"/>
                  </a:cubicBezTo>
                  <a:cubicBezTo>
                    <a:pt x="1611" y="8793"/>
                    <a:pt x="1667" y="8797"/>
                    <a:pt x="1691" y="8821"/>
                  </a:cubicBezTo>
                  <a:cubicBezTo>
                    <a:pt x="1747" y="8881"/>
                    <a:pt x="1619" y="9061"/>
                    <a:pt x="1680" y="9117"/>
                  </a:cubicBezTo>
                  <a:cubicBezTo>
                    <a:pt x="2564" y="9938"/>
                    <a:pt x="3731" y="10461"/>
                    <a:pt x="5017" y="10522"/>
                  </a:cubicBezTo>
                  <a:cubicBezTo>
                    <a:pt x="5018" y="10522"/>
                    <a:pt x="5018" y="10522"/>
                    <a:pt x="5019" y="10522"/>
                  </a:cubicBezTo>
                  <a:cubicBezTo>
                    <a:pt x="5101" y="10522"/>
                    <a:pt x="5184" y="10407"/>
                    <a:pt x="5266" y="10407"/>
                  </a:cubicBezTo>
                  <a:cubicBezTo>
                    <a:pt x="5348" y="10407"/>
                    <a:pt x="5430" y="10522"/>
                    <a:pt x="5510" y="10522"/>
                  </a:cubicBezTo>
                  <a:cubicBezTo>
                    <a:pt x="5511" y="10522"/>
                    <a:pt x="5512" y="10522"/>
                    <a:pt x="5513" y="10522"/>
                  </a:cubicBezTo>
                  <a:cubicBezTo>
                    <a:pt x="6801" y="10461"/>
                    <a:pt x="7966" y="9941"/>
                    <a:pt x="8850" y="9119"/>
                  </a:cubicBezTo>
                  <a:cubicBezTo>
                    <a:pt x="8904" y="9070"/>
                    <a:pt x="8881" y="8922"/>
                    <a:pt x="8933" y="8870"/>
                  </a:cubicBezTo>
                  <a:cubicBezTo>
                    <a:pt x="8998" y="8805"/>
                    <a:pt x="9137" y="8834"/>
                    <a:pt x="9198" y="8762"/>
                  </a:cubicBezTo>
                  <a:cubicBezTo>
                    <a:pt x="9992" y="7871"/>
                    <a:pt x="10488" y="6709"/>
                    <a:pt x="10529" y="5432"/>
                  </a:cubicBezTo>
                  <a:cubicBezTo>
                    <a:pt x="10531" y="5374"/>
                    <a:pt x="10405" y="5266"/>
                    <a:pt x="10405" y="5210"/>
                  </a:cubicBezTo>
                  <a:cubicBezTo>
                    <a:pt x="10405" y="5100"/>
                    <a:pt x="10529" y="5044"/>
                    <a:pt x="10522" y="4938"/>
                  </a:cubicBezTo>
                  <a:cubicBezTo>
                    <a:pt x="10446" y="3681"/>
                    <a:pt x="9929" y="2544"/>
                    <a:pt x="9124" y="1677"/>
                  </a:cubicBezTo>
                  <a:cubicBezTo>
                    <a:pt x="9068" y="1617"/>
                    <a:pt x="8904" y="1675"/>
                    <a:pt x="8845" y="1617"/>
                  </a:cubicBezTo>
                  <a:cubicBezTo>
                    <a:pt x="8785" y="1558"/>
                    <a:pt x="8832" y="1386"/>
                    <a:pt x="8769" y="1329"/>
                  </a:cubicBezTo>
                  <a:cubicBezTo>
                    <a:pt x="7896" y="551"/>
                    <a:pt x="6763" y="59"/>
                    <a:pt x="5515" y="1"/>
                  </a:cubicBezTo>
                  <a:cubicBezTo>
                    <a:pt x="5513" y="1"/>
                    <a:pt x="5511" y="1"/>
                    <a:pt x="5509" y="1"/>
                  </a:cubicBezTo>
                  <a:cubicBezTo>
                    <a:pt x="5428" y="1"/>
                    <a:pt x="5349" y="93"/>
                    <a:pt x="5268" y="93"/>
                  </a:cubicBezTo>
                  <a:cubicBezTo>
                    <a:pt x="5185" y="93"/>
                    <a:pt x="5101" y="1"/>
                    <a:pt x="5020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732;p40">
              <a:extLst>
                <a:ext uri="{FF2B5EF4-FFF2-40B4-BE49-F238E27FC236}">
                  <a16:creationId xmlns:a16="http://schemas.microsoft.com/office/drawing/2014/main" id="{AE907A2F-7410-4D78-B81F-08983D6CA556}"/>
                </a:ext>
              </a:extLst>
            </p:cNvPr>
            <p:cNvSpPr/>
            <p:nvPr/>
          </p:nvSpPr>
          <p:spPr>
            <a:xfrm rot="-4301683">
              <a:off x="7729740" y="3309769"/>
              <a:ext cx="397402" cy="397402"/>
            </a:xfrm>
            <a:custGeom>
              <a:avLst/>
              <a:gdLst/>
              <a:ahLst/>
              <a:cxnLst/>
              <a:rect l="l" t="t" r="r" b="b"/>
              <a:pathLst>
                <a:path w="10533" h="10533" extrusionOk="0">
                  <a:moveTo>
                    <a:pt x="5268" y="0"/>
                  </a:moveTo>
                  <a:cubicBezTo>
                    <a:pt x="5185" y="0"/>
                    <a:pt x="5102" y="2"/>
                    <a:pt x="5021" y="7"/>
                  </a:cubicBezTo>
                  <a:lnTo>
                    <a:pt x="5021" y="4592"/>
                  </a:lnTo>
                  <a:lnTo>
                    <a:pt x="1765" y="1335"/>
                  </a:lnTo>
                  <a:cubicBezTo>
                    <a:pt x="1641" y="1445"/>
                    <a:pt x="1522" y="1562"/>
                    <a:pt x="1410" y="1683"/>
                  </a:cubicBezTo>
                  <a:lnTo>
                    <a:pt x="4669" y="4942"/>
                  </a:lnTo>
                  <a:lnTo>
                    <a:pt x="12" y="4942"/>
                  </a:lnTo>
                  <a:cubicBezTo>
                    <a:pt x="5" y="5050"/>
                    <a:pt x="1" y="5157"/>
                    <a:pt x="1" y="5267"/>
                  </a:cubicBezTo>
                  <a:cubicBezTo>
                    <a:pt x="1" y="5323"/>
                    <a:pt x="3" y="5382"/>
                    <a:pt x="5" y="5438"/>
                  </a:cubicBezTo>
                  <a:lnTo>
                    <a:pt x="4669" y="5438"/>
                  </a:lnTo>
                  <a:lnTo>
                    <a:pt x="1336" y="8771"/>
                  </a:lnTo>
                  <a:cubicBezTo>
                    <a:pt x="1446" y="8894"/>
                    <a:pt x="1563" y="9013"/>
                    <a:pt x="1684" y="9125"/>
                  </a:cubicBezTo>
                  <a:lnTo>
                    <a:pt x="5021" y="5788"/>
                  </a:lnTo>
                  <a:lnTo>
                    <a:pt x="5021" y="10526"/>
                  </a:lnTo>
                  <a:cubicBezTo>
                    <a:pt x="5102" y="10530"/>
                    <a:pt x="5185" y="10532"/>
                    <a:pt x="5268" y="10532"/>
                  </a:cubicBezTo>
                  <a:cubicBezTo>
                    <a:pt x="5351" y="10532"/>
                    <a:pt x="5434" y="10530"/>
                    <a:pt x="5517" y="10526"/>
                  </a:cubicBezTo>
                  <a:lnTo>
                    <a:pt x="5517" y="5788"/>
                  </a:lnTo>
                  <a:lnTo>
                    <a:pt x="8852" y="9125"/>
                  </a:lnTo>
                  <a:cubicBezTo>
                    <a:pt x="8973" y="9013"/>
                    <a:pt x="9088" y="8894"/>
                    <a:pt x="9200" y="8771"/>
                  </a:cubicBezTo>
                  <a:lnTo>
                    <a:pt x="5867" y="5438"/>
                  </a:lnTo>
                  <a:lnTo>
                    <a:pt x="10531" y="5438"/>
                  </a:lnTo>
                  <a:cubicBezTo>
                    <a:pt x="10533" y="5382"/>
                    <a:pt x="10533" y="5323"/>
                    <a:pt x="10533" y="5267"/>
                  </a:cubicBezTo>
                  <a:cubicBezTo>
                    <a:pt x="10533" y="5157"/>
                    <a:pt x="10531" y="5050"/>
                    <a:pt x="10524" y="4942"/>
                  </a:cubicBezTo>
                  <a:lnTo>
                    <a:pt x="5867" y="4942"/>
                  </a:lnTo>
                  <a:lnTo>
                    <a:pt x="9126" y="1683"/>
                  </a:lnTo>
                  <a:cubicBezTo>
                    <a:pt x="9013" y="1562"/>
                    <a:pt x="8895" y="1445"/>
                    <a:pt x="8771" y="1335"/>
                  </a:cubicBezTo>
                  <a:lnTo>
                    <a:pt x="5517" y="4592"/>
                  </a:lnTo>
                  <a:lnTo>
                    <a:pt x="5517" y="7"/>
                  </a:lnTo>
                  <a:cubicBezTo>
                    <a:pt x="5434" y="2"/>
                    <a:pt x="5351" y="0"/>
                    <a:pt x="5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733;p40">
              <a:extLst>
                <a:ext uri="{FF2B5EF4-FFF2-40B4-BE49-F238E27FC236}">
                  <a16:creationId xmlns:a16="http://schemas.microsoft.com/office/drawing/2014/main" id="{6F585B10-285D-4809-9D18-70FC74670BE4}"/>
                </a:ext>
              </a:extLst>
            </p:cNvPr>
            <p:cNvSpPr/>
            <p:nvPr/>
          </p:nvSpPr>
          <p:spPr>
            <a:xfrm rot="-4301683">
              <a:off x="7773337" y="3368268"/>
              <a:ext cx="309002" cy="281083"/>
            </a:xfrm>
            <a:custGeom>
              <a:avLst/>
              <a:gdLst/>
              <a:ahLst/>
              <a:cxnLst/>
              <a:rect l="l" t="t" r="r" b="b"/>
              <a:pathLst>
                <a:path w="8190" h="7450" extrusionOk="0">
                  <a:moveTo>
                    <a:pt x="4089" y="1"/>
                  </a:moveTo>
                  <a:cubicBezTo>
                    <a:pt x="2401" y="1"/>
                    <a:pt x="872" y="1159"/>
                    <a:pt x="470" y="2874"/>
                  </a:cubicBezTo>
                  <a:cubicBezTo>
                    <a:pt x="1" y="4876"/>
                    <a:pt x="1242" y="6880"/>
                    <a:pt x="3244" y="7349"/>
                  </a:cubicBezTo>
                  <a:cubicBezTo>
                    <a:pt x="3530" y="7417"/>
                    <a:pt x="3817" y="7449"/>
                    <a:pt x="4100" y="7449"/>
                  </a:cubicBezTo>
                  <a:cubicBezTo>
                    <a:pt x="5789" y="7449"/>
                    <a:pt x="7317" y="6291"/>
                    <a:pt x="7721" y="4575"/>
                  </a:cubicBezTo>
                  <a:cubicBezTo>
                    <a:pt x="8190" y="2574"/>
                    <a:pt x="6947" y="570"/>
                    <a:pt x="4945" y="100"/>
                  </a:cubicBezTo>
                  <a:cubicBezTo>
                    <a:pt x="4658" y="33"/>
                    <a:pt x="4372" y="1"/>
                    <a:pt x="4089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734;p40">
              <a:extLst>
                <a:ext uri="{FF2B5EF4-FFF2-40B4-BE49-F238E27FC236}">
                  <a16:creationId xmlns:a16="http://schemas.microsoft.com/office/drawing/2014/main" id="{7E2857DB-2AF1-4868-A8AE-BD319915A033}"/>
                </a:ext>
              </a:extLst>
            </p:cNvPr>
            <p:cNvSpPr/>
            <p:nvPr/>
          </p:nvSpPr>
          <p:spPr>
            <a:xfrm rot="-4301683">
              <a:off x="7839282" y="3426456"/>
              <a:ext cx="179553" cy="163254"/>
            </a:xfrm>
            <a:custGeom>
              <a:avLst/>
              <a:gdLst/>
              <a:ahLst/>
              <a:cxnLst/>
              <a:rect l="l" t="t" r="r" b="b"/>
              <a:pathLst>
                <a:path w="4759" h="4327" extrusionOk="0">
                  <a:moveTo>
                    <a:pt x="2378" y="0"/>
                  </a:moveTo>
                  <a:cubicBezTo>
                    <a:pt x="1397" y="0"/>
                    <a:pt x="509" y="672"/>
                    <a:pt x="274" y="1668"/>
                  </a:cubicBezTo>
                  <a:cubicBezTo>
                    <a:pt x="0" y="2832"/>
                    <a:pt x="721" y="3997"/>
                    <a:pt x="1883" y="4269"/>
                  </a:cubicBezTo>
                  <a:cubicBezTo>
                    <a:pt x="2050" y="4308"/>
                    <a:pt x="2217" y="4327"/>
                    <a:pt x="2382" y="4327"/>
                  </a:cubicBezTo>
                  <a:cubicBezTo>
                    <a:pt x="3363" y="4327"/>
                    <a:pt x="4250" y="3655"/>
                    <a:pt x="4484" y="2660"/>
                  </a:cubicBezTo>
                  <a:cubicBezTo>
                    <a:pt x="4758" y="1497"/>
                    <a:pt x="4038" y="332"/>
                    <a:pt x="2875" y="59"/>
                  </a:cubicBezTo>
                  <a:cubicBezTo>
                    <a:pt x="2709" y="19"/>
                    <a:pt x="2542" y="0"/>
                    <a:pt x="2378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735;p40">
              <a:extLst>
                <a:ext uri="{FF2B5EF4-FFF2-40B4-BE49-F238E27FC236}">
                  <a16:creationId xmlns:a16="http://schemas.microsoft.com/office/drawing/2014/main" id="{F536E65D-1E71-4D9D-A7E7-BDB4E2AE1D32}"/>
                </a:ext>
              </a:extLst>
            </p:cNvPr>
            <p:cNvSpPr/>
            <p:nvPr/>
          </p:nvSpPr>
          <p:spPr>
            <a:xfrm rot="-4301683">
              <a:off x="7868475" y="3042941"/>
              <a:ext cx="397327" cy="396987"/>
            </a:xfrm>
            <a:custGeom>
              <a:avLst/>
              <a:gdLst/>
              <a:ahLst/>
              <a:cxnLst/>
              <a:rect l="l" t="t" r="r" b="b"/>
              <a:pathLst>
                <a:path w="10531" h="10522" extrusionOk="0">
                  <a:moveTo>
                    <a:pt x="5020" y="0"/>
                  </a:moveTo>
                  <a:cubicBezTo>
                    <a:pt x="5018" y="0"/>
                    <a:pt x="5016" y="1"/>
                    <a:pt x="5014" y="1"/>
                  </a:cubicBezTo>
                  <a:cubicBezTo>
                    <a:pt x="3769" y="59"/>
                    <a:pt x="2635" y="550"/>
                    <a:pt x="1762" y="1329"/>
                  </a:cubicBezTo>
                  <a:cubicBezTo>
                    <a:pt x="1697" y="1388"/>
                    <a:pt x="1731" y="1540"/>
                    <a:pt x="1668" y="1601"/>
                  </a:cubicBezTo>
                  <a:cubicBezTo>
                    <a:pt x="1612" y="1655"/>
                    <a:pt x="1462" y="1619"/>
                    <a:pt x="1408" y="1677"/>
                  </a:cubicBezTo>
                  <a:cubicBezTo>
                    <a:pt x="602" y="2543"/>
                    <a:pt x="86" y="3679"/>
                    <a:pt x="10" y="4936"/>
                  </a:cubicBezTo>
                  <a:cubicBezTo>
                    <a:pt x="3" y="5043"/>
                    <a:pt x="142" y="5097"/>
                    <a:pt x="142" y="5207"/>
                  </a:cubicBezTo>
                  <a:cubicBezTo>
                    <a:pt x="142" y="5263"/>
                    <a:pt x="1" y="5376"/>
                    <a:pt x="3" y="5434"/>
                  </a:cubicBezTo>
                  <a:cubicBezTo>
                    <a:pt x="43" y="6711"/>
                    <a:pt x="539" y="7873"/>
                    <a:pt x="1334" y="8764"/>
                  </a:cubicBezTo>
                  <a:cubicBezTo>
                    <a:pt x="1357" y="8791"/>
                    <a:pt x="1414" y="8795"/>
                    <a:pt x="1477" y="8795"/>
                  </a:cubicBezTo>
                  <a:cubicBezTo>
                    <a:pt x="1501" y="8795"/>
                    <a:pt x="1526" y="8794"/>
                    <a:pt x="1550" y="8794"/>
                  </a:cubicBezTo>
                  <a:cubicBezTo>
                    <a:pt x="1611" y="8794"/>
                    <a:pt x="1666" y="8798"/>
                    <a:pt x="1691" y="8823"/>
                  </a:cubicBezTo>
                  <a:cubicBezTo>
                    <a:pt x="1747" y="8881"/>
                    <a:pt x="1621" y="9063"/>
                    <a:pt x="1679" y="9119"/>
                  </a:cubicBezTo>
                  <a:cubicBezTo>
                    <a:pt x="2564" y="9940"/>
                    <a:pt x="3731" y="10461"/>
                    <a:pt x="5017" y="10522"/>
                  </a:cubicBezTo>
                  <a:cubicBezTo>
                    <a:pt x="5018" y="10522"/>
                    <a:pt x="5020" y="10522"/>
                    <a:pt x="5021" y="10522"/>
                  </a:cubicBezTo>
                  <a:cubicBezTo>
                    <a:pt x="5103" y="10522"/>
                    <a:pt x="5184" y="10409"/>
                    <a:pt x="5266" y="10409"/>
                  </a:cubicBezTo>
                  <a:cubicBezTo>
                    <a:pt x="5347" y="10409"/>
                    <a:pt x="5429" y="10522"/>
                    <a:pt x="5508" y="10522"/>
                  </a:cubicBezTo>
                  <a:cubicBezTo>
                    <a:pt x="5510" y="10522"/>
                    <a:pt x="5511" y="10522"/>
                    <a:pt x="5513" y="10522"/>
                  </a:cubicBezTo>
                  <a:cubicBezTo>
                    <a:pt x="6801" y="10461"/>
                    <a:pt x="7968" y="9940"/>
                    <a:pt x="8850" y="9119"/>
                  </a:cubicBezTo>
                  <a:cubicBezTo>
                    <a:pt x="8904" y="9070"/>
                    <a:pt x="8881" y="8922"/>
                    <a:pt x="8933" y="8870"/>
                  </a:cubicBezTo>
                  <a:cubicBezTo>
                    <a:pt x="8998" y="8805"/>
                    <a:pt x="9137" y="8834"/>
                    <a:pt x="9198" y="8764"/>
                  </a:cubicBezTo>
                  <a:cubicBezTo>
                    <a:pt x="9992" y="7873"/>
                    <a:pt x="10488" y="6709"/>
                    <a:pt x="10528" y="5432"/>
                  </a:cubicBezTo>
                  <a:cubicBezTo>
                    <a:pt x="10531" y="5376"/>
                    <a:pt x="10405" y="5268"/>
                    <a:pt x="10405" y="5210"/>
                  </a:cubicBezTo>
                  <a:cubicBezTo>
                    <a:pt x="10405" y="5102"/>
                    <a:pt x="10528" y="5043"/>
                    <a:pt x="10522" y="4938"/>
                  </a:cubicBezTo>
                  <a:cubicBezTo>
                    <a:pt x="10445" y="3681"/>
                    <a:pt x="9929" y="2543"/>
                    <a:pt x="9124" y="1677"/>
                  </a:cubicBezTo>
                  <a:cubicBezTo>
                    <a:pt x="9067" y="1616"/>
                    <a:pt x="8904" y="1675"/>
                    <a:pt x="8845" y="1616"/>
                  </a:cubicBezTo>
                  <a:cubicBezTo>
                    <a:pt x="8787" y="1558"/>
                    <a:pt x="8832" y="1385"/>
                    <a:pt x="8771" y="1329"/>
                  </a:cubicBezTo>
                  <a:cubicBezTo>
                    <a:pt x="7896" y="550"/>
                    <a:pt x="6763" y="59"/>
                    <a:pt x="5515" y="1"/>
                  </a:cubicBezTo>
                  <a:cubicBezTo>
                    <a:pt x="5513" y="1"/>
                    <a:pt x="5511" y="0"/>
                    <a:pt x="5509" y="0"/>
                  </a:cubicBezTo>
                  <a:cubicBezTo>
                    <a:pt x="5428" y="0"/>
                    <a:pt x="5349" y="93"/>
                    <a:pt x="5268" y="93"/>
                  </a:cubicBezTo>
                  <a:cubicBezTo>
                    <a:pt x="5185" y="93"/>
                    <a:pt x="5101" y="0"/>
                    <a:pt x="5020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736;p40">
              <a:extLst>
                <a:ext uri="{FF2B5EF4-FFF2-40B4-BE49-F238E27FC236}">
                  <a16:creationId xmlns:a16="http://schemas.microsoft.com/office/drawing/2014/main" id="{EF087D34-4CCE-48E9-95D9-17533F5F5B30}"/>
                </a:ext>
              </a:extLst>
            </p:cNvPr>
            <p:cNvSpPr/>
            <p:nvPr/>
          </p:nvSpPr>
          <p:spPr>
            <a:xfrm rot="-4301683">
              <a:off x="7868389" y="3042738"/>
              <a:ext cx="397402" cy="397440"/>
            </a:xfrm>
            <a:custGeom>
              <a:avLst/>
              <a:gdLst/>
              <a:ahLst/>
              <a:cxnLst/>
              <a:rect l="l" t="t" r="r" b="b"/>
              <a:pathLst>
                <a:path w="10533" h="10534" extrusionOk="0">
                  <a:moveTo>
                    <a:pt x="5268" y="1"/>
                  </a:moveTo>
                  <a:cubicBezTo>
                    <a:pt x="5185" y="1"/>
                    <a:pt x="5102" y="3"/>
                    <a:pt x="5021" y="8"/>
                  </a:cubicBezTo>
                  <a:lnTo>
                    <a:pt x="5021" y="4593"/>
                  </a:lnTo>
                  <a:lnTo>
                    <a:pt x="1764" y="1336"/>
                  </a:lnTo>
                  <a:cubicBezTo>
                    <a:pt x="1641" y="1446"/>
                    <a:pt x="1522" y="1563"/>
                    <a:pt x="1410" y="1684"/>
                  </a:cubicBezTo>
                  <a:lnTo>
                    <a:pt x="4668" y="4943"/>
                  </a:lnTo>
                  <a:lnTo>
                    <a:pt x="12" y="4943"/>
                  </a:lnTo>
                  <a:cubicBezTo>
                    <a:pt x="5" y="5050"/>
                    <a:pt x="0" y="5160"/>
                    <a:pt x="0" y="5268"/>
                  </a:cubicBezTo>
                  <a:cubicBezTo>
                    <a:pt x="0" y="5326"/>
                    <a:pt x="3" y="5383"/>
                    <a:pt x="5" y="5439"/>
                  </a:cubicBezTo>
                  <a:lnTo>
                    <a:pt x="4668" y="5439"/>
                  </a:lnTo>
                  <a:lnTo>
                    <a:pt x="1336" y="8774"/>
                  </a:lnTo>
                  <a:cubicBezTo>
                    <a:pt x="1446" y="8895"/>
                    <a:pt x="1562" y="9014"/>
                    <a:pt x="1684" y="9126"/>
                  </a:cubicBezTo>
                  <a:lnTo>
                    <a:pt x="5021" y="5791"/>
                  </a:lnTo>
                  <a:lnTo>
                    <a:pt x="5021" y="10529"/>
                  </a:lnTo>
                  <a:cubicBezTo>
                    <a:pt x="5102" y="10531"/>
                    <a:pt x="5185" y="10533"/>
                    <a:pt x="5268" y="10533"/>
                  </a:cubicBezTo>
                  <a:cubicBezTo>
                    <a:pt x="5351" y="10533"/>
                    <a:pt x="5434" y="10531"/>
                    <a:pt x="5517" y="10529"/>
                  </a:cubicBezTo>
                  <a:lnTo>
                    <a:pt x="5517" y="5791"/>
                  </a:lnTo>
                  <a:lnTo>
                    <a:pt x="8852" y="9126"/>
                  </a:lnTo>
                  <a:cubicBezTo>
                    <a:pt x="8973" y="9014"/>
                    <a:pt x="9087" y="8895"/>
                    <a:pt x="9200" y="8771"/>
                  </a:cubicBezTo>
                  <a:lnTo>
                    <a:pt x="5867" y="5439"/>
                  </a:lnTo>
                  <a:lnTo>
                    <a:pt x="10530" y="5439"/>
                  </a:lnTo>
                  <a:cubicBezTo>
                    <a:pt x="10533" y="5383"/>
                    <a:pt x="10533" y="5326"/>
                    <a:pt x="10533" y="5268"/>
                  </a:cubicBezTo>
                  <a:cubicBezTo>
                    <a:pt x="10533" y="5160"/>
                    <a:pt x="10530" y="5050"/>
                    <a:pt x="10524" y="4943"/>
                  </a:cubicBezTo>
                  <a:lnTo>
                    <a:pt x="5867" y="4943"/>
                  </a:lnTo>
                  <a:lnTo>
                    <a:pt x="9126" y="1684"/>
                  </a:lnTo>
                  <a:cubicBezTo>
                    <a:pt x="9013" y="1563"/>
                    <a:pt x="8894" y="1446"/>
                    <a:pt x="8771" y="1336"/>
                  </a:cubicBezTo>
                  <a:lnTo>
                    <a:pt x="5517" y="4593"/>
                  </a:lnTo>
                  <a:lnTo>
                    <a:pt x="5517" y="8"/>
                  </a:lnTo>
                  <a:cubicBezTo>
                    <a:pt x="5434" y="3"/>
                    <a:pt x="5351" y="1"/>
                    <a:pt x="5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737;p40">
              <a:extLst>
                <a:ext uri="{FF2B5EF4-FFF2-40B4-BE49-F238E27FC236}">
                  <a16:creationId xmlns:a16="http://schemas.microsoft.com/office/drawing/2014/main" id="{C9737354-1DAA-41B1-9993-3376A651313D}"/>
                </a:ext>
              </a:extLst>
            </p:cNvPr>
            <p:cNvSpPr/>
            <p:nvPr/>
          </p:nvSpPr>
          <p:spPr>
            <a:xfrm rot="-4301683">
              <a:off x="7916221" y="3100478"/>
              <a:ext cx="303154" cy="281083"/>
            </a:xfrm>
            <a:custGeom>
              <a:avLst/>
              <a:gdLst/>
              <a:ahLst/>
              <a:cxnLst/>
              <a:rect l="l" t="t" r="r" b="b"/>
              <a:pathLst>
                <a:path w="8035" h="7450" extrusionOk="0">
                  <a:moveTo>
                    <a:pt x="4015" y="0"/>
                  </a:moveTo>
                  <a:cubicBezTo>
                    <a:pt x="2234" y="0"/>
                    <a:pt x="660" y="1282"/>
                    <a:pt x="348" y="3097"/>
                  </a:cubicBezTo>
                  <a:cubicBezTo>
                    <a:pt x="0" y="5124"/>
                    <a:pt x="1362" y="7049"/>
                    <a:pt x="3391" y="7395"/>
                  </a:cubicBezTo>
                  <a:cubicBezTo>
                    <a:pt x="3604" y="7432"/>
                    <a:pt x="3816" y="7449"/>
                    <a:pt x="4025" y="7449"/>
                  </a:cubicBezTo>
                  <a:cubicBezTo>
                    <a:pt x="5805" y="7449"/>
                    <a:pt x="7378" y="6168"/>
                    <a:pt x="7689" y="4354"/>
                  </a:cubicBezTo>
                  <a:cubicBezTo>
                    <a:pt x="8035" y="2325"/>
                    <a:pt x="6675" y="402"/>
                    <a:pt x="4646" y="54"/>
                  </a:cubicBezTo>
                  <a:cubicBezTo>
                    <a:pt x="4434" y="18"/>
                    <a:pt x="4223" y="0"/>
                    <a:pt x="4015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738;p40">
              <a:extLst>
                <a:ext uri="{FF2B5EF4-FFF2-40B4-BE49-F238E27FC236}">
                  <a16:creationId xmlns:a16="http://schemas.microsoft.com/office/drawing/2014/main" id="{91B1476A-8070-4EA8-AD3A-B6B880F44A27}"/>
                </a:ext>
              </a:extLst>
            </p:cNvPr>
            <p:cNvSpPr/>
            <p:nvPr/>
          </p:nvSpPr>
          <p:spPr>
            <a:xfrm rot="-4301683">
              <a:off x="7985509" y="3159779"/>
              <a:ext cx="163292" cy="163292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2164" y="1"/>
                  </a:moveTo>
                  <a:cubicBezTo>
                    <a:pt x="970" y="1"/>
                    <a:pt x="0" y="970"/>
                    <a:pt x="0" y="2164"/>
                  </a:cubicBezTo>
                  <a:cubicBezTo>
                    <a:pt x="0" y="3358"/>
                    <a:pt x="970" y="4328"/>
                    <a:pt x="2164" y="4328"/>
                  </a:cubicBezTo>
                  <a:cubicBezTo>
                    <a:pt x="3358" y="4328"/>
                    <a:pt x="4327" y="3358"/>
                    <a:pt x="4327" y="2164"/>
                  </a:cubicBezTo>
                  <a:cubicBezTo>
                    <a:pt x="4327" y="970"/>
                    <a:pt x="3358" y="1"/>
                    <a:pt x="2164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739;p40">
              <a:extLst>
                <a:ext uri="{FF2B5EF4-FFF2-40B4-BE49-F238E27FC236}">
                  <a16:creationId xmlns:a16="http://schemas.microsoft.com/office/drawing/2014/main" id="{E1DAA6C8-6F89-4D40-85D9-01E8A4E57A74}"/>
                </a:ext>
              </a:extLst>
            </p:cNvPr>
            <p:cNvSpPr/>
            <p:nvPr/>
          </p:nvSpPr>
          <p:spPr>
            <a:xfrm rot="-4301683">
              <a:off x="7940194" y="3256468"/>
              <a:ext cx="102586" cy="275084"/>
            </a:xfrm>
            <a:custGeom>
              <a:avLst/>
              <a:gdLst/>
              <a:ahLst/>
              <a:cxnLst/>
              <a:rect l="l" t="t" r="r" b="b"/>
              <a:pathLst>
                <a:path w="2719" h="7291" extrusionOk="0">
                  <a:moveTo>
                    <a:pt x="2439" y="0"/>
                  </a:moveTo>
                  <a:cubicBezTo>
                    <a:pt x="2382" y="0"/>
                    <a:pt x="2325" y="20"/>
                    <a:pt x="2278" y="60"/>
                  </a:cubicBezTo>
                  <a:cubicBezTo>
                    <a:pt x="1751" y="507"/>
                    <a:pt x="813" y="1490"/>
                    <a:pt x="456" y="3031"/>
                  </a:cubicBezTo>
                  <a:cubicBezTo>
                    <a:pt x="0" y="5002"/>
                    <a:pt x="777" y="6582"/>
                    <a:pt x="1134" y="7172"/>
                  </a:cubicBezTo>
                  <a:cubicBezTo>
                    <a:pt x="1181" y="7248"/>
                    <a:pt x="1262" y="7291"/>
                    <a:pt x="1347" y="7291"/>
                  </a:cubicBezTo>
                  <a:cubicBezTo>
                    <a:pt x="1390" y="7291"/>
                    <a:pt x="1434" y="7280"/>
                    <a:pt x="1475" y="7255"/>
                  </a:cubicBezTo>
                  <a:cubicBezTo>
                    <a:pt x="1592" y="7185"/>
                    <a:pt x="1630" y="7033"/>
                    <a:pt x="1558" y="6914"/>
                  </a:cubicBezTo>
                  <a:cubicBezTo>
                    <a:pt x="1235" y="6378"/>
                    <a:pt x="523" y="4934"/>
                    <a:pt x="938" y="3144"/>
                  </a:cubicBezTo>
                  <a:cubicBezTo>
                    <a:pt x="1264" y="1741"/>
                    <a:pt x="2119" y="845"/>
                    <a:pt x="2599" y="437"/>
                  </a:cubicBezTo>
                  <a:cubicBezTo>
                    <a:pt x="2705" y="349"/>
                    <a:pt x="2718" y="192"/>
                    <a:pt x="2628" y="89"/>
                  </a:cubicBezTo>
                  <a:cubicBezTo>
                    <a:pt x="2579" y="31"/>
                    <a:pt x="2509" y="0"/>
                    <a:pt x="24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740;p40">
              <a:extLst>
                <a:ext uri="{FF2B5EF4-FFF2-40B4-BE49-F238E27FC236}">
                  <a16:creationId xmlns:a16="http://schemas.microsoft.com/office/drawing/2014/main" id="{9FB728C3-C785-46F0-A875-888983E3B74E}"/>
                </a:ext>
              </a:extLst>
            </p:cNvPr>
            <p:cNvSpPr/>
            <p:nvPr/>
          </p:nvSpPr>
          <p:spPr>
            <a:xfrm rot="-4301683">
              <a:off x="8195813" y="3946405"/>
              <a:ext cx="989638" cy="718063"/>
            </a:xfrm>
            <a:custGeom>
              <a:avLst/>
              <a:gdLst/>
              <a:ahLst/>
              <a:cxnLst/>
              <a:rect l="l" t="t" r="r" b="b"/>
              <a:pathLst>
                <a:path w="26230" h="19032" extrusionOk="0">
                  <a:moveTo>
                    <a:pt x="20237" y="0"/>
                  </a:moveTo>
                  <a:lnTo>
                    <a:pt x="20239" y="1"/>
                  </a:lnTo>
                  <a:lnTo>
                    <a:pt x="20239" y="1"/>
                  </a:lnTo>
                  <a:lnTo>
                    <a:pt x="20239" y="0"/>
                  </a:lnTo>
                  <a:close/>
                  <a:moveTo>
                    <a:pt x="20239" y="1"/>
                  </a:moveTo>
                  <a:lnTo>
                    <a:pt x="19402" y="2027"/>
                  </a:lnTo>
                  <a:lnTo>
                    <a:pt x="19368" y="2509"/>
                  </a:lnTo>
                  <a:lnTo>
                    <a:pt x="19157" y="2621"/>
                  </a:lnTo>
                  <a:lnTo>
                    <a:pt x="18038" y="5335"/>
                  </a:lnTo>
                  <a:lnTo>
                    <a:pt x="18020" y="5867"/>
                  </a:lnTo>
                  <a:lnTo>
                    <a:pt x="17791" y="5934"/>
                  </a:lnTo>
                  <a:lnTo>
                    <a:pt x="17658" y="6250"/>
                  </a:lnTo>
                  <a:cubicBezTo>
                    <a:pt x="17349" y="7002"/>
                    <a:pt x="16954" y="7687"/>
                    <a:pt x="16489" y="8302"/>
                  </a:cubicBezTo>
                  <a:cubicBezTo>
                    <a:pt x="16426" y="8385"/>
                    <a:pt x="16491" y="8625"/>
                    <a:pt x="16426" y="8706"/>
                  </a:cubicBezTo>
                  <a:cubicBezTo>
                    <a:pt x="16414" y="8720"/>
                    <a:pt x="16394" y="8725"/>
                    <a:pt x="16370" y="8725"/>
                  </a:cubicBezTo>
                  <a:cubicBezTo>
                    <a:pt x="16321" y="8725"/>
                    <a:pt x="16255" y="8704"/>
                    <a:pt x="16206" y="8704"/>
                  </a:cubicBezTo>
                  <a:cubicBezTo>
                    <a:pt x="16182" y="8704"/>
                    <a:pt x="16162" y="8709"/>
                    <a:pt x="16150" y="8724"/>
                  </a:cubicBezTo>
                  <a:cubicBezTo>
                    <a:pt x="15634" y="9327"/>
                    <a:pt x="15048" y="9850"/>
                    <a:pt x="14413" y="10292"/>
                  </a:cubicBezTo>
                  <a:cubicBezTo>
                    <a:pt x="14339" y="10342"/>
                    <a:pt x="14382" y="10591"/>
                    <a:pt x="14308" y="10640"/>
                  </a:cubicBezTo>
                  <a:cubicBezTo>
                    <a:pt x="14300" y="10645"/>
                    <a:pt x="14290" y="10647"/>
                    <a:pt x="14280" y="10647"/>
                  </a:cubicBezTo>
                  <a:cubicBezTo>
                    <a:pt x="14211" y="10647"/>
                    <a:pt x="14090" y="10557"/>
                    <a:pt x="14022" y="10557"/>
                  </a:cubicBezTo>
                  <a:cubicBezTo>
                    <a:pt x="14012" y="10557"/>
                    <a:pt x="14003" y="10559"/>
                    <a:pt x="13996" y="10564"/>
                  </a:cubicBezTo>
                  <a:cubicBezTo>
                    <a:pt x="13349" y="10961"/>
                    <a:pt x="12658" y="11278"/>
                    <a:pt x="11938" y="11504"/>
                  </a:cubicBezTo>
                  <a:cubicBezTo>
                    <a:pt x="11859" y="11529"/>
                    <a:pt x="11812" y="11675"/>
                    <a:pt x="11731" y="11697"/>
                  </a:cubicBezTo>
                  <a:cubicBezTo>
                    <a:pt x="11722" y="11700"/>
                    <a:pt x="11712" y="11701"/>
                    <a:pt x="11701" y="11701"/>
                  </a:cubicBezTo>
                  <a:cubicBezTo>
                    <a:pt x="11630" y="11701"/>
                    <a:pt x="11543" y="11642"/>
                    <a:pt x="11471" y="11642"/>
                  </a:cubicBezTo>
                  <a:cubicBezTo>
                    <a:pt x="11462" y="11642"/>
                    <a:pt x="11453" y="11643"/>
                    <a:pt x="11444" y="11646"/>
                  </a:cubicBezTo>
                  <a:cubicBezTo>
                    <a:pt x="10693" y="11837"/>
                    <a:pt x="9918" y="11936"/>
                    <a:pt x="9138" y="11936"/>
                  </a:cubicBezTo>
                  <a:cubicBezTo>
                    <a:pt x="9104" y="11936"/>
                    <a:pt x="9070" y="11935"/>
                    <a:pt x="9036" y="11935"/>
                  </a:cubicBezTo>
                  <a:cubicBezTo>
                    <a:pt x="9035" y="11935"/>
                    <a:pt x="9034" y="11935"/>
                    <a:pt x="9034" y="11935"/>
                  </a:cubicBezTo>
                  <a:cubicBezTo>
                    <a:pt x="8947" y="11935"/>
                    <a:pt x="8887" y="12068"/>
                    <a:pt x="8798" y="12068"/>
                  </a:cubicBezTo>
                  <a:cubicBezTo>
                    <a:pt x="8796" y="12068"/>
                    <a:pt x="8795" y="12068"/>
                    <a:pt x="8793" y="12067"/>
                  </a:cubicBezTo>
                  <a:cubicBezTo>
                    <a:pt x="8690" y="12063"/>
                    <a:pt x="8558" y="11917"/>
                    <a:pt x="8455" y="11908"/>
                  </a:cubicBezTo>
                  <a:cubicBezTo>
                    <a:pt x="7458" y="11832"/>
                    <a:pt x="6459" y="11592"/>
                    <a:pt x="5503" y="11172"/>
                  </a:cubicBezTo>
                  <a:cubicBezTo>
                    <a:pt x="5485" y="11164"/>
                    <a:pt x="5468" y="11161"/>
                    <a:pt x="5452" y="11161"/>
                  </a:cubicBezTo>
                  <a:cubicBezTo>
                    <a:pt x="5377" y="11161"/>
                    <a:pt x="5314" y="11226"/>
                    <a:pt x="5239" y="11226"/>
                  </a:cubicBezTo>
                  <a:cubicBezTo>
                    <a:pt x="5221" y="11226"/>
                    <a:pt x="5202" y="11222"/>
                    <a:pt x="5182" y="11212"/>
                  </a:cubicBezTo>
                  <a:cubicBezTo>
                    <a:pt x="5043" y="11145"/>
                    <a:pt x="4873" y="10869"/>
                    <a:pt x="4736" y="10793"/>
                  </a:cubicBezTo>
                  <a:cubicBezTo>
                    <a:pt x="4484" y="10654"/>
                    <a:pt x="4238" y="10503"/>
                    <a:pt x="3995" y="10337"/>
                  </a:cubicBezTo>
                  <a:lnTo>
                    <a:pt x="216" y="12258"/>
                  </a:lnTo>
                  <a:lnTo>
                    <a:pt x="0" y="16199"/>
                  </a:lnTo>
                  <a:cubicBezTo>
                    <a:pt x="633" y="16630"/>
                    <a:pt x="1289" y="17012"/>
                    <a:pt x="1962" y="17346"/>
                  </a:cubicBezTo>
                  <a:cubicBezTo>
                    <a:pt x="1994" y="17362"/>
                    <a:pt x="2024" y="17368"/>
                    <a:pt x="2052" y="17368"/>
                  </a:cubicBezTo>
                  <a:cubicBezTo>
                    <a:pt x="2115" y="17368"/>
                    <a:pt x="2171" y="17340"/>
                    <a:pt x="2234" y="17340"/>
                  </a:cubicBezTo>
                  <a:cubicBezTo>
                    <a:pt x="2261" y="17340"/>
                    <a:pt x="2290" y="17345"/>
                    <a:pt x="2321" y="17359"/>
                  </a:cubicBezTo>
                  <a:cubicBezTo>
                    <a:pt x="2435" y="17413"/>
                    <a:pt x="2595" y="17642"/>
                    <a:pt x="2709" y="17692"/>
                  </a:cubicBezTo>
                  <a:cubicBezTo>
                    <a:pt x="3708" y="18125"/>
                    <a:pt x="4743" y="18455"/>
                    <a:pt x="5797" y="18679"/>
                  </a:cubicBezTo>
                  <a:cubicBezTo>
                    <a:pt x="5811" y="18682"/>
                    <a:pt x="5824" y="18683"/>
                    <a:pt x="5836" y="18683"/>
                  </a:cubicBezTo>
                  <a:cubicBezTo>
                    <a:pt x="5923" y="18683"/>
                    <a:pt x="5979" y="18618"/>
                    <a:pt x="6067" y="18618"/>
                  </a:cubicBezTo>
                  <a:cubicBezTo>
                    <a:pt x="6078" y="18618"/>
                    <a:pt x="6089" y="18619"/>
                    <a:pt x="6100" y="18621"/>
                  </a:cubicBezTo>
                  <a:cubicBezTo>
                    <a:pt x="6188" y="18636"/>
                    <a:pt x="6338" y="18785"/>
                    <a:pt x="6424" y="18800"/>
                  </a:cubicBezTo>
                  <a:cubicBezTo>
                    <a:pt x="7312" y="18951"/>
                    <a:pt x="8214" y="19029"/>
                    <a:pt x="9119" y="19031"/>
                  </a:cubicBezTo>
                  <a:cubicBezTo>
                    <a:pt x="9204" y="19031"/>
                    <a:pt x="9256" y="18901"/>
                    <a:pt x="9341" y="18899"/>
                  </a:cubicBezTo>
                  <a:cubicBezTo>
                    <a:pt x="9436" y="18899"/>
                    <a:pt x="9565" y="19023"/>
                    <a:pt x="9664" y="19023"/>
                  </a:cubicBezTo>
                  <a:cubicBezTo>
                    <a:pt x="9665" y="19023"/>
                    <a:pt x="9667" y="19022"/>
                    <a:pt x="9669" y="19022"/>
                  </a:cubicBezTo>
                  <a:cubicBezTo>
                    <a:pt x="10479" y="18995"/>
                    <a:pt x="11291" y="18910"/>
                    <a:pt x="12097" y="18760"/>
                  </a:cubicBezTo>
                  <a:cubicBezTo>
                    <a:pt x="12196" y="18742"/>
                    <a:pt x="12223" y="18609"/>
                    <a:pt x="12321" y="18589"/>
                  </a:cubicBezTo>
                  <a:cubicBezTo>
                    <a:pt x="12326" y="18588"/>
                    <a:pt x="12331" y="18588"/>
                    <a:pt x="12336" y="18588"/>
                  </a:cubicBezTo>
                  <a:cubicBezTo>
                    <a:pt x="12403" y="18588"/>
                    <a:pt x="12517" y="18661"/>
                    <a:pt x="12587" y="18661"/>
                  </a:cubicBezTo>
                  <a:cubicBezTo>
                    <a:pt x="12593" y="18661"/>
                    <a:pt x="12599" y="18660"/>
                    <a:pt x="12604" y="18659"/>
                  </a:cubicBezTo>
                  <a:cubicBezTo>
                    <a:pt x="13015" y="18569"/>
                    <a:pt x="13423" y="18464"/>
                    <a:pt x="13832" y="18342"/>
                  </a:cubicBezTo>
                  <a:cubicBezTo>
                    <a:pt x="14168" y="18241"/>
                    <a:pt x="14501" y="18131"/>
                    <a:pt x="14826" y="18010"/>
                  </a:cubicBezTo>
                  <a:cubicBezTo>
                    <a:pt x="14902" y="17981"/>
                    <a:pt x="14929" y="17811"/>
                    <a:pt x="15006" y="17781"/>
                  </a:cubicBezTo>
                  <a:cubicBezTo>
                    <a:pt x="15016" y="17777"/>
                    <a:pt x="15027" y="17776"/>
                    <a:pt x="15039" y="17776"/>
                  </a:cubicBezTo>
                  <a:cubicBezTo>
                    <a:pt x="15107" y="17776"/>
                    <a:pt x="15197" y="17834"/>
                    <a:pt x="15265" y="17834"/>
                  </a:cubicBezTo>
                  <a:cubicBezTo>
                    <a:pt x="15276" y="17834"/>
                    <a:pt x="15287" y="17832"/>
                    <a:pt x="15297" y="17828"/>
                  </a:cubicBezTo>
                  <a:cubicBezTo>
                    <a:pt x="16002" y="17543"/>
                    <a:pt x="16680" y="17211"/>
                    <a:pt x="17328" y="16837"/>
                  </a:cubicBezTo>
                  <a:cubicBezTo>
                    <a:pt x="17407" y="16792"/>
                    <a:pt x="17407" y="16617"/>
                    <a:pt x="17483" y="16572"/>
                  </a:cubicBezTo>
                  <a:cubicBezTo>
                    <a:pt x="17496" y="16564"/>
                    <a:pt x="17511" y="16561"/>
                    <a:pt x="17528" y="16561"/>
                  </a:cubicBezTo>
                  <a:cubicBezTo>
                    <a:pt x="17583" y="16561"/>
                    <a:pt x="17655" y="16591"/>
                    <a:pt x="17710" y="16591"/>
                  </a:cubicBezTo>
                  <a:cubicBezTo>
                    <a:pt x="17727" y="16591"/>
                    <a:pt x="17742" y="16588"/>
                    <a:pt x="17755" y="16581"/>
                  </a:cubicBezTo>
                  <a:cubicBezTo>
                    <a:pt x="18406" y="16179"/>
                    <a:pt x="19025" y="15732"/>
                    <a:pt x="19609" y="15243"/>
                  </a:cubicBezTo>
                  <a:cubicBezTo>
                    <a:pt x="19680" y="15185"/>
                    <a:pt x="19662" y="14954"/>
                    <a:pt x="19732" y="14893"/>
                  </a:cubicBezTo>
                  <a:cubicBezTo>
                    <a:pt x="19742" y="14884"/>
                    <a:pt x="19756" y="14881"/>
                    <a:pt x="19771" y="14881"/>
                  </a:cubicBezTo>
                  <a:cubicBezTo>
                    <a:pt x="19825" y="14881"/>
                    <a:pt x="19902" y="14924"/>
                    <a:pt x="19955" y="14924"/>
                  </a:cubicBezTo>
                  <a:cubicBezTo>
                    <a:pt x="19971" y="14924"/>
                    <a:pt x="19984" y="14921"/>
                    <a:pt x="19995" y="14911"/>
                  </a:cubicBezTo>
                  <a:cubicBezTo>
                    <a:pt x="20587" y="14384"/>
                    <a:pt x="21141" y="13814"/>
                    <a:pt x="21651" y="13203"/>
                  </a:cubicBezTo>
                  <a:cubicBezTo>
                    <a:pt x="21714" y="13129"/>
                    <a:pt x="21617" y="12893"/>
                    <a:pt x="21678" y="12819"/>
                  </a:cubicBezTo>
                  <a:cubicBezTo>
                    <a:pt x="21693" y="12801"/>
                    <a:pt x="21720" y="12795"/>
                    <a:pt x="21753" y="12795"/>
                  </a:cubicBezTo>
                  <a:cubicBezTo>
                    <a:pt x="21803" y="12795"/>
                    <a:pt x="21865" y="12808"/>
                    <a:pt x="21914" y="12808"/>
                  </a:cubicBezTo>
                  <a:cubicBezTo>
                    <a:pt x="21947" y="12808"/>
                    <a:pt x="21975" y="12802"/>
                    <a:pt x="21990" y="12783"/>
                  </a:cubicBezTo>
                  <a:cubicBezTo>
                    <a:pt x="22517" y="12108"/>
                    <a:pt x="22993" y="11390"/>
                    <a:pt x="23413" y="10629"/>
                  </a:cubicBezTo>
                  <a:cubicBezTo>
                    <a:pt x="23455" y="10553"/>
                    <a:pt x="23437" y="10315"/>
                    <a:pt x="23480" y="10238"/>
                  </a:cubicBezTo>
                  <a:cubicBezTo>
                    <a:pt x="23532" y="10137"/>
                    <a:pt x="23641" y="10198"/>
                    <a:pt x="23693" y="10097"/>
                  </a:cubicBezTo>
                  <a:cubicBezTo>
                    <a:pt x="23879" y="9727"/>
                    <a:pt x="24054" y="9345"/>
                    <a:pt x="24216" y="8957"/>
                  </a:cubicBezTo>
                  <a:lnTo>
                    <a:pt x="24842" y="7438"/>
                  </a:lnTo>
                  <a:lnTo>
                    <a:pt x="24883" y="6962"/>
                  </a:lnTo>
                  <a:lnTo>
                    <a:pt x="25089" y="6841"/>
                  </a:lnTo>
                  <a:lnTo>
                    <a:pt x="26229" y="4082"/>
                  </a:lnTo>
                  <a:lnTo>
                    <a:pt x="24207" y="844"/>
                  </a:lnTo>
                  <a:lnTo>
                    <a:pt x="20239" y="1"/>
                  </a:ln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741;p40">
              <a:extLst>
                <a:ext uri="{FF2B5EF4-FFF2-40B4-BE49-F238E27FC236}">
                  <a16:creationId xmlns:a16="http://schemas.microsoft.com/office/drawing/2014/main" id="{BCDD3772-E311-46B2-8F39-DF6733AA8AEC}"/>
                </a:ext>
              </a:extLst>
            </p:cNvPr>
            <p:cNvSpPr/>
            <p:nvPr/>
          </p:nvSpPr>
          <p:spPr>
            <a:xfrm rot="-4301683">
              <a:off x="8710879" y="4703320"/>
              <a:ext cx="97492" cy="179629"/>
            </a:xfrm>
            <a:custGeom>
              <a:avLst/>
              <a:gdLst/>
              <a:ahLst/>
              <a:cxnLst/>
              <a:rect l="l" t="t" r="r" b="b"/>
              <a:pathLst>
                <a:path w="2584" h="4761" extrusionOk="0">
                  <a:moveTo>
                    <a:pt x="52" y="1"/>
                  </a:moveTo>
                  <a:lnTo>
                    <a:pt x="0" y="959"/>
                  </a:lnTo>
                  <a:lnTo>
                    <a:pt x="1836" y="4413"/>
                  </a:lnTo>
                  <a:cubicBezTo>
                    <a:pt x="2083" y="4536"/>
                    <a:pt x="2332" y="4653"/>
                    <a:pt x="2583" y="4761"/>
                  </a:cubicBezTo>
                  <a:lnTo>
                    <a:pt x="52" y="1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742;p40">
              <a:extLst>
                <a:ext uri="{FF2B5EF4-FFF2-40B4-BE49-F238E27FC236}">
                  <a16:creationId xmlns:a16="http://schemas.microsoft.com/office/drawing/2014/main" id="{C9321353-F2B3-416C-AF39-2F167353D199}"/>
                </a:ext>
              </a:extLst>
            </p:cNvPr>
            <p:cNvSpPr/>
            <p:nvPr/>
          </p:nvSpPr>
          <p:spPr>
            <a:xfrm rot="-4301683">
              <a:off x="8695680" y="4546431"/>
              <a:ext cx="169706" cy="288100"/>
            </a:xfrm>
            <a:custGeom>
              <a:avLst/>
              <a:gdLst/>
              <a:ahLst/>
              <a:cxnLst/>
              <a:rect l="l" t="t" r="r" b="b"/>
              <a:pathLst>
                <a:path w="4498" h="7636" extrusionOk="0">
                  <a:moveTo>
                    <a:pt x="442" y="0"/>
                  </a:moveTo>
                  <a:lnTo>
                    <a:pt x="0" y="225"/>
                  </a:lnTo>
                  <a:lnTo>
                    <a:pt x="3871" y="7514"/>
                  </a:lnTo>
                  <a:cubicBezTo>
                    <a:pt x="4080" y="7559"/>
                    <a:pt x="4289" y="7599"/>
                    <a:pt x="4498" y="7635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743;p40">
              <a:extLst>
                <a:ext uri="{FF2B5EF4-FFF2-40B4-BE49-F238E27FC236}">
                  <a16:creationId xmlns:a16="http://schemas.microsoft.com/office/drawing/2014/main" id="{E898160F-B63B-431D-B12A-30A2F9066189}"/>
                </a:ext>
              </a:extLst>
            </p:cNvPr>
            <p:cNvSpPr/>
            <p:nvPr/>
          </p:nvSpPr>
          <p:spPr>
            <a:xfrm rot="-4301683">
              <a:off x="8720790" y="4425767"/>
              <a:ext cx="186156" cy="310889"/>
            </a:xfrm>
            <a:custGeom>
              <a:avLst/>
              <a:gdLst/>
              <a:ahLst/>
              <a:cxnLst/>
              <a:rect l="l" t="t" r="r" b="b"/>
              <a:pathLst>
                <a:path w="4934" h="8240" extrusionOk="0">
                  <a:moveTo>
                    <a:pt x="1" y="1"/>
                  </a:moveTo>
                  <a:lnTo>
                    <a:pt x="4377" y="8239"/>
                  </a:lnTo>
                  <a:cubicBezTo>
                    <a:pt x="4563" y="8239"/>
                    <a:pt x="4747" y="8237"/>
                    <a:pt x="4934" y="8230"/>
                  </a:cubicBezTo>
                  <a:lnTo>
                    <a:pt x="762" y="378"/>
                  </a:lnTo>
                  <a:cubicBezTo>
                    <a:pt x="506" y="266"/>
                    <a:pt x="250" y="140"/>
                    <a:pt x="1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744;p40">
              <a:extLst>
                <a:ext uri="{FF2B5EF4-FFF2-40B4-BE49-F238E27FC236}">
                  <a16:creationId xmlns:a16="http://schemas.microsoft.com/office/drawing/2014/main" id="{F1C6D9F2-94F6-46B1-A13D-D3BDCAAC0595}"/>
                </a:ext>
              </a:extLst>
            </p:cNvPr>
            <p:cNvSpPr/>
            <p:nvPr/>
          </p:nvSpPr>
          <p:spPr>
            <a:xfrm rot="-4301683">
              <a:off x="8790119" y="4337763"/>
              <a:ext cx="156614" cy="258521"/>
            </a:xfrm>
            <a:custGeom>
              <a:avLst/>
              <a:gdLst/>
              <a:ahLst/>
              <a:cxnLst/>
              <a:rect l="l" t="t" r="r" b="b"/>
              <a:pathLst>
                <a:path w="4151" h="6852" extrusionOk="0">
                  <a:moveTo>
                    <a:pt x="1" y="0"/>
                  </a:moveTo>
                  <a:lnTo>
                    <a:pt x="3641" y="6852"/>
                  </a:lnTo>
                  <a:cubicBezTo>
                    <a:pt x="3811" y="6823"/>
                    <a:pt x="3980" y="6789"/>
                    <a:pt x="4150" y="6751"/>
                  </a:cubicBezTo>
                  <a:lnTo>
                    <a:pt x="577" y="27"/>
                  </a:lnTo>
                  <a:cubicBezTo>
                    <a:pt x="384" y="25"/>
                    <a:pt x="194" y="16"/>
                    <a:pt x="1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745;p40">
              <a:extLst>
                <a:ext uri="{FF2B5EF4-FFF2-40B4-BE49-F238E27FC236}">
                  <a16:creationId xmlns:a16="http://schemas.microsoft.com/office/drawing/2014/main" id="{3B286EBB-845E-437A-ABAF-20461B982386}"/>
                </a:ext>
              </a:extLst>
            </p:cNvPr>
            <p:cNvSpPr/>
            <p:nvPr/>
          </p:nvSpPr>
          <p:spPr>
            <a:xfrm rot="-4301683">
              <a:off x="8808804" y="4235885"/>
              <a:ext cx="145258" cy="245429"/>
            </a:xfrm>
            <a:custGeom>
              <a:avLst/>
              <a:gdLst/>
              <a:ahLst/>
              <a:cxnLst/>
              <a:rect l="l" t="t" r="r" b="b"/>
              <a:pathLst>
                <a:path w="3850" h="6505" extrusionOk="0">
                  <a:moveTo>
                    <a:pt x="490" y="0"/>
                  </a:moveTo>
                  <a:cubicBezTo>
                    <a:pt x="328" y="52"/>
                    <a:pt x="165" y="97"/>
                    <a:pt x="1" y="140"/>
                  </a:cubicBezTo>
                  <a:lnTo>
                    <a:pt x="3383" y="6504"/>
                  </a:lnTo>
                  <a:cubicBezTo>
                    <a:pt x="3540" y="6448"/>
                    <a:pt x="3695" y="6388"/>
                    <a:pt x="3850" y="6325"/>
                  </a:cubicBezTo>
                  <a:lnTo>
                    <a:pt x="490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746;p40">
              <a:extLst>
                <a:ext uri="{FF2B5EF4-FFF2-40B4-BE49-F238E27FC236}">
                  <a16:creationId xmlns:a16="http://schemas.microsoft.com/office/drawing/2014/main" id="{78742726-6578-47E7-8BD2-05F3967DE9D4}"/>
                </a:ext>
              </a:extLst>
            </p:cNvPr>
            <p:cNvSpPr/>
            <p:nvPr/>
          </p:nvSpPr>
          <p:spPr>
            <a:xfrm rot="-4301683">
              <a:off x="8797471" y="4131106"/>
              <a:ext cx="141862" cy="246938"/>
            </a:xfrm>
            <a:custGeom>
              <a:avLst/>
              <a:gdLst/>
              <a:ahLst/>
              <a:cxnLst/>
              <a:rect l="l" t="t" r="r" b="b"/>
              <a:pathLst>
                <a:path w="3760" h="6545" extrusionOk="0">
                  <a:moveTo>
                    <a:pt x="416" y="0"/>
                  </a:moveTo>
                  <a:cubicBezTo>
                    <a:pt x="281" y="95"/>
                    <a:pt x="140" y="187"/>
                    <a:pt x="1" y="272"/>
                  </a:cubicBezTo>
                  <a:lnTo>
                    <a:pt x="3333" y="6545"/>
                  </a:lnTo>
                  <a:cubicBezTo>
                    <a:pt x="3477" y="6461"/>
                    <a:pt x="3618" y="6376"/>
                    <a:pt x="3760" y="6289"/>
                  </a:cubicBezTo>
                  <a:lnTo>
                    <a:pt x="416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747;p40">
              <a:extLst>
                <a:ext uri="{FF2B5EF4-FFF2-40B4-BE49-F238E27FC236}">
                  <a16:creationId xmlns:a16="http://schemas.microsoft.com/office/drawing/2014/main" id="{183BE806-C32A-4A43-8716-65C6A2E02853}"/>
                </a:ext>
              </a:extLst>
            </p:cNvPr>
            <p:cNvSpPr/>
            <p:nvPr/>
          </p:nvSpPr>
          <p:spPr>
            <a:xfrm rot="-4301683">
              <a:off x="8757689" y="4023856"/>
              <a:ext cx="145258" cy="261765"/>
            </a:xfrm>
            <a:custGeom>
              <a:avLst/>
              <a:gdLst/>
              <a:ahLst/>
              <a:cxnLst/>
              <a:rect l="l" t="t" r="r" b="b"/>
              <a:pathLst>
                <a:path w="3850" h="6938" extrusionOk="0">
                  <a:moveTo>
                    <a:pt x="340" y="0"/>
                  </a:moveTo>
                  <a:cubicBezTo>
                    <a:pt x="230" y="144"/>
                    <a:pt x="117" y="285"/>
                    <a:pt x="1" y="420"/>
                  </a:cubicBezTo>
                  <a:lnTo>
                    <a:pt x="3464" y="6937"/>
                  </a:lnTo>
                  <a:cubicBezTo>
                    <a:pt x="3594" y="6829"/>
                    <a:pt x="3722" y="6719"/>
                    <a:pt x="3850" y="6607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748;p40">
              <a:extLst>
                <a:ext uri="{FF2B5EF4-FFF2-40B4-BE49-F238E27FC236}">
                  <a16:creationId xmlns:a16="http://schemas.microsoft.com/office/drawing/2014/main" id="{4063FB05-9909-4FE8-80F8-BC23D7FC4FE4}"/>
                </a:ext>
              </a:extLst>
            </p:cNvPr>
            <p:cNvSpPr/>
            <p:nvPr/>
          </p:nvSpPr>
          <p:spPr>
            <a:xfrm rot="-4301683">
              <a:off x="8682981" y="3911501"/>
              <a:ext cx="158463" cy="296740"/>
            </a:xfrm>
            <a:custGeom>
              <a:avLst/>
              <a:gdLst/>
              <a:ahLst/>
              <a:cxnLst/>
              <a:rect l="l" t="t" r="r" b="b"/>
              <a:pathLst>
                <a:path w="4200" h="7865" extrusionOk="0">
                  <a:moveTo>
                    <a:pt x="245" y="0"/>
                  </a:moveTo>
                  <a:lnTo>
                    <a:pt x="1" y="595"/>
                  </a:lnTo>
                  <a:lnTo>
                    <a:pt x="3861" y="7864"/>
                  </a:lnTo>
                  <a:cubicBezTo>
                    <a:pt x="3978" y="7725"/>
                    <a:pt x="4090" y="7586"/>
                    <a:pt x="4200" y="7444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749;p40">
              <a:extLst>
                <a:ext uri="{FF2B5EF4-FFF2-40B4-BE49-F238E27FC236}">
                  <a16:creationId xmlns:a16="http://schemas.microsoft.com/office/drawing/2014/main" id="{5E3D7A2F-3965-450E-A68C-03B5D8859986}"/>
                </a:ext>
              </a:extLst>
            </p:cNvPr>
            <p:cNvSpPr/>
            <p:nvPr/>
          </p:nvSpPr>
          <p:spPr>
            <a:xfrm rot="-4301683">
              <a:off x="8589460" y="3807697"/>
              <a:ext cx="171064" cy="324698"/>
            </a:xfrm>
            <a:custGeom>
              <a:avLst/>
              <a:gdLst/>
              <a:ahLst/>
              <a:cxnLst/>
              <a:rect l="l" t="t" r="r" b="b"/>
              <a:pathLst>
                <a:path w="4534" h="8606" extrusionOk="0">
                  <a:moveTo>
                    <a:pt x="245" y="1"/>
                  </a:moveTo>
                  <a:lnTo>
                    <a:pt x="0" y="595"/>
                  </a:lnTo>
                  <a:lnTo>
                    <a:pt x="4256" y="8605"/>
                  </a:lnTo>
                  <a:cubicBezTo>
                    <a:pt x="4352" y="8428"/>
                    <a:pt x="4444" y="8253"/>
                    <a:pt x="4534" y="8073"/>
                  </a:cubicBezTo>
                  <a:lnTo>
                    <a:pt x="245" y="1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750;p40">
              <a:extLst>
                <a:ext uri="{FF2B5EF4-FFF2-40B4-BE49-F238E27FC236}">
                  <a16:creationId xmlns:a16="http://schemas.microsoft.com/office/drawing/2014/main" id="{1C66D507-B46D-467F-B1F3-717C07E6B068}"/>
                </a:ext>
              </a:extLst>
            </p:cNvPr>
            <p:cNvSpPr/>
            <p:nvPr/>
          </p:nvSpPr>
          <p:spPr>
            <a:xfrm rot="-4301683">
              <a:off x="8525764" y="3745090"/>
              <a:ext cx="155218" cy="274707"/>
            </a:xfrm>
            <a:custGeom>
              <a:avLst/>
              <a:gdLst/>
              <a:ahLst/>
              <a:cxnLst/>
              <a:rect l="l" t="t" r="r" b="b"/>
              <a:pathLst>
                <a:path w="4114" h="7281" extrusionOk="0">
                  <a:moveTo>
                    <a:pt x="0" y="0"/>
                  </a:moveTo>
                  <a:lnTo>
                    <a:pt x="3867" y="7281"/>
                  </a:lnTo>
                  <a:lnTo>
                    <a:pt x="4114" y="6686"/>
                  </a:lnTo>
                  <a:lnTo>
                    <a:pt x="633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751;p40">
              <a:extLst>
                <a:ext uri="{FF2B5EF4-FFF2-40B4-BE49-F238E27FC236}">
                  <a16:creationId xmlns:a16="http://schemas.microsoft.com/office/drawing/2014/main" id="{4246AD02-8A5A-45BB-9DF8-E858D219511D}"/>
                </a:ext>
              </a:extLst>
            </p:cNvPr>
            <p:cNvSpPr/>
            <p:nvPr/>
          </p:nvSpPr>
          <p:spPr>
            <a:xfrm rot="-4301683">
              <a:off x="7982400" y="4129375"/>
              <a:ext cx="557940" cy="1088186"/>
            </a:xfrm>
            <a:custGeom>
              <a:avLst/>
              <a:gdLst/>
              <a:ahLst/>
              <a:cxnLst/>
              <a:rect l="l" t="t" r="r" b="b"/>
              <a:pathLst>
                <a:path w="14788" h="28842" extrusionOk="0">
                  <a:moveTo>
                    <a:pt x="8798" y="0"/>
                  </a:moveTo>
                  <a:lnTo>
                    <a:pt x="8225" y="548"/>
                  </a:lnTo>
                  <a:lnTo>
                    <a:pt x="8106" y="1221"/>
                  </a:lnTo>
                  <a:lnTo>
                    <a:pt x="7429" y="1315"/>
                  </a:lnTo>
                  <a:lnTo>
                    <a:pt x="5799" y="2882"/>
                  </a:lnTo>
                  <a:lnTo>
                    <a:pt x="5714" y="3445"/>
                  </a:lnTo>
                  <a:lnTo>
                    <a:pt x="5202" y="3456"/>
                  </a:lnTo>
                  <a:lnTo>
                    <a:pt x="4996" y="3656"/>
                  </a:lnTo>
                  <a:cubicBezTo>
                    <a:pt x="4482" y="4150"/>
                    <a:pt x="4006" y="4673"/>
                    <a:pt x="3566" y="5218"/>
                  </a:cubicBezTo>
                  <a:cubicBezTo>
                    <a:pt x="3445" y="5371"/>
                    <a:pt x="3582" y="5741"/>
                    <a:pt x="3465" y="5896"/>
                  </a:cubicBezTo>
                  <a:cubicBezTo>
                    <a:pt x="3436" y="5936"/>
                    <a:pt x="3367" y="5943"/>
                    <a:pt x="3291" y="5943"/>
                  </a:cubicBezTo>
                  <a:cubicBezTo>
                    <a:pt x="3248" y="5943"/>
                    <a:pt x="3203" y="5941"/>
                    <a:pt x="3161" y="5941"/>
                  </a:cubicBezTo>
                  <a:cubicBezTo>
                    <a:pt x="3084" y="5941"/>
                    <a:pt x="3014" y="5949"/>
                    <a:pt x="2985" y="5990"/>
                  </a:cubicBezTo>
                  <a:cubicBezTo>
                    <a:pt x="2624" y="6500"/>
                    <a:pt x="2294" y="7027"/>
                    <a:pt x="1998" y="7568"/>
                  </a:cubicBezTo>
                  <a:cubicBezTo>
                    <a:pt x="1888" y="7770"/>
                    <a:pt x="2054" y="8156"/>
                    <a:pt x="1950" y="8360"/>
                  </a:cubicBezTo>
                  <a:cubicBezTo>
                    <a:pt x="1854" y="8560"/>
                    <a:pt x="1486" y="8578"/>
                    <a:pt x="1396" y="8780"/>
                  </a:cubicBezTo>
                  <a:cubicBezTo>
                    <a:pt x="644" y="10472"/>
                    <a:pt x="186" y="12290"/>
                    <a:pt x="47" y="14157"/>
                  </a:cubicBezTo>
                  <a:cubicBezTo>
                    <a:pt x="27" y="14408"/>
                    <a:pt x="267" y="14583"/>
                    <a:pt x="261" y="14835"/>
                  </a:cubicBezTo>
                  <a:cubicBezTo>
                    <a:pt x="256" y="15014"/>
                    <a:pt x="0" y="15270"/>
                    <a:pt x="2" y="15450"/>
                  </a:cubicBezTo>
                  <a:cubicBezTo>
                    <a:pt x="5" y="15883"/>
                    <a:pt x="23" y="16316"/>
                    <a:pt x="61" y="16754"/>
                  </a:cubicBezTo>
                  <a:cubicBezTo>
                    <a:pt x="110" y="17339"/>
                    <a:pt x="189" y="17916"/>
                    <a:pt x="299" y="18486"/>
                  </a:cubicBezTo>
                  <a:cubicBezTo>
                    <a:pt x="348" y="18747"/>
                    <a:pt x="678" y="18845"/>
                    <a:pt x="741" y="19103"/>
                  </a:cubicBezTo>
                  <a:cubicBezTo>
                    <a:pt x="783" y="19276"/>
                    <a:pt x="557" y="19611"/>
                    <a:pt x="604" y="19783"/>
                  </a:cubicBezTo>
                  <a:cubicBezTo>
                    <a:pt x="1100" y="21563"/>
                    <a:pt x="1892" y="23233"/>
                    <a:pt x="2942" y="24732"/>
                  </a:cubicBezTo>
                  <a:cubicBezTo>
                    <a:pt x="3079" y="24927"/>
                    <a:pt x="3281" y="24988"/>
                    <a:pt x="3427" y="25179"/>
                  </a:cubicBezTo>
                  <a:cubicBezTo>
                    <a:pt x="3544" y="25329"/>
                    <a:pt x="3602" y="25609"/>
                    <a:pt x="3723" y="25755"/>
                  </a:cubicBezTo>
                  <a:cubicBezTo>
                    <a:pt x="4071" y="26177"/>
                    <a:pt x="4442" y="26581"/>
                    <a:pt x="4834" y="26967"/>
                  </a:cubicBezTo>
                  <a:cubicBezTo>
                    <a:pt x="5016" y="27144"/>
                    <a:pt x="5391" y="27106"/>
                    <a:pt x="5582" y="27277"/>
                  </a:cubicBezTo>
                  <a:cubicBezTo>
                    <a:pt x="5728" y="27407"/>
                    <a:pt x="5685" y="27750"/>
                    <a:pt x="5835" y="27876"/>
                  </a:cubicBezTo>
                  <a:cubicBezTo>
                    <a:pt x="6244" y="28215"/>
                    <a:pt x="6670" y="28538"/>
                    <a:pt x="7114" y="28841"/>
                  </a:cubicBezTo>
                  <a:lnTo>
                    <a:pt x="11109" y="22979"/>
                  </a:lnTo>
                  <a:cubicBezTo>
                    <a:pt x="10892" y="22831"/>
                    <a:pt x="10683" y="22674"/>
                    <a:pt x="10481" y="22512"/>
                  </a:cubicBezTo>
                  <a:cubicBezTo>
                    <a:pt x="10460" y="22495"/>
                    <a:pt x="10432" y="22490"/>
                    <a:pt x="10398" y="22490"/>
                  </a:cubicBezTo>
                  <a:cubicBezTo>
                    <a:pt x="10319" y="22490"/>
                    <a:pt x="10215" y="22523"/>
                    <a:pt x="10136" y="22523"/>
                  </a:cubicBezTo>
                  <a:cubicBezTo>
                    <a:pt x="10102" y="22523"/>
                    <a:pt x="10073" y="22517"/>
                    <a:pt x="10052" y="22499"/>
                  </a:cubicBezTo>
                  <a:cubicBezTo>
                    <a:pt x="9949" y="22407"/>
                    <a:pt x="10007" y="22102"/>
                    <a:pt x="9906" y="22005"/>
                  </a:cubicBezTo>
                  <a:cubicBezTo>
                    <a:pt x="8474" y="20632"/>
                    <a:pt x="7579" y="18879"/>
                    <a:pt x="7245" y="17034"/>
                  </a:cubicBezTo>
                  <a:cubicBezTo>
                    <a:pt x="7211" y="16848"/>
                    <a:pt x="7002" y="16653"/>
                    <a:pt x="6980" y="16462"/>
                  </a:cubicBezTo>
                  <a:cubicBezTo>
                    <a:pt x="6953" y="16235"/>
                    <a:pt x="7114" y="16013"/>
                    <a:pt x="7105" y="15784"/>
                  </a:cubicBezTo>
                  <a:cubicBezTo>
                    <a:pt x="7025" y="13937"/>
                    <a:pt x="7496" y="12063"/>
                    <a:pt x="8542" y="10436"/>
                  </a:cubicBezTo>
                  <a:cubicBezTo>
                    <a:pt x="8587" y="10366"/>
                    <a:pt x="8517" y="10133"/>
                    <a:pt x="8564" y="10066"/>
                  </a:cubicBezTo>
                  <a:cubicBezTo>
                    <a:pt x="8625" y="9976"/>
                    <a:pt x="8656" y="9841"/>
                    <a:pt x="8719" y="9754"/>
                  </a:cubicBezTo>
                  <a:cubicBezTo>
                    <a:pt x="8863" y="9559"/>
                    <a:pt x="9163" y="9576"/>
                    <a:pt x="9325" y="9388"/>
                  </a:cubicBezTo>
                  <a:cubicBezTo>
                    <a:pt x="9509" y="9175"/>
                    <a:pt x="9707" y="8968"/>
                    <a:pt x="9913" y="8769"/>
                  </a:cubicBezTo>
                  <a:lnTo>
                    <a:pt x="10541" y="8165"/>
                  </a:lnTo>
                  <a:lnTo>
                    <a:pt x="10757" y="7442"/>
                  </a:lnTo>
                  <a:lnTo>
                    <a:pt x="11345" y="7391"/>
                  </a:lnTo>
                  <a:lnTo>
                    <a:pt x="14788" y="4080"/>
                  </a:lnTo>
                  <a:lnTo>
                    <a:pt x="12967" y="622"/>
                  </a:lnTo>
                  <a:lnTo>
                    <a:pt x="8798" y="0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752;p40">
              <a:extLst>
                <a:ext uri="{FF2B5EF4-FFF2-40B4-BE49-F238E27FC236}">
                  <a16:creationId xmlns:a16="http://schemas.microsoft.com/office/drawing/2014/main" id="{8DC911FB-3E3F-45DF-9564-BB8500B8D660}"/>
                </a:ext>
              </a:extLst>
            </p:cNvPr>
            <p:cNvSpPr/>
            <p:nvPr/>
          </p:nvSpPr>
          <p:spPr>
            <a:xfrm rot="-4301683">
              <a:off x="7954568" y="4770674"/>
              <a:ext cx="40672" cy="49652"/>
            </a:xfrm>
            <a:custGeom>
              <a:avLst/>
              <a:gdLst/>
              <a:ahLst/>
              <a:cxnLst/>
              <a:rect l="l" t="t" r="r" b="b"/>
              <a:pathLst>
                <a:path w="1078" h="1316" extrusionOk="0">
                  <a:moveTo>
                    <a:pt x="595" y="0"/>
                  </a:moveTo>
                  <a:cubicBezTo>
                    <a:pt x="380" y="393"/>
                    <a:pt x="182" y="795"/>
                    <a:pt x="1" y="1205"/>
                  </a:cubicBezTo>
                  <a:cubicBezTo>
                    <a:pt x="107" y="1274"/>
                    <a:pt x="234" y="1315"/>
                    <a:pt x="370" y="1315"/>
                  </a:cubicBezTo>
                  <a:cubicBezTo>
                    <a:pt x="389" y="1315"/>
                    <a:pt x="408" y="1315"/>
                    <a:pt x="427" y="1313"/>
                  </a:cubicBezTo>
                  <a:cubicBezTo>
                    <a:pt x="800" y="1284"/>
                    <a:pt x="1078" y="958"/>
                    <a:pt x="1049" y="586"/>
                  </a:cubicBezTo>
                  <a:cubicBezTo>
                    <a:pt x="1024" y="310"/>
                    <a:pt x="842" y="85"/>
                    <a:pt x="595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753;p40">
              <a:extLst>
                <a:ext uri="{FF2B5EF4-FFF2-40B4-BE49-F238E27FC236}">
                  <a16:creationId xmlns:a16="http://schemas.microsoft.com/office/drawing/2014/main" id="{C5DE952D-01AE-4223-AE40-F4D3816BAFE3}"/>
                </a:ext>
              </a:extLst>
            </p:cNvPr>
            <p:cNvSpPr/>
            <p:nvPr/>
          </p:nvSpPr>
          <p:spPr>
            <a:xfrm rot="-4301683">
              <a:off x="7771305" y="4465688"/>
              <a:ext cx="51840" cy="50746"/>
            </a:xfrm>
            <a:custGeom>
              <a:avLst/>
              <a:gdLst/>
              <a:ahLst/>
              <a:cxnLst/>
              <a:rect l="l" t="t" r="r" b="b"/>
              <a:pathLst>
                <a:path w="1374" h="1345" extrusionOk="0">
                  <a:moveTo>
                    <a:pt x="790" y="0"/>
                  </a:moveTo>
                  <a:lnTo>
                    <a:pt x="0" y="763"/>
                  </a:lnTo>
                  <a:cubicBezTo>
                    <a:pt x="45" y="1095"/>
                    <a:pt x="332" y="1344"/>
                    <a:pt x="667" y="1344"/>
                  </a:cubicBezTo>
                  <a:cubicBezTo>
                    <a:pt x="686" y="1344"/>
                    <a:pt x="704" y="1344"/>
                    <a:pt x="723" y="1342"/>
                  </a:cubicBezTo>
                  <a:cubicBezTo>
                    <a:pt x="1095" y="1313"/>
                    <a:pt x="1374" y="985"/>
                    <a:pt x="1342" y="613"/>
                  </a:cubicBezTo>
                  <a:cubicBezTo>
                    <a:pt x="1318" y="301"/>
                    <a:pt x="1086" y="56"/>
                    <a:pt x="790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754;p40">
              <a:extLst>
                <a:ext uri="{FF2B5EF4-FFF2-40B4-BE49-F238E27FC236}">
                  <a16:creationId xmlns:a16="http://schemas.microsoft.com/office/drawing/2014/main" id="{90F1B70E-554B-45BE-971D-DFBEC51D8695}"/>
                </a:ext>
              </a:extLst>
            </p:cNvPr>
            <p:cNvSpPr/>
            <p:nvPr/>
          </p:nvSpPr>
          <p:spPr>
            <a:xfrm rot="-4301683">
              <a:off x="7867656" y="4409676"/>
              <a:ext cx="53198" cy="51085"/>
            </a:xfrm>
            <a:custGeom>
              <a:avLst/>
              <a:gdLst/>
              <a:ahLst/>
              <a:cxnLst/>
              <a:rect l="l" t="t" r="r" b="b"/>
              <a:pathLst>
                <a:path w="1410" h="1354" extrusionOk="0">
                  <a:moveTo>
                    <a:pt x="708" y="1"/>
                  </a:moveTo>
                  <a:cubicBezTo>
                    <a:pt x="689" y="1"/>
                    <a:pt x="670" y="1"/>
                    <a:pt x="651" y="3"/>
                  </a:cubicBezTo>
                  <a:cubicBezTo>
                    <a:pt x="278" y="32"/>
                    <a:pt x="0" y="358"/>
                    <a:pt x="29" y="732"/>
                  </a:cubicBezTo>
                  <a:cubicBezTo>
                    <a:pt x="57" y="1085"/>
                    <a:pt x="355" y="1354"/>
                    <a:pt x="705" y="1354"/>
                  </a:cubicBezTo>
                  <a:cubicBezTo>
                    <a:pt x="723" y="1354"/>
                    <a:pt x="741" y="1353"/>
                    <a:pt x="759" y="1352"/>
                  </a:cubicBezTo>
                  <a:cubicBezTo>
                    <a:pt x="1131" y="1323"/>
                    <a:pt x="1409" y="995"/>
                    <a:pt x="1380" y="622"/>
                  </a:cubicBezTo>
                  <a:cubicBezTo>
                    <a:pt x="1350" y="269"/>
                    <a:pt x="1056" y="1"/>
                    <a:pt x="708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755;p40">
              <a:extLst>
                <a:ext uri="{FF2B5EF4-FFF2-40B4-BE49-F238E27FC236}">
                  <a16:creationId xmlns:a16="http://schemas.microsoft.com/office/drawing/2014/main" id="{32BF3B05-4A80-4A34-A2BD-5CA7264D9D58}"/>
                </a:ext>
              </a:extLst>
            </p:cNvPr>
            <p:cNvSpPr/>
            <p:nvPr/>
          </p:nvSpPr>
          <p:spPr>
            <a:xfrm rot="-4301683">
              <a:off x="7828336" y="4572927"/>
              <a:ext cx="52255" cy="51199"/>
            </a:xfrm>
            <a:custGeom>
              <a:avLst/>
              <a:gdLst/>
              <a:ahLst/>
              <a:cxnLst/>
              <a:rect l="l" t="t" r="r" b="b"/>
              <a:pathLst>
                <a:path w="1385" h="1357" extrusionOk="0">
                  <a:moveTo>
                    <a:pt x="684" y="0"/>
                  </a:moveTo>
                  <a:cubicBezTo>
                    <a:pt x="665" y="0"/>
                    <a:pt x="646" y="1"/>
                    <a:pt x="626" y="3"/>
                  </a:cubicBezTo>
                  <a:cubicBezTo>
                    <a:pt x="615" y="5"/>
                    <a:pt x="606" y="5"/>
                    <a:pt x="597" y="7"/>
                  </a:cubicBezTo>
                  <a:lnTo>
                    <a:pt x="14" y="568"/>
                  </a:lnTo>
                  <a:cubicBezTo>
                    <a:pt x="5" y="622"/>
                    <a:pt x="0" y="676"/>
                    <a:pt x="7" y="732"/>
                  </a:cubicBezTo>
                  <a:cubicBezTo>
                    <a:pt x="35" y="1087"/>
                    <a:pt x="331" y="1356"/>
                    <a:pt x="680" y="1356"/>
                  </a:cubicBezTo>
                  <a:cubicBezTo>
                    <a:pt x="698" y="1356"/>
                    <a:pt x="716" y="1355"/>
                    <a:pt x="734" y="1354"/>
                  </a:cubicBezTo>
                  <a:cubicBezTo>
                    <a:pt x="1107" y="1323"/>
                    <a:pt x="1385" y="997"/>
                    <a:pt x="1356" y="622"/>
                  </a:cubicBezTo>
                  <a:cubicBezTo>
                    <a:pt x="1326" y="269"/>
                    <a:pt x="1032" y="0"/>
                    <a:pt x="684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756;p40">
              <a:extLst>
                <a:ext uri="{FF2B5EF4-FFF2-40B4-BE49-F238E27FC236}">
                  <a16:creationId xmlns:a16="http://schemas.microsoft.com/office/drawing/2014/main" id="{75A4A3EF-824E-4BA6-9E9E-010CA9880F3B}"/>
                </a:ext>
              </a:extLst>
            </p:cNvPr>
            <p:cNvSpPr/>
            <p:nvPr/>
          </p:nvSpPr>
          <p:spPr>
            <a:xfrm rot="-4301683">
              <a:off x="8025804" y="4449072"/>
              <a:ext cx="51840" cy="50670"/>
            </a:xfrm>
            <a:custGeom>
              <a:avLst/>
              <a:gdLst/>
              <a:ahLst/>
              <a:cxnLst/>
              <a:rect l="l" t="t" r="r" b="b"/>
              <a:pathLst>
                <a:path w="1374" h="1343" extrusionOk="0">
                  <a:moveTo>
                    <a:pt x="707" y="0"/>
                  </a:moveTo>
                  <a:cubicBezTo>
                    <a:pt x="689" y="0"/>
                    <a:pt x="670" y="1"/>
                    <a:pt x="651" y="2"/>
                  </a:cubicBezTo>
                  <a:cubicBezTo>
                    <a:pt x="279" y="34"/>
                    <a:pt x="0" y="359"/>
                    <a:pt x="32" y="732"/>
                  </a:cubicBezTo>
                  <a:cubicBezTo>
                    <a:pt x="57" y="1041"/>
                    <a:pt x="285" y="1286"/>
                    <a:pt x="577" y="1342"/>
                  </a:cubicBezTo>
                  <a:lnTo>
                    <a:pt x="1374" y="575"/>
                  </a:lnTo>
                  <a:cubicBezTo>
                    <a:pt x="1325" y="245"/>
                    <a:pt x="1040" y="0"/>
                    <a:pt x="707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757;p40">
              <a:extLst>
                <a:ext uri="{FF2B5EF4-FFF2-40B4-BE49-F238E27FC236}">
                  <a16:creationId xmlns:a16="http://schemas.microsoft.com/office/drawing/2014/main" id="{07A46872-1C80-47A0-B6FB-57AF544688E3}"/>
                </a:ext>
              </a:extLst>
            </p:cNvPr>
            <p:cNvSpPr/>
            <p:nvPr/>
          </p:nvSpPr>
          <p:spPr>
            <a:xfrm rot="-4301683">
              <a:off x="7985631" y="4611915"/>
              <a:ext cx="53198" cy="51123"/>
            </a:xfrm>
            <a:custGeom>
              <a:avLst/>
              <a:gdLst/>
              <a:ahLst/>
              <a:cxnLst/>
              <a:rect l="l" t="t" r="r" b="b"/>
              <a:pathLst>
                <a:path w="1410" h="1355" extrusionOk="0">
                  <a:moveTo>
                    <a:pt x="708" y="1"/>
                  </a:moveTo>
                  <a:cubicBezTo>
                    <a:pt x="689" y="1"/>
                    <a:pt x="670" y="2"/>
                    <a:pt x="651" y="3"/>
                  </a:cubicBezTo>
                  <a:cubicBezTo>
                    <a:pt x="276" y="33"/>
                    <a:pt x="0" y="358"/>
                    <a:pt x="29" y="731"/>
                  </a:cubicBezTo>
                  <a:cubicBezTo>
                    <a:pt x="57" y="1085"/>
                    <a:pt x="355" y="1354"/>
                    <a:pt x="705" y="1354"/>
                  </a:cubicBezTo>
                  <a:cubicBezTo>
                    <a:pt x="723" y="1354"/>
                    <a:pt x="741" y="1354"/>
                    <a:pt x="759" y="1352"/>
                  </a:cubicBezTo>
                  <a:cubicBezTo>
                    <a:pt x="1131" y="1323"/>
                    <a:pt x="1409" y="995"/>
                    <a:pt x="1378" y="623"/>
                  </a:cubicBezTo>
                  <a:cubicBezTo>
                    <a:pt x="1350" y="269"/>
                    <a:pt x="1056" y="1"/>
                    <a:pt x="708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758;p40">
              <a:extLst>
                <a:ext uri="{FF2B5EF4-FFF2-40B4-BE49-F238E27FC236}">
                  <a16:creationId xmlns:a16="http://schemas.microsoft.com/office/drawing/2014/main" id="{B7904452-89CA-40F5-883C-4D1962FF3FD7}"/>
                </a:ext>
              </a:extLst>
            </p:cNvPr>
            <p:cNvSpPr/>
            <p:nvPr/>
          </p:nvSpPr>
          <p:spPr>
            <a:xfrm rot="-4301683">
              <a:off x="7886038" y="4680059"/>
              <a:ext cx="51840" cy="51161"/>
            </a:xfrm>
            <a:custGeom>
              <a:avLst/>
              <a:gdLst/>
              <a:ahLst/>
              <a:cxnLst/>
              <a:rect l="l" t="t" r="r" b="b"/>
              <a:pathLst>
                <a:path w="1374" h="1356" extrusionOk="0">
                  <a:moveTo>
                    <a:pt x="669" y="0"/>
                  </a:moveTo>
                  <a:cubicBezTo>
                    <a:pt x="651" y="0"/>
                    <a:pt x="633" y="1"/>
                    <a:pt x="615" y="2"/>
                  </a:cubicBezTo>
                  <a:cubicBezTo>
                    <a:pt x="602" y="5"/>
                    <a:pt x="586" y="7"/>
                    <a:pt x="573" y="9"/>
                  </a:cubicBezTo>
                  <a:cubicBezTo>
                    <a:pt x="373" y="256"/>
                    <a:pt x="182" y="507"/>
                    <a:pt x="1" y="765"/>
                  </a:cubicBezTo>
                  <a:cubicBezTo>
                    <a:pt x="43" y="1104"/>
                    <a:pt x="330" y="1356"/>
                    <a:pt x="668" y="1356"/>
                  </a:cubicBezTo>
                  <a:cubicBezTo>
                    <a:pt x="686" y="1356"/>
                    <a:pt x="705" y="1355"/>
                    <a:pt x="723" y="1353"/>
                  </a:cubicBezTo>
                  <a:cubicBezTo>
                    <a:pt x="1098" y="1322"/>
                    <a:pt x="1374" y="997"/>
                    <a:pt x="1345" y="624"/>
                  </a:cubicBezTo>
                  <a:cubicBezTo>
                    <a:pt x="1315" y="269"/>
                    <a:pt x="1019" y="0"/>
                    <a:pt x="669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759;p40">
              <a:extLst>
                <a:ext uri="{FF2B5EF4-FFF2-40B4-BE49-F238E27FC236}">
                  <a16:creationId xmlns:a16="http://schemas.microsoft.com/office/drawing/2014/main" id="{D310EAE9-9B5B-4FE6-A7F1-F27F8DA926B8}"/>
                </a:ext>
              </a:extLst>
            </p:cNvPr>
            <p:cNvSpPr/>
            <p:nvPr/>
          </p:nvSpPr>
          <p:spPr>
            <a:xfrm rot="-4301683">
              <a:off x="7928095" y="4504708"/>
              <a:ext cx="53198" cy="51085"/>
            </a:xfrm>
            <a:custGeom>
              <a:avLst/>
              <a:gdLst/>
              <a:ahLst/>
              <a:cxnLst/>
              <a:rect l="l" t="t" r="r" b="b"/>
              <a:pathLst>
                <a:path w="1410" h="1354" extrusionOk="0">
                  <a:moveTo>
                    <a:pt x="705" y="1"/>
                  </a:moveTo>
                  <a:cubicBezTo>
                    <a:pt x="687" y="1"/>
                    <a:pt x="669" y="1"/>
                    <a:pt x="651" y="3"/>
                  </a:cubicBezTo>
                  <a:cubicBezTo>
                    <a:pt x="279" y="32"/>
                    <a:pt x="1" y="359"/>
                    <a:pt x="32" y="732"/>
                  </a:cubicBezTo>
                  <a:cubicBezTo>
                    <a:pt x="60" y="1085"/>
                    <a:pt x="354" y="1354"/>
                    <a:pt x="702" y="1354"/>
                  </a:cubicBezTo>
                  <a:cubicBezTo>
                    <a:pt x="721" y="1354"/>
                    <a:pt x="740" y="1353"/>
                    <a:pt x="759" y="1351"/>
                  </a:cubicBezTo>
                  <a:cubicBezTo>
                    <a:pt x="1134" y="1322"/>
                    <a:pt x="1410" y="997"/>
                    <a:pt x="1381" y="624"/>
                  </a:cubicBezTo>
                  <a:cubicBezTo>
                    <a:pt x="1353" y="270"/>
                    <a:pt x="1055" y="1"/>
                    <a:pt x="705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760;p40">
              <a:extLst>
                <a:ext uri="{FF2B5EF4-FFF2-40B4-BE49-F238E27FC236}">
                  <a16:creationId xmlns:a16="http://schemas.microsoft.com/office/drawing/2014/main" id="{E433797B-6AEB-467B-8FB0-76EFC0660E51}"/>
                </a:ext>
              </a:extLst>
            </p:cNvPr>
            <p:cNvSpPr/>
            <p:nvPr/>
          </p:nvSpPr>
          <p:spPr>
            <a:xfrm rot="-4301683">
              <a:off x="8087421" y="4546861"/>
              <a:ext cx="46784" cy="49350"/>
            </a:xfrm>
            <a:custGeom>
              <a:avLst/>
              <a:gdLst/>
              <a:ahLst/>
              <a:cxnLst/>
              <a:rect l="l" t="t" r="r" b="b"/>
              <a:pathLst>
                <a:path w="1240" h="1308" extrusionOk="0">
                  <a:moveTo>
                    <a:pt x="710" y="1"/>
                  </a:moveTo>
                  <a:cubicBezTo>
                    <a:pt x="690" y="1"/>
                    <a:pt x="671" y="1"/>
                    <a:pt x="651" y="3"/>
                  </a:cubicBezTo>
                  <a:cubicBezTo>
                    <a:pt x="279" y="32"/>
                    <a:pt x="0" y="358"/>
                    <a:pt x="29" y="730"/>
                  </a:cubicBezTo>
                  <a:cubicBezTo>
                    <a:pt x="52" y="997"/>
                    <a:pt x="225" y="1215"/>
                    <a:pt x="456" y="1307"/>
                  </a:cubicBezTo>
                  <a:cubicBezTo>
                    <a:pt x="501" y="1237"/>
                    <a:pt x="546" y="1168"/>
                    <a:pt x="593" y="1101"/>
                  </a:cubicBezTo>
                  <a:cubicBezTo>
                    <a:pt x="788" y="813"/>
                    <a:pt x="1003" y="531"/>
                    <a:pt x="1239" y="261"/>
                  </a:cubicBezTo>
                  <a:cubicBezTo>
                    <a:pt x="1116" y="101"/>
                    <a:pt x="922" y="1"/>
                    <a:pt x="710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761;p40">
              <a:extLst>
                <a:ext uri="{FF2B5EF4-FFF2-40B4-BE49-F238E27FC236}">
                  <a16:creationId xmlns:a16="http://schemas.microsoft.com/office/drawing/2014/main" id="{2DB3C791-CE12-402E-86E9-5A1FA76BBC9C}"/>
                </a:ext>
              </a:extLst>
            </p:cNvPr>
            <p:cNvSpPr/>
            <p:nvPr/>
          </p:nvSpPr>
          <p:spPr>
            <a:xfrm rot="-4301683">
              <a:off x="8043078" y="4719231"/>
              <a:ext cx="53198" cy="51123"/>
            </a:xfrm>
            <a:custGeom>
              <a:avLst/>
              <a:gdLst/>
              <a:ahLst/>
              <a:cxnLst/>
              <a:rect l="l" t="t" r="r" b="b"/>
              <a:pathLst>
                <a:path w="1410" h="1355" extrusionOk="0">
                  <a:moveTo>
                    <a:pt x="705" y="1"/>
                  </a:moveTo>
                  <a:cubicBezTo>
                    <a:pt x="687" y="1"/>
                    <a:pt x="669" y="1"/>
                    <a:pt x="651" y="3"/>
                  </a:cubicBezTo>
                  <a:cubicBezTo>
                    <a:pt x="279" y="32"/>
                    <a:pt x="0" y="360"/>
                    <a:pt x="29" y="732"/>
                  </a:cubicBezTo>
                  <a:cubicBezTo>
                    <a:pt x="59" y="1086"/>
                    <a:pt x="353" y="1354"/>
                    <a:pt x="701" y="1354"/>
                  </a:cubicBezTo>
                  <a:cubicBezTo>
                    <a:pt x="720" y="1354"/>
                    <a:pt x="740" y="1353"/>
                    <a:pt x="759" y="1352"/>
                  </a:cubicBezTo>
                  <a:cubicBezTo>
                    <a:pt x="1131" y="1323"/>
                    <a:pt x="1410" y="997"/>
                    <a:pt x="1380" y="622"/>
                  </a:cubicBezTo>
                  <a:cubicBezTo>
                    <a:pt x="1351" y="268"/>
                    <a:pt x="1055" y="1"/>
                    <a:pt x="705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762;p40">
              <a:extLst>
                <a:ext uri="{FF2B5EF4-FFF2-40B4-BE49-F238E27FC236}">
                  <a16:creationId xmlns:a16="http://schemas.microsoft.com/office/drawing/2014/main" id="{DDAEDB0E-733C-42D5-9897-0DE4B65426A8}"/>
                </a:ext>
              </a:extLst>
            </p:cNvPr>
            <p:cNvSpPr/>
            <p:nvPr/>
          </p:nvSpPr>
          <p:spPr>
            <a:xfrm rot="-4301683">
              <a:off x="7965071" y="4353271"/>
              <a:ext cx="53236" cy="51085"/>
            </a:xfrm>
            <a:custGeom>
              <a:avLst/>
              <a:gdLst/>
              <a:ahLst/>
              <a:cxnLst/>
              <a:rect l="l" t="t" r="r" b="b"/>
              <a:pathLst>
                <a:path w="1411" h="1354" extrusionOk="0">
                  <a:moveTo>
                    <a:pt x="709" y="0"/>
                  </a:moveTo>
                  <a:cubicBezTo>
                    <a:pt x="690" y="0"/>
                    <a:pt x="671" y="1"/>
                    <a:pt x="652" y="3"/>
                  </a:cubicBezTo>
                  <a:cubicBezTo>
                    <a:pt x="279" y="32"/>
                    <a:pt x="1" y="357"/>
                    <a:pt x="30" y="732"/>
                  </a:cubicBezTo>
                  <a:cubicBezTo>
                    <a:pt x="60" y="1087"/>
                    <a:pt x="356" y="1354"/>
                    <a:pt x="705" y="1354"/>
                  </a:cubicBezTo>
                  <a:cubicBezTo>
                    <a:pt x="723" y="1354"/>
                    <a:pt x="741" y="1353"/>
                    <a:pt x="759" y="1352"/>
                  </a:cubicBezTo>
                  <a:cubicBezTo>
                    <a:pt x="1132" y="1322"/>
                    <a:pt x="1410" y="995"/>
                    <a:pt x="1381" y="622"/>
                  </a:cubicBezTo>
                  <a:cubicBezTo>
                    <a:pt x="1351" y="269"/>
                    <a:pt x="1057" y="0"/>
                    <a:pt x="709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763;p40">
              <a:extLst>
                <a:ext uri="{FF2B5EF4-FFF2-40B4-BE49-F238E27FC236}">
                  <a16:creationId xmlns:a16="http://schemas.microsoft.com/office/drawing/2014/main" id="{D416CF45-65DA-45E9-91A9-B58FE4F7B1B9}"/>
                </a:ext>
              </a:extLst>
            </p:cNvPr>
            <p:cNvSpPr/>
            <p:nvPr/>
          </p:nvSpPr>
          <p:spPr>
            <a:xfrm rot="-4301683">
              <a:off x="8103271" y="4814149"/>
              <a:ext cx="53236" cy="51161"/>
            </a:xfrm>
            <a:custGeom>
              <a:avLst/>
              <a:gdLst/>
              <a:ahLst/>
              <a:cxnLst/>
              <a:rect l="l" t="t" r="r" b="b"/>
              <a:pathLst>
                <a:path w="1411" h="1356" extrusionOk="0">
                  <a:moveTo>
                    <a:pt x="705" y="1"/>
                  </a:moveTo>
                  <a:cubicBezTo>
                    <a:pt x="687" y="1"/>
                    <a:pt x="670" y="1"/>
                    <a:pt x="652" y="3"/>
                  </a:cubicBezTo>
                  <a:cubicBezTo>
                    <a:pt x="279" y="34"/>
                    <a:pt x="1" y="360"/>
                    <a:pt x="32" y="732"/>
                  </a:cubicBezTo>
                  <a:cubicBezTo>
                    <a:pt x="60" y="1087"/>
                    <a:pt x="356" y="1356"/>
                    <a:pt x="708" y="1356"/>
                  </a:cubicBezTo>
                  <a:cubicBezTo>
                    <a:pt x="726" y="1356"/>
                    <a:pt x="744" y="1355"/>
                    <a:pt x="762" y="1354"/>
                  </a:cubicBezTo>
                  <a:cubicBezTo>
                    <a:pt x="1134" y="1322"/>
                    <a:pt x="1410" y="997"/>
                    <a:pt x="1381" y="624"/>
                  </a:cubicBezTo>
                  <a:cubicBezTo>
                    <a:pt x="1353" y="270"/>
                    <a:pt x="1055" y="1"/>
                    <a:pt x="705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764;p40">
              <a:extLst>
                <a:ext uri="{FF2B5EF4-FFF2-40B4-BE49-F238E27FC236}">
                  <a16:creationId xmlns:a16="http://schemas.microsoft.com/office/drawing/2014/main" id="{25FA019C-0323-4CBF-92CB-2C9A3C3F5F63}"/>
                </a:ext>
              </a:extLst>
            </p:cNvPr>
            <p:cNvSpPr/>
            <p:nvPr/>
          </p:nvSpPr>
          <p:spPr>
            <a:xfrm rot="-4301683">
              <a:off x="8261234" y="4852718"/>
              <a:ext cx="53198" cy="51085"/>
            </a:xfrm>
            <a:custGeom>
              <a:avLst/>
              <a:gdLst/>
              <a:ahLst/>
              <a:cxnLst/>
              <a:rect l="l" t="t" r="r" b="b"/>
              <a:pathLst>
                <a:path w="1410" h="1354" extrusionOk="0">
                  <a:moveTo>
                    <a:pt x="705" y="0"/>
                  </a:moveTo>
                  <a:cubicBezTo>
                    <a:pt x="687" y="0"/>
                    <a:pt x="669" y="1"/>
                    <a:pt x="651" y="2"/>
                  </a:cubicBezTo>
                  <a:cubicBezTo>
                    <a:pt x="279" y="31"/>
                    <a:pt x="0" y="359"/>
                    <a:pt x="32" y="732"/>
                  </a:cubicBezTo>
                  <a:cubicBezTo>
                    <a:pt x="60" y="1085"/>
                    <a:pt x="354" y="1353"/>
                    <a:pt x="702" y="1353"/>
                  </a:cubicBezTo>
                  <a:cubicBezTo>
                    <a:pt x="721" y="1353"/>
                    <a:pt x="740" y="1353"/>
                    <a:pt x="759" y="1351"/>
                  </a:cubicBezTo>
                  <a:cubicBezTo>
                    <a:pt x="1132" y="1322"/>
                    <a:pt x="1410" y="996"/>
                    <a:pt x="1381" y="622"/>
                  </a:cubicBezTo>
                  <a:cubicBezTo>
                    <a:pt x="1353" y="267"/>
                    <a:pt x="1055" y="0"/>
                    <a:pt x="705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765;p40">
              <a:extLst>
                <a:ext uri="{FF2B5EF4-FFF2-40B4-BE49-F238E27FC236}">
                  <a16:creationId xmlns:a16="http://schemas.microsoft.com/office/drawing/2014/main" id="{45378243-D080-4DB4-9871-F60457249FD9}"/>
                </a:ext>
              </a:extLst>
            </p:cNvPr>
            <p:cNvSpPr/>
            <p:nvPr/>
          </p:nvSpPr>
          <p:spPr>
            <a:xfrm rot="-4301683">
              <a:off x="8175551" y="4900620"/>
              <a:ext cx="35352" cy="51123"/>
            </a:xfrm>
            <a:custGeom>
              <a:avLst/>
              <a:gdLst/>
              <a:ahLst/>
              <a:cxnLst/>
              <a:rect l="l" t="t" r="r" b="b"/>
              <a:pathLst>
                <a:path w="937" h="1355" extrusionOk="0">
                  <a:moveTo>
                    <a:pt x="235" y="0"/>
                  </a:moveTo>
                  <a:cubicBezTo>
                    <a:pt x="216" y="0"/>
                    <a:pt x="197" y="1"/>
                    <a:pt x="177" y="3"/>
                  </a:cubicBezTo>
                  <a:cubicBezTo>
                    <a:pt x="133" y="7"/>
                    <a:pt x="88" y="14"/>
                    <a:pt x="47" y="25"/>
                  </a:cubicBezTo>
                  <a:cubicBezTo>
                    <a:pt x="16" y="454"/>
                    <a:pt x="0" y="880"/>
                    <a:pt x="2" y="1313"/>
                  </a:cubicBezTo>
                  <a:cubicBezTo>
                    <a:pt x="72" y="1340"/>
                    <a:pt x="148" y="1354"/>
                    <a:pt x="226" y="1354"/>
                  </a:cubicBezTo>
                  <a:cubicBezTo>
                    <a:pt x="245" y="1354"/>
                    <a:pt x="265" y="1353"/>
                    <a:pt x="285" y="1351"/>
                  </a:cubicBezTo>
                  <a:cubicBezTo>
                    <a:pt x="658" y="1322"/>
                    <a:pt x="936" y="995"/>
                    <a:pt x="907" y="624"/>
                  </a:cubicBezTo>
                  <a:cubicBezTo>
                    <a:pt x="879" y="269"/>
                    <a:pt x="583" y="0"/>
                    <a:pt x="235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766;p40">
              <a:extLst>
                <a:ext uri="{FF2B5EF4-FFF2-40B4-BE49-F238E27FC236}">
                  <a16:creationId xmlns:a16="http://schemas.microsoft.com/office/drawing/2014/main" id="{7E3365CF-2B57-49A7-8D17-3E2B1E62F6C8}"/>
                </a:ext>
              </a:extLst>
            </p:cNvPr>
            <p:cNvSpPr/>
            <p:nvPr/>
          </p:nvSpPr>
          <p:spPr>
            <a:xfrm rot="-4301683">
              <a:off x="8332235" y="4940001"/>
              <a:ext cx="37126" cy="51085"/>
            </a:xfrm>
            <a:custGeom>
              <a:avLst/>
              <a:gdLst/>
              <a:ahLst/>
              <a:cxnLst/>
              <a:rect l="l" t="t" r="r" b="b"/>
              <a:pathLst>
                <a:path w="984" h="1354" extrusionOk="0">
                  <a:moveTo>
                    <a:pt x="279" y="1"/>
                  </a:moveTo>
                  <a:cubicBezTo>
                    <a:pt x="261" y="1"/>
                    <a:pt x="243" y="1"/>
                    <a:pt x="225" y="3"/>
                  </a:cubicBezTo>
                  <a:cubicBezTo>
                    <a:pt x="144" y="10"/>
                    <a:pt x="70" y="30"/>
                    <a:pt x="1" y="61"/>
                  </a:cubicBezTo>
                  <a:cubicBezTo>
                    <a:pt x="84" y="497"/>
                    <a:pt x="185" y="930"/>
                    <a:pt x="306" y="1354"/>
                  </a:cubicBezTo>
                  <a:lnTo>
                    <a:pt x="333" y="1354"/>
                  </a:lnTo>
                  <a:cubicBezTo>
                    <a:pt x="705" y="1322"/>
                    <a:pt x="984" y="997"/>
                    <a:pt x="952" y="624"/>
                  </a:cubicBezTo>
                  <a:cubicBezTo>
                    <a:pt x="924" y="270"/>
                    <a:pt x="628" y="1"/>
                    <a:pt x="279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767;p40">
              <a:extLst>
                <a:ext uri="{FF2B5EF4-FFF2-40B4-BE49-F238E27FC236}">
                  <a16:creationId xmlns:a16="http://schemas.microsoft.com/office/drawing/2014/main" id="{02EE8968-9753-45FF-A327-DF2E674D48DC}"/>
                </a:ext>
              </a:extLst>
            </p:cNvPr>
            <p:cNvSpPr/>
            <p:nvPr/>
          </p:nvSpPr>
          <p:spPr>
            <a:xfrm rot="-4301683">
              <a:off x="8419149" y="4891182"/>
              <a:ext cx="53198" cy="51161"/>
            </a:xfrm>
            <a:custGeom>
              <a:avLst/>
              <a:gdLst/>
              <a:ahLst/>
              <a:cxnLst/>
              <a:rect l="l" t="t" r="r" b="b"/>
              <a:pathLst>
                <a:path w="1410" h="1356" extrusionOk="0">
                  <a:moveTo>
                    <a:pt x="704" y="0"/>
                  </a:moveTo>
                  <a:cubicBezTo>
                    <a:pt x="687" y="0"/>
                    <a:pt x="669" y="1"/>
                    <a:pt x="651" y="2"/>
                  </a:cubicBezTo>
                  <a:cubicBezTo>
                    <a:pt x="278" y="34"/>
                    <a:pt x="0" y="359"/>
                    <a:pt x="29" y="732"/>
                  </a:cubicBezTo>
                  <a:cubicBezTo>
                    <a:pt x="59" y="1086"/>
                    <a:pt x="355" y="1356"/>
                    <a:pt x="705" y="1356"/>
                  </a:cubicBezTo>
                  <a:cubicBezTo>
                    <a:pt x="723" y="1356"/>
                    <a:pt x="741" y="1355"/>
                    <a:pt x="759" y="1354"/>
                  </a:cubicBezTo>
                  <a:cubicBezTo>
                    <a:pt x="1131" y="1322"/>
                    <a:pt x="1409" y="997"/>
                    <a:pt x="1380" y="624"/>
                  </a:cubicBezTo>
                  <a:cubicBezTo>
                    <a:pt x="1350" y="270"/>
                    <a:pt x="1054" y="0"/>
                    <a:pt x="704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768;p40">
              <a:extLst>
                <a:ext uri="{FF2B5EF4-FFF2-40B4-BE49-F238E27FC236}">
                  <a16:creationId xmlns:a16="http://schemas.microsoft.com/office/drawing/2014/main" id="{E17DF319-17DA-4F2D-BB83-2BB48451B37B}"/>
                </a:ext>
              </a:extLst>
            </p:cNvPr>
            <p:cNvSpPr/>
            <p:nvPr/>
          </p:nvSpPr>
          <p:spPr>
            <a:xfrm rot="-4301683">
              <a:off x="8584106" y="4925126"/>
              <a:ext cx="33843" cy="39578"/>
            </a:xfrm>
            <a:custGeom>
              <a:avLst/>
              <a:gdLst/>
              <a:ahLst/>
              <a:cxnLst/>
              <a:rect l="l" t="t" r="r" b="b"/>
              <a:pathLst>
                <a:path w="897" h="1049" extrusionOk="0">
                  <a:moveTo>
                    <a:pt x="213" y="1"/>
                  </a:moveTo>
                  <a:cubicBezTo>
                    <a:pt x="194" y="1"/>
                    <a:pt x="175" y="1"/>
                    <a:pt x="155" y="3"/>
                  </a:cubicBezTo>
                  <a:cubicBezTo>
                    <a:pt x="102" y="5"/>
                    <a:pt x="50" y="16"/>
                    <a:pt x="1" y="32"/>
                  </a:cubicBezTo>
                  <a:cubicBezTo>
                    <a:pt x="245" y="382"/>
                    <a:pt x="503" y="719"/>
                    <a:pt x="775" y="1049"/>
                  </a:cubicBezTo>
                  <a:cubicBezTo>
                    <a:pt x="856" y="928"/>
                    <a:pt x="896" y="780"/>
                    <a:pt x="883" y="622"/>
                  </a:cubicBezTo>
                  <a:cubicBezTo>
                    <a:pt x="855" y="269"/>
                    <a:pt x="561" y="1"/>
                    <a:pt x="213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769;p40">
              <a:extLst>
                <a:ext uri="{FF2B5EF4-FFF2-40B4-BE49-F238E27FC236}">
                  <a16:creationId xmlns:a16="http://schemas.microsoft.com/office/drawing/2014/main" id="{1596FB1C-C28A-46ED-B549-28A6860D5149}"/>
                </a:ext>
              </a:extLst>
            </p:cNvPr>
            <p:cNvSpPr/>
            <p:nvPr/>
          </p:nvSpPr>
          <p:spPr>
            <a:xfrm rot="-4301683">
              <a:off x="8143259" y="4650441"/>
              <a:ext cx="53198" cy="51123"/>
            </a:xfrm>
            <a:custGeom>
              <a:avLst/>
              <a:gdLst/>
              <a:ahLst/>
              <a:cxnLst/>
              <a:rect l="l" t="t" r="r" b="b"/>
              <a:pathLst>
                <a:path w="1410" h="1355" extrusionOk="0">
                  <a:moveTo>
                    <a:pt x="705" y="1"/>
                  </a:moveTo>
                  <a:cubicBezTo>
                    <a:pt x="687" y="1"/>
                    <a:pt x="669" y="2"/>
                    <a:pt x="651" y="3"/>
                  </a:cubicBezTo>
                  <a:cubicBezTo>
                    <a:pt x="279" y="32"/>
                    <a:pt x="0" y="360"/>
                    <a:pt x="32" y="732"/>
                  </a:cubicBezTo>
                  <a:cubicBezTo>
                    <a:pt x="60" y="1086"/>
                    <a:pt x="354" y="1354"/>
                    <a:pt x="702" y="1354"/>
                  </a:cubicBezTo>
                  <a:cubicBezTo>
                    <a:pt x="721" y="1354"/>
                    <a:pt x="740" y="1353"/>
                    <a:pt x="759" y="1352"/>
                  </a:cubicBezTo>
                  <a:cubicBezTo>
                    <a:pt x="1132" y="1323"/>
                    <a:pt x="1410" y="997"/>
                    <a:pt x="1381" y="625"/>
                  </a:cubicBezTo>
                  <a:cubicBezTo>
                    <a:pt x="1353" y="270"/>
                    <a:pt x="1055" y="1"/>
                    <a:pt x="705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770;p40">
              <a:extLst>
                <a:ext uri="{FF2B5EF4-FFF2-40B4-BE49-F238E27FC236}">
                  <a16:creationId xmlns:a16="http://schemas.microsoft.com/office/drawing/2014/main" id="{FC20715C-1A25-46D6-8897-98D96B9D621B}"/>
                </a:ext>
              </a:extLst>
            </p:cNvPr>
            <p:cNvSpPr/>
            <p:nvPr/>
          </p:nvSpPr>
          <p:spPr>
            <a:xfrm rot="-4301683">
              <a:off x="8306106" y="4695732"/>
              <a:ext cx="38974" cy="51085"/>
            </a:xfrm>
            <a:custGeom>
              <a:avLst/>
              <a:gdLst/>
              <a:ahLst/>
              <a:cxnLst/>
              <a:rect l="l" t="t" r="r" b="b"/>
              <a:pathLst>
                <a:path w="1033" h="1354" extrusionOk="0">
                  <a:moveTo>
                    <a:pt x="706" y="0"/>
                  </a:moveTo>
                  <a:cubicBezTo>
                    <a:pt x="688" y="0"/>
                    <a:pt x="669" y="1"/>
                    <a:pt x="651" y="2"/>
                  </a:cubicBezTo>
                  <a:cubicBezTo>
                    <a:pt x="278" y="32"/>
                    <a:pt x="0" y="357"/>
                    <a:pt x="29" y="730"/>
                  </a:cubicBezTo>
                  <a:cubicBezTo>
                    <a:pt x="57" y="1086"/>
                    <a:pt x="355" y="1353"/>
                    <a:pt x="705" y="1353"/>
                  </a:cubicBezTo>
                  <a:cubicBezTo>
                    <a:pt x="722" y="1353"/>
                    <a:pt x="740" y="1353"/>
                    <a:pt x="759" y="1351"/>
                  </a:cubicBezTo>
                  <a:cubicBezTo>
                    <a:pt x="857" y="1344"/>
                    <a:pt x="952" y="1315"/>
                    <a:pt x="1032" y="1268"/>
                  </a:cubicBezTo>
                  <a:cubicBezTo>
                    <a:pt x="961" y="857"/>
                    <a:pt x="913" y="442"/>
                    <a:pt x="895" y="27"/>
                  </a:cubicBezTo>
                  <a:cubicBezTo>
                    <a:pt x="834" y="10"/>
                    <a:pt x="771" y="0"/>
                    <a:pt x="706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771;p40">
              <a:extLst>
                <a:ext uri="{FF2B5EF4-FFF2-40B4-BE49-F238E27FC236}">
                  <a16:creationId xmlns:a16="http://schemas.microsoft.com/office/drawing/2014/main" id="{D70E4475-0640-47A2-A330-064CD473E626}"/>
                </a:ext>
              </a:extLst>
            </p:cNvPr>
            <p:cNvSpPr/>
            <p:nvPr/>
          </p:nvSpPr>
          <p:spPr>
            <a:xfrm rot="-4301683">
              <a:off x="8200735" y="4757655"/>
              <a:ext cx="53236" cy="51161"/>
            </a:xfrm>
            <a:custGeom>
              <a:avLst/>
              <a:gdLst/>
              <a:ahLst/>
              <a:cxnLst/>
              <a:rect l="l" t="t" r="r" b="b"/>
              <a:pathLst>
                <a:path w="1411" h="1356" extrusionOk="0">
                  <a:moveTo>
                    <a:pt x="703" y="0"/>
                  </a:moveTo>
                  <a:cubicBezTo>
                    <a:pt x="685" y="0"/>
                    <a:pt x="668" y="1"/>
                    <a:pt x="649" y="2"/>
                  </a:cubicBezTo>
                  <a:cubicBezTo>
                    <a:pt x="277" y="34"/>
                    <a:pt x="1" y="359"/>
                    <a:pt x="30" y="732"/>
                  </a:cubicBezTo>
                  <a:cubicBezTo>
                    <a:pt x="58" y="1086"/>
                    <a:pt x="356" y="1356"/>
                    <a:pt x="706" y="1356"/>
                  </a:cubicBezTo>
                  <a:cubicBezTo>
                    <a:pt x="724" y="1356"/>
                    <a:pt x="741" y="1355"/>
                    <a:pt x="759" y="1353"/>
                  </a:cubicBezTo>
                  <a:cubicBezTo>
                    <a:pt x="1132" y="1322"/>
                    <a:pt x="1410" y="997"/>
                    <a:pt x="1379" y="624"/>
                  </a:cubicBezTo>
                  <a:cubicBezTo>
                    <a:pt x="1351" y="270"/>
                    <a:pt x="1055" y="0"/>
                    <a:pt x="703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772;p40">
              <a:extLst>
                <a:ext uri="{FF2B5EF4-FFF2-40B4-BE49-F238E27FC236}">
                  <a16:creationId xmlns:a16="http://schemas.microsoft.com/office/drawing/2014/main" id="{5653300E-0D1C-40F4-BA4D-C7AFDAB2C30B}"/>
                </a:ext>
              </a:extLst>
            </p:cNvPr>
            <p:cNvSpPr/>
            <p:nvPr/>
          </p:nvSpPr>
          <p:spPr>
            <a:xfrm rot="-4301683">
              <a:off x="8358657" y="4796271"/>
              <a:ext cx="53198" cy="51123"/>
            </a:xfrm>
            <a:custGeom>
              <a:avLst/>
              <a:gdLst/>
              <a:ahLst/>
              <a:cxnLst/>
              <a:rect l="l" t="t" r="r" b="b"/>
              <a:pathLst>
                <a:path w="1410" h="1355" extrusionOk="0">
                  <a:moveTo>
                    <a:pt x="705" y="1"/>
                  </a:moveTo>
                  <a:cubicBezTo>
                    <a:pt x="687" y="1"/>
                    <a:pt x="669" y="1"/>
                    <a:pt x="651" y="3"/>
                  </a:cubicBezTo>
                  <a:cubicBezTo>
                    <a:pt x="279" y="32"/>
                    <a:pt x="0" y="360"/>
                    <a:pt x="32" y="732"/>
                  </a:cubicBezTo>
                  <a:cubicBezTo>
                    <a:pt x="59" y="1086"/>
                    <a:pt x="353" y="1354"/>
                    <a:pt x="703" y="1354"/>
                  </a:cubicBezTo>
                  <a:cubicBezTo>
                    <a:pt x="722" y="1354"/>
                    <a:pt x="742" y="1353"/>
                    <a:pt x="761" y="1352"/>
                  </a:cubicBezTo>
                  <a:cubicBezTo>
                    <a:pt x="1134" y="1323"/>
                    <a:pt x="1410" y="997"/>
                    <a:pt x="1380" y="622"/>
                  </a:cubicBezTo>
                  <a:cubicBezTo>
                    <a:pt x="1353" y="268"/>
                    <a:pt x="1055" y="1"/>
                    <a:pt x="705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773;p40">
              <a:extLst>
                <a:ext uri="{FF2B5EF4-FFF2-40B4-BE49-F238E27FC236}">
                  <a16:creationId xmlns:a16="http://schemas.microsoft.com/office/drawing/2014/main" id="{32D29483-FFF7-484D-9489-D180E6ACF3E5}"/>
                </a:ext>
              </a:extLst>
            </p:cNvPr>
            <p:cNvSpPr/>
            <p:nvPr/>
          </p:nvSpPr>
          <p:spPr>
            <a:xfrm rot="-4301683">
              <a:off x="8459081" y="4727488"/>
              <a:ext cx="53236" cy="51085"/>
            </a:xfrm>
            <a:custGeom>
              <a:avLst/>
              <a:gdLst/>
              <a:ahLst/>
              <a:cxnLst/>
              <a:rect l="l" t="t" r="r" b="b"/>
              <a:pathLst>
                <a:path w="1411" h="1354" extrusionOk="0">
                  <a:moveTo>
                    <a:pt x="705" y="1"/>
                  </a:moveTo>
                  <a:cubicBezTo>
                    <a:pt x="688" y="1"/>
                    <a:pt x="670" y="1"/>
                    <a:pt x="651" y="3"/>
                  </a:cubicBezTo>
                  <a:cubicBezTo>
                    <a:pt x="279" y="32"/>
                    <a:pt x="1" y="359"/>
                    <a:pt x="30" y="732"/>
                  </a:cubicBezTo>
                  <a:cubicBezTo>
                    <a:pt x="60" y="1085"/>
                    <a:pt x="354" y="1354"/>
                    <a:pt x="702" y="1354"/>
                  </a:cubicBezTo>
                  <a:cubicBezTo>
                    <a:pt x="721" y="1354"/>
                    <a:pt x="740" y="1353"/>
                    <a:pt x="759" y="1351"/>
                  </a:cubicBezTo>
                  <a:cubicBezTo>
                    <a:pt x="1132" y="1322"/>
                    <a:pt x="1410" y="997"/>
                    <a:pt x="1381" y="622"/>
                  </a:cubicBezTo>
                  <a:cubicBezTo>
                    <a:pt x="1351" y="268"/>
                    <a:pt x="1055" y="1"/>
                    <a:pt x="705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774;p40">
              <a:extLst>
                <a:ext uri="{FF2B5EF4-FFF2-40B4-BE49-F238E27FC236}">
                  <a16:creationId xmlns:a16="http://schemas.microsoft.com/office/drawing/2014/main" id="{6AA18807-8CFB-4694-9ED5-93A9F5F804BC}"/>
                </a:ext>
              </a:extLst>
            </p:cNvPr>
            <p:cNvSpPr/>
            <p:nvPr/>
          </p:nvSpPr>
          <p:spPr>
            <a:xfrm rot="-4301683">
              <a:off x="8617027" y="4765957"/>
              <a:ext cx="53198" cy="51199"/>
            </a:xfrm>
            <a:custGeom>
              <a:avLst/>
              <a:gdLst/>
              <a:ahLst/>
              <a:cxnLst/>
              <a:rect l="l" t="t" r="r" b="b"/>
              <a:pathLst>
                <a:path w="1410" h="1357" extrusionOk="0">
                  <a:moveTo>
                    <a:pt x="703" y="1"/>
                  </a:moveTo>
                  <a:cubicBezTo>
                    <a:pt x="685" y="1"/>
                    <a:pt x="667" y="2"/>
                    <a:pt x="649" y="3"/>
                  </a:cubicBezTo>
                  <a:cubicBezTo>
                    <a:pt x="276" y="34"/>
                    <a:pt x="0" y="360"/>
                    <a:pt x="29" y="732"/>
                  </a:cubicBezTo>
                  <a:cubicBezTo>
                    <a:pt x="57" y="1087"/>
                    <a:pt x="355" y="1356"/>
                    <a:pt x="705" y="1356"/>
                  </a:cubicBezTo>
                  <a:cubicBezTo>
                    <a:pt x="723" y="1356"/>
                    <a:pt x="741" y="1355"/>
                    <a:pt x="759" y="1354"/>
                  </a:cubicBezTo>
                  <a:cubicBezTo>
                    <a:pt x="1131" y="1323"/>
                    <a:pt x="1410" y="997"/>
                    <a:pt x="1378" y="625"/>
                  </a:cubicBezTo>
                  <a:cubicBezTo>
                    <a:pt x="1350" y="270"/>
                    <a:pt x="1054" y="1"/>
                    <a:pt x="703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775;p40">
              <a:extLst>
                <a:ext uri="{FF2B5EF4-FFF2-40B4-BE49-F238E27FC236}">
                  <a16:creationId xmlns:a16="http://schemas.microsoft.com/office/drawing/2014/main" id="{C01BA4AB-FF96-46AC-BC56-1418F522B8C6}"/>
                </a:ext>
              </a:extLst>
            </p:cNvPr>
            <p:cNvSpPr/>
            <p:nvPr/>
          </p:nvSpPr>
          <p:spPr>
            <a:xfrm rot="-4301683">
              <a:off x="8516564" y="4834778"/>
              <a:ext cx="53236" cy="51161"/>
            </a:xfrm>
            <a:custGeom>
              <a:avLst/>
              <a:gdLst/>
              <a:ahLst/>
              <a:cxnLst/>
              <a:rect l="l" t="t" r="r" b="b"/>
              <a:pathLst>
                <a:path w="1411" h="1356" extrusionOk="0">
                  <a:moveTo>
                    <a:pt x="705" y="0"/>
                  </a:moveTo>
                  <a:cubicBezTo>
                    <a:pt x="688" y="0"/>
                    <a:pt x="670" y="1"/>
                    <a:pt x="652" y="2"/>
                  </a:cubicBezTo>
                  <a:cubicBezTo>
                    <a:pt x="279" y="34"/>
                    <a:pt x="1" y="359"/>
                    <a:pt x="30" y="732"/>
                  </a:cubicBezTo>
                  <a:cubicBezTo>
                    <a:pt x="60" y="1086"/>
                    <a:pt x="356" y="1355"/>
                    <a:pt x="706" y="1355"/>
                  </a:cubicBezTo>
                  <a:cubicBezTo>
                    <a:pt x="724" y="1355"/>
                    <a:pt x="741" y="1355"/>
                    <a:pt x="759" y="1353"/>
                  </a:cubicBezTo>
                  <a:cubicBezTo>
                    <a:pt x="1132" y="1322"/>
                    <a:pt x="1410" y="996"/>
                    <a:pt x="1381" y="624"/>
                  </a:cubicBezTo>
                  <a:cubicBezTo>
                    <a:pt x="1351" y="269"/>
                    <a:pt x="1055" y="0"/>
                    <a:pt x="705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776;p40">
              <a:extLst>
                <a:ext uri="{FF2B5EF4-FFF2-40B4-BE49-F238E27FC236}">
                  <a16:creationId xmlns:a16="http://schemas.microsoft.com/office/drawing/2014/main" id="{88FD88F7-CF56-4BD0-9F99-9042252DCEF2}"/>
                </a:ext>
              </a:extLst>
            </p:cNvPr>
            <p:cNvSpPr/>
            <p:nvPr/>
          </p:nvSpPr>
          <p:spPr>
            <a:xfrm rot="-4301683">
              <a:off x="8559549" y="4658756"/>
              <a:ext cx="53236" cy="51161"/>
            </a:xfrm>
            <a:custGeom>
              <a:avLst/>
              <a:gdLst/>
              <a:ahLst/>
              <a:cxnLst/>
              <a:rect l="l" t="t" r="r" b="b"/>
              <a:pathLst>
                <a:path w="1411" h="1356" extrusionOk="0">
                  <a:moveTo>
                    <a:pt x="703" y="0"/>
                  </a:moveTo>
                  <a:cubicBezTo>
                    <a:pt x="686" y="0"/>
                    <a:pt x="669" y="1"/>
                    <a:pt x="652" y="2"/>
                  </a:cubicBezTo>
                  <a:cubicBezTo>
                    <a:pt x="279" y="32"/>
                    <a:pt x="1" y="359"/>
                    <a:pt x="32" y="732"/>
                  </a:cubicBezTo>
                  <a:cubicBezTo>
                    <a:pt x="60" y="1086"/>
                    <a:pt x="356" y="1356"/>
                    <a:pt x="706" y="1356"/>
                  </a:cubicBezTo>
                  <a:cubicBezTo>
                    <a:pt x="724" y="1356"/>
                    <a:pt x="741" y="1355"/>
                    <a:pt x="759" y="1353"/>
                  </a:cubicBezTo>
                  <a:lnTo>
                    <a:pt x="759" y="1351"/>
                  </a:lnTo>
                  <a:cubicBezTo>
                    <a:pt x="1132" y="1322"/>
                    <a:pt x="1410" y="994"/>
                    <a:pt x="1381" y="622"/>
                  </a:cubicBezTo>
                  <a:cubicBezTo>
                    <a:pt x="1379" y="581"/>
                    <a:pt x="1372" y="543"/>
                    <a:pt x="1361" y="505"/>
                  </a:cubicBezTo>
                  <a:cubicBezTo>
                    <a:pt x="1163" y="346"/>
                    <a:pt x="975" y="180"/>
                    <a:pt x="795" y="7"/>
                  </a:cubicBezTo>
                  <a:cubicBezTo>
                    <a:pt x="765" y="3"/>
                    <a:pt x="734" y="0"/>
                    <a:pt x="703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777;p40">
              <a:extLst>
                <a:ext uri="{FF2B5EF4-FFF2-40B4-BE49-F238E27FC236}">
                  <a16:creationId xmlns:a16="http://schemas.microsoft.com/office/drawing/2014/main" id="{24C2C609-FF6B-4EE8-BAD4-572D5852A06B}"/>
                </a:ext>
              </a:extLst>
            </p:cNvPr>
            <p:cNvSpPr/>
            <p:nvPr/>
          </p:nvSpPr>
          <p:spPr>
            <a:xfrm rot="-4301683">
              <a:off x="8675468" y="4872930"/>
              <a:ext cx="46935" cy="44747"/>
            </a:xfrm>
            <a:custGeom>
              <a:avLst/>
              <a:gdLst/>
              <a:ahLst/>
              <a:cxnLst/>
              <a:rect l="l" t="t" r="r" b="b"/>
              <a:pathLst>
                <a:path w="1244" h="1186" extrusionOk="0">
                  <a:moveTo>
                    <a:pt x="554" y="0"/>
                  </a:moveTo>
                  <a:cubicBezTo>
                    <a:pt x="535" y="0"/>
                    <a:pt x="516" y="1"/>
                    <a:pt x="496" y="3"/>
                  </a:cubicBezTo>
                  <a:cubicBezTo>
                    <a:pt x="288" y="18"/>
                    <a:pt x="110" y="126"/>
                    <a:pt x="0" y="283"/>
                  </a:cubicBezTo>
                  <a:cubicBezTo>
                    <a:pt x="317" y="595"/>
                    <a:pt x="649" y="898"/>
                    <a:pt x="995" y="1185"/>
                  </a:cubicBezTo>
                  <a:cubicBezTo>
                    <a:pt x="1152" y="1051"/>
                    <a:pt x="1244" y="847"/>
                    <a:pt x="1226" y="624"/>
                  </a:cubicBezTo>
                  <a:cubicBezTo>
                    <a:pt x="1196" y="269"/>
                    <a:pt x="902" y="0"/>
                    <a:pt x="554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778;p40">
              <a:extLst>
                <a:ext uri="{FF2B5EF4-FFF2-40B4-BE49-F238E27FC236}">
                  <a16:creationId xmlns:a16="http://schemas.microsoft.com/office/drawing/2014/main" id="{5061DE56-C918-4101-90A5-137A8735A6FB}"/>
                </a:ext>
              </a:extLst>
            </p:cNvPr>
            <p:cNvSpPr/>
            <p:nvPr/>
          </p:nvSpPr>
          <p:spPr>
            <a:xfrm rot="-4301683">
              <a:off x="7642022" y="4133025"/>
              <a:ext cx="365747" cy="295307"/>
            </a:xfrm>
            <a:custGeom>
              <a:avLst/>
              <a:gdLst/>
              <a:ahLst/>
              <a:cxnLst/>
              <a:rect l="l" t="t" r="r" b="b"/>
              <a:pathLst>
                <a:path w="9694" h="7827" extrusionOk="0">
                  <a:moveTo>
                    <a:pt x="4459" y="1"/>
                  </a:moveTo>
                  <a:cubicBezTo>
                    <a:pt x="4106" y="1"/>
                    <a:pt x="3756" y="134"/>
                    <a:pt x="3486" y="393"/>
                  </a:cubicBezTo>
                  <a:lnTo>
                    <a:pt x="1" y="3746"/>
                  </a:lnTo>
                  <a:lnTo>
                    <a:pt x="5991" y="7826"/>
                  </a:lnTo>
                  <a:lnTo>
                    <a:pt x="9052" y="4882"/>
                  </a:lnTo>
                  <a:cubicBezTo>
                    <a:pt x="9694" y="4265"/>
                    <a:pt x="9604" y="3214"/>
                    <a:pt x="8868" y="2714"/>
                  </a:cubicBezTo>
                  <a:lnTo>
                    <a:pt x="5245" y="243"/>
                  </a:lnTo>
                  <a:cubicBezTo>
                    <a:pt x="5007" y="81"/>
                    <a:pt x="4732" y="1"/>
                    <a:pt x="4459" y="1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779;p40">
              <a:extLst>
                <a:ext uri="{FF2B5EF4-FFF2-40B4-BE49-F238E27FC236}">
                  <a16:creationId xmlns:a16="http://schemas.microsoft.com/office/drawing/2014/main" id="{544B1F44-B7BB-4409-B4EF-5C1F477109B6}"/>
                </a:ext>
              </a:extLst>
            </p:cNvPr>
            <p:cNvSpPr/>
            <p:nvPr/>
          </p:nvSpPr>
          <p:spPr>
            <a:xfrm rot="-4301683">
              <a:off x="8316794" y="3621016"/>
              <a:ext cx="305229" cy="334922"/>
            </a:xfrm>
            <a:custGeom>
              <a:avLst/>
              <a:gdLst/>
              <a:ahLst/>
              <a:cxnLst/>
              <a:rect l="l" t="t" r="r" b="b"/>
              <a:pathLst>
                <a:path w="8090" h="8877" extrusionOk="0">
                  <a:moveTo>
                    <a:pt x="2920" y="0"/>
                  </a:moveTo>
                  <a:cubicBezTo>
                    <a:pt x="2376" y="0"/>
                    <a:pt x="1850" y="318"/>
                    <a:pt x="1624" y="867"/>
                  </a:cubicBezTo>
                  <a:lnTo>
                    <a:pt x="1" y="4794"/>
                  </a:lnTo>
                  <a:lnTo>
                    <a:pt x="5993" y="8876"/>
                  </a:lnTo>
                  <a:lnTo>
                    <a:pt x="7836" y="4406"/>
                  </a:lnTo>
                  <a:cubicBezTo>
                    <a:pt x="8089" y="3793"/>
                    <a:pt x="7878" y="3086"/>
                    <a:pt x="7331" y="2711"/>
                  </a:cubicBezTo>
                  <a:lnTo>
                    <a:pt x="3708" y="245"/>
                  </a:lnTo>
                  <a:cubicBezTo>
                    <a:pt x="3464" y="78"/>
                    <a:pt x="3190" y="0"/>
                    <a:pt x="2920" y="0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780;p40">
              <a:extLst>
                <a:ext uri="{FF2B5EF4-FFF2-40B4-BE49-F238E27FC236}">
                  <a16:creationId xmlns:a16="http://schemas.microsoft.com/office/drawing/2014/main" id="{613F380F-3A7E-4993-9CF4-8614CA8EA661}"/>
                </a:ext>
              </a:extLst>
            </p:cNvPr>
            <p:cNvSpPr/>
            <p:nvPr/>
          </p:nvSpPr>
          <p:spPr>
            <a:xfrm rot="-4301683">
              <a:off x="7635774" y="3987411"/>
              <a:ext cx="92097" cy="122054"/>
            </a:xfrm>
            <a:custGeom>
              <a:avLst/>
              <a:gdLst/>
              <a:ahLst/>
              <a:cxnLst/>
              <a:rect l="l" t="t" r="r" b="b"/>
              <a:pathLst>
                <a:path w="2441" h="3235" extrusionOk="0">
                  <a:moveTo>
                    <a:pt x="2158" y="0"/>
                  </a:moveTo>
                  <a:cubicBezTo>
                    <a:pt x="2079" y="0"/>
                    <a:pt x="2001" y="38"/>
                    <a:pt x="1953" y="108"/>
                  </a:cubicBezTo>
                  <a:lnTo>
                    <a:pt x="77" y="2846"/>
                  </a:lnTo>
                  <a:cubicBezTo>
                    <a:pt x="1" y="2958"/>
                    <a:pt x="30" y="3113"/>
                    <a:pt x="142" y="3191"/>
                  </a:cubicBezTo>
                  <a:cubicBezTo>
                    <a:pt x="185" y="3221"/>
                    <a:pt x="234" y="3234"/>
                    <a:pt x="281" y="3234"/>
                  </a:cubicBezTo>
                  <a:cubicBezTo>
                    <a:pt x="362" y="3234"/>
                    <a:pt x="438" y="3196"/>
                    <a:pt x="488" y="3126"/>
                  </a:cubicBezTo>
                  <a:lnTo>
                    <a:pt x="2362" y="388"/>
                  </a:lnTo>
                  <a:cubicBezTo>
                    <a:pt x="2440" y="274"/>
                    <a:pt x="2411" y="121"/>
                    <a:pt x="2297" y="43"/>
                  </a:cubicBezTo>
                  <a:cubicBezTo>
                    <a:pt x="2254" y="14"/>
                    <a:pt x="2206" y="0"/>
                    <a:pt x="21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781;p40">
              <a:extLst>
                <a:ext uri="{FF2B5EF4-FFF2-40B4-BE49-F238E27FC236}">
                  <a16:creationId xmlns:a16="http://schemas.microsoft.com/office/drawing/2014/main" id="{4EE66595-7A06-401A-8E54-AC549735CD03}"/>
                </a:ext>
              </a:extLst>
            </p:cNvPr>
            <p:cNvSpPr/>
            <p:nvPr/>
          </p:nvSpPr>
          <p:spPr>
            <a:xfrm rot="-4301683">
              <a:off x="7590150" y="4039006"/>
              <a:ext cx="28410" cy="150804"/>
            </a:xfrm>
            <a:custGeom>
              <a:avLst/>
              <a:gdLst/>
              <a:ahLst/>
              <a:cxnLst/>
              <a:rect l="l" t="t" r="r" b="b"/>
              <a:pathLst>
                <a:path w="753" h="3997" extrusionOk="0">
                  <a:moveTo>
                    <a:pt x="496" y="1"/>
                  </a:moveTo>
                  <a:cubicBezTo>
                    <a:pt x="368" y="1"/>
                    <a:pt x="256" y="101"/>
                    <a:pt x="248" y="233"/>
                  </a:cubicBezTo>
                  <a:lnTo>
                    <a:pt x="10" y="3731"/>
                  </a:lnTo>
                  <a:cubicBezTo>
                    <a:pt x="1" y="3868"/>
                    <a:pt x="104" y="3987"/>
                    <a:pt x="241" y="3996"/>
                  </a:cubicBezTo>
                  <a:lnTo>
                    <a:pt x="257" y="3996"/>
                  </a:lnTo>
                  <a:cubicBezTo>
                    <a:pt x="387" y="3996"/>
                    <a:pt x="494" y="3897"/>
                    <a:pt x="503" y="3765"/>
                  </a:cubicBezTo>
                  <a:lnTo>
                    <a:pt x="741" y="266"/>
                  </a:lnTo>
                  <a:cubicBezTo>
                    <a:pt x="753" y="129"/>
                    <a:pt x="649" y="10"/>
                    <a:pt x="512" y="1"/>
                  </a:cubicBezTo>
                  <a:cubicBezTo>
                    <a:pt x="507" y="1"/>
                    <a:pt x="502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782;p40">
              <a:extLst>
                <a:ext uri="{FF2B5EF4-FFF2-40B4-BE49-F238E27FC236}">
                  <a16:creationId xmlns:a16="http://schemas.microsoft.com/office/drawing/2014/main" id="{D00E23E1-5D6E-4F08-AF85-089862E02D3A}"/>
                </a:ext>
              </a:extLst>
            </p:cNvPr>
            <p:cNvSpPr/>
            <p:nvPr/>
          </p:nvSpPr>
          <p:spPr>
            <a:xfrm rot="-4301683">
              <a:off x="7695442" y="3953950"/>
              <a:ext cx="141183" cy="74893"/>
            </a:xfrm>
            <a:custGeom>
              <a:avLst/>
              <a:gdLst/>
              <a:ahLst/>
              <a:cxnLst/>
              <a:rect l="l" t="t" r="r" b="b"/>
              <a:pathLst>
                <a:path w="3742" h="1985" extrusionOk="0">
                  <a:moveTo>
                    <a:pt x="3458" y="0"/>
                  </a:moveTo>
                  <a:cubicBezTo>
                    <a:pt x="3424" y="0"/>
                    <a:pt x="3389" y="7"/>
                    <a:pt x="3356" y="23"/>
                  </a:cubicBezTo>
                  <a:lnTo>
                    <a:pt x="178" y="1510"/>
                  </a:lnTo>
                  <a:cubicBezTo>
                    <a:pt x="54" y="1569"/>
                    <a:pt x="0" y="1715"/>
                    <a:pt x="59" y="1840"/>
                  </a:cubicBezTo>
                  <a:cubicBezTo>
                    <a:pt x="99" y="1930"/>
                    <a:pt x="189" y="1984"/>
                    <a:pt x="283" y="1984"/>
                  </a:cubicBezTo>
                  <a:cubicBezTo>
                    <a:pt x="317" y="1984"/>
                    <a:pt x="353" y="1975"/>
                    <a:pt x="389" y="1959"/>
                  </a:cubicBezTo>
                  <a:lnTo>
                    <a:pt x="3564" y="474"/>
                  </a:lnTo>
                  <a:cubicBezTo>
                    <a:pt x="3690" y="415"/>
                    <a:pt x="3742" y="267"/>
                    <a:pt x="3685" y="144"/>
                  </a:cubicBezTo>
                  <a:cubicBezTo>
                    <a:pt x="3643" y="53"/>
                    <a:pt x="3552" y="0"/>
                    <a:pt x="34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783;p40">
              <a:extLst>
                <a:ext uri="{FF2B5EF4-FFF2-40B4-BE49-F238E27FC236}">
                  <a16:creationId xmlns:a16="http://schemas.microsoft.com/office/drawing/2014/main" id="{F81D976A-7D67-4D8B-8E7B-10A9BB1824C1}"/>
                </a:ext>
              </a:extLst>
            </p:cNvPr>
            <p:cNvSpPr/>
            <p:nvPr/>
          </p:nvSpPr>
          <p:spPr>
            <a:xfrm rot="-4301683">
              <a:off x="8240642" y="3538126"/>
              <a:ext cx="92059" cy="122092"/>
            </a:xfrm>
            <a:custGeom>
              <a:avLst/>
              <a:gdLst/>
              <a:ahLst/>
              <a:cxnLst/>
              <a:rect l="l" t="t" r="r" b="b"/>
              <a:pathLst>
                <a:path w="2440" h="3236" extrusionOk="0">
                  <a:moveTo>
                    <a:pt x="2158" y="0"/>
                  </a:moveTo>
                  <a:cubicBezTo>
                    <a:pt x="2079" y="0"/>
                    <a:pt x="2001" y="38"/>
                    <a:pt x="1953" y="109"/>
                  </a:cubicBezTo>
                  <a:lnTo>
                    <a:pt x="79" y="2847"/>
                  </a:lnTo>
                  <a:cubicBezTo>
                    <a:pt x="0" y="2959"/>
                    <a:pt x="29" y="3114"/>
                    <a:pt x="142" y="3191"/>
                  </a:cubicBezTo>
                  <a:cubicBezTo>
                    <a:pt x="184" y="3220"/>
                    <a:pt x="234" y="3235"/>
                    <a:pt x="283" y="3235"/>
                  </a:cubicBezTo>
                  <a:cubicBezTo>
                    <a:pt x="361" y="3235"/>
                    <a:pt x="440" y="3197"/>
                    <a:pt x="487" y="3128"/>
                  </a:cubicBezTo>
                  <a:lnTo>
                    <a:pt x="2363" y="390"/>
                  </a:lnTo>
                  <a:cubicBezTo>
                    <a:pt x="2440" y="275"/>
                    <a:pt x="2410" y="120"/>
                    <a:pt x="2298" y="44"/>
                  </a:cubicBezTo>
                  <a:cubicBezTo>
                    <a:pt x="2255" y="14"/>
                    <a:pt x="2206" y="0"/>
                    <a:pt x="21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784;p40">
              <a:extLst>
                <a:ext uri="{FF2B5EF4-FFF2-40B4-BE49-F238E27FC236}">
                  <a16:creationId xmlns:a16="http://schemas.microsoft.com/office/drawing/2014/main" id="{E94154F3-9B52-4DC1-8777-AA91EC41B679}"/>
                </a:ext>
              </a:extLst>
            </p:cNvPr>
            <p:cNvSpPr/>
            <p:nvPr/>
          </p:nvSpPr>
          <p:spPr>
            <a:xfrm rot="-4301683">
              <a:off x="8195053" y="3589771"/>
              <a:ext cx="28372" cy="150766"/>
            </a:xfrm>
            <a:custGeom>
              <a:avLst/>
              <a:gdLst/>
              <a:ahLst/>
              <a:cxnLst/>
              <a:rect l="l" t="t" r="r" b="b"/>
              <a:pathLst>
                <a:path w="752" h="3996" extrusionOk="0">
                  <a:moveTo>
                    <a:pt x="496" y="0"/>
                  </a:moveTo>
                  <a:cubicBezTo>
                    <a:pt x="368" y="0"/>
                    <a:pt x="258" y="101"/>
                    <a:pt x="247" y="232"/>
                  </a:cubicBezTo>
                  <a:lnTo>
                    <a:pt x="9" y="3731"/>
                  </a:lnTo>
                  <a:cubicBezTo>
                    <a:pt x="0" y="3868"/>
                    <a:pt x="103" y="3987"/>
                    <a:pt x="240" y="3996"/>
                  </a:cubicBezTo>
                  <a:lnTo>
                    <a:pt x="258" y="3996"/>
                  </a:lnTo>
                  <a:cubicBezTo>
                    <a:pt x="386" y="3996"/>
                    <a:pt x="496" y="3895"/>
                    <a:pt x="505" y="3764"/>
                  </a:cubicBezTo>
                  <a:lnTo>
                    <a:pt x="743" y="266"/>
                  </a:lnTo>
                  <a:cubicBezTo>
                    <a:pt x="752" y="129"/>
                    <a:pt x="649" y="10"/>
                    <a:pt x="512" y="1"/>
                  </a:cubicBezTo>
                  <a:cubicBezTo>
                    <a:pt x="506" y="0"/>
                    <a:pt x="501" y="0"/>
                    <a:pt x="4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785;p40">
              <a:extLst>
                <a:ext uri="{FF2B5EF4-FFF2-40B4-BE49-F238E27FC236}">
                  <a16:creationId xmlns:a16="http://schemas.microsoft.com/office/drawing/2014/main" id="{7303D5AB-B0A9-4125-B311-41C3F794B982}"/>
                </a:ext>
              </a:extLst>
            </p:cNvPr>
            <p:cNvSpPr/>
            <p:nvPr/>
          </p:nvSpPr>
          <p:spPr>
            <a:xfrm rot="-4301683">
              <a:off x="8300228" y="3504679"/>
              <a:ext cx="141296" cy="74817"/>
            </a:xfrm>
            <a:custGeom>
              <a:avLst/>
              <a:gdLst/>
              <a:ahLst/>
              <a:cxnLst/>
              <a:rect l="l" t="t" r="r" b="b"/>
              <a:pathLst>
                <a:path w="3745" h="1983" extrusionOk="0">
                  <a:moveTo>
                    <a:pt x="3460" y="0"/>
                  </a:moveTo>
                  <a:cubicBezTo>
                    <a:pt x="3425" y="0"/>
                    <a:pt x="3390" y="8"/>
                    <a:pt x="3356" y="23"/>
                  </a:cubicBezTo>
                  <a:lnTo>
                    <a:pt x="178" y="1511"/>
                  </a:lnTo>
                  <a:cubicBezTo>
                    <a:pt x="55" y="1569"/>
                    <a:pt x="1" y="1715"/>
                    <a:pt x="59" y="1841"/>
                  </a:cubicBezTo>
                  <a:cubicBezTo>
                    <a:pt x="102" y="1931"/>
                    <a:pt x="189" y="1982"/>
                    <a:pt x="284" y="1982"/>
                  </a:cubicBezTo>
                  <a:cubicBezTo>
                    <a:pt x="320" y="1982"/>
                    <a:pt x="355" y="1975"/>
                    <a:pt x="389" y="1960"/>
                  </a:cubicBezTo>
                  <a:lnTo>
                    <a:pt x="3567" y="474"/>
                  </a:lnTo>
                  <a:cubicBezTo>
                    <a:pt x="3690" y="416"/>
                    <a:pt x="3744" y="268"/>
                    <a:pt x="3686" y="144"/>
                  </a:cubicBezTo>
                  <a:cubicBezTo>
                    <a:pt x="3643" y="53"/>
                    <a:pt x="3553" y="0"/>
                    <a:pt x="34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23382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36"/>
          <p:cNvSpPr txBox="1">
            <a:spLocks noGrp="1"/>
          </p:cNvSpPr>
          <p:nvPr>
            <p:ph type="ctrTitle"/>
          </p:nvPr>
        </p:nvSpPr>
        <p:spPr>
          <a:xfrm>
            <a:off x="1322056" y="1283876"/>
            <a:ext cx="6499200" cy="8466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/>
              <a:t>Спасибо за внимание!</a:t>
            </a:r>
            <a:endParaRPr sz="4000" b="1" dirty="0"/>
          </a:p>
        </p:txBody>
      </p:sp>
      <p:grpSp>
        <p:nvGrpSpPr>
          <p:cNvPr id="1345" name="Google Shape;1345;p36"/>
          <p:cNvGrpSpPr/>
          <p:nvPr/>
        </p:nvGrpSpPr>
        <p:grpSpPr>
          <a:xfrm>
            <a:off x="134188" y="3268728"/>
            <a:ext cx="2142835" cy="2006848"/>
            <a:chOff x="-114475" y="3268728"/>
            <a:chExt cx="2142835" cy="2006848"/>
          </a:xfrm>
        </p:grpSpPr>
        <p:sp>
          <p:nvSpPr>
            <p:cNvPr id="1346" name="Google Shape;1346;p36"/>
            <p:cNvSpPr/>
            <p:nvPr/>
          </p:nvSpPr>
          <p:spPr>
            <a:xfrm>
              <a:off x="666082" y="5182209"/>
              <a:ext cx="122692" cy="93368"/>
            </a:xfrm>
            <a:custGeom>
              <a:avLst/>
              <a:gdLst/>
              <a:ahLst/>
              <a:cxnLst/>
              <a:rect l="l" t="t" r="r" b="b"/>
              <a:pathLst>
                <a:path w="2661" h="2025" extrusionOk="0">
                  <a:moveTo>
                    <a:pt x="664" y="0"/>
                  </a:moveTo>
                  <a:cubicBezTo>
                    <a:pt x="444" y="0"/>
                    <a:pt x="221" y="35"/>
                    <a:pt x="1" y="108"/>
                  </a:cubicBezTo>
                  <a:lnTo>
                    <a:pt x="566" y="1811"/>
                  </a:lnTo>
                  <a:cubicBezTo>
                    <a:pt x="608" y="1941"/>
                    <a:pt x="730" y="2025"/>
                    <a:pt x="860" y="2025"/>
                  </a:cubicBezTo>
                  <a:cubicBezTo>
                    <a:pt x="892" y="2025"/>
                    <a:pt x="925" y="2020"/>
                    <a:pt x="957" y="2009"/>
                  </a:cubicBezTo>
                  <a:lnTo>
                    <a:pt x="2660" y="1443"/>
                  </a:lnTo>
                  <a:cubicBezTo>
                    <a:pt x="2367" y="559"/>
                    <a:pt x="1547" y="0"/>
                    <a:pt x="664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841467" y="3753542"/>
              <a:ext cx="1096160" cy="870141"/>
            </a:xfrm>
            <a:custGeom>
              <a:avLst/>
              <a:gdLst/>
              <a:ahLst/>
              <a:cxnLst/>
              <a:rect l="l" t="t" r="r" b="b"/>
              <a:pathLst>
                <a:path w="23774" h="18872" extrusionOk="0">
                  <a:moveTo>
                    <a:pt x="17069" y="0"/>
                  </a:moveTo>
                  <a:cubicBezTo>
                    <a:pt x="16570" y="0"/>
                    <a:pt x="16151" y="391"/>
                    <a:pt x="16121" y="895"/>
                  </a:cubicBezTo>
                  <a:lnTo>
                    <a:pt x="15856" y="5175"/>
                  </a:lnTo>
                  <a:cubicBezTo>
                    <a:pt x="15726" y="6028"/>
                    <a:pt x="15245" y="8133"/>
                    <a:pt x="13636" y="9435"/>
                  </a:cubicBezTo>
                  <a:cubicBezTo>
                    <a:pt x="12544" y="10319"/>
                    <a:pt x="10723" y="11301"/>
                    <a:pt x="8866" y="11301"/>
                  </a:cubicBezTo>
                  <a:cubicBezTo>
                    <a:pt x="7687" y="11301"/>
                    <a:pt x="6493" y="10905"/>
                    <a:pt x="5463" y="9834"/>
                  </a:cubicBezTo>
                  <a:lnTo>
                    <a:pt x="0" y="15090"/>
                  </a:lnTo>
                  <a:cubicBezTo>
                    <a:pt x="2366" y="17550"/>
                    <a:pt x="5476" y="18872"/>
                    <a:pt x="8842" y="18872"/>
                  </a:cubicBezTo>
                  <a:cubicBezTo>
                    <a:pt x="9166" y="18872"/>
                    <a:pt x="9491" y="18858"/>
                    <a:pt x="9819" y="18834"/>
                  </a:cubicBezTo>
                  <a:cubicBezTo>
                    <a:pt x="12837" y="18609"/>
                    <a:pt x="15887" y="17364"/>
                    <a:pt x="18403" y="15330"/>
                  </a:cubicBezTo>
                  <a:cubicBezTo>
                    <a:pt x="22454" y="12056"/>
                    <a:pt x="23275" y="7242"/>
                    <a:pt x="23439" y="5644"/>
                  </a:cubicBezTo>
                  <a:lnTo>
                    <a:pt x="23742" y="1367"/>
                  </a:lnTo>
                  <a:cubicBezTo>
                    <a:pt x="23774" y="839"/>
                    <a:pt x="23374" y="388"/>
                    <a:pt x="22847" y="354"/>
                  </a:cubicBezTo>
                  <a:cubicBezTo>
                    <a:pt x="22827" y="353"/>
                    <a:pt x="22808" y="353"/>
                    <a:pt x="22789" y="353"/>
                  </a:cubicBezTo>
                  <a:cubicBezTo>
                    <a:pt x="22289" y="353"/>
                    <a:pt x="21867" y="742"/>
                    <a:pt x="21837" y="1250"/>
                  </a:cubicBezTo>
                  <a:cubicBezTo>
                    <a:pt x="21868" y="723"/>
                    <a:pt x="21469" y="269"/>
                    <a:pt x="20941" y="238"/>
                  </a:cubicBezTo>
                  <a:cubicBezTo>
                    <a:pt x="20921" y="236"/>
                    <a:pt x="20900" y="236"/>
                    <a:pt x="20880" y="236"/>
                  </a:cubicBezTo>
                  <a:cubicBezTo>
                    <a:pt x="20381" y="236"/>
                    <a:pt x="19962" y="626"/>
                    <a:pt x="19931" y="1131"/>
                  </a:cubicBezTo>
                  <a:cubicBezTo>
                    <a:pt x="19963" y="606"/>
                    <a:pt x="19563" y="153"/>
                    <a:pt x="19036" y="119"/>
                  </a:cubicBezTo>
                  <a:cubicBezTo>
                    <a:pt x="19017" y="118"/>
                    <a:pt x="18997" y="117"/>
                    <a:pt x="18978" y="117"/>
                  </a:cubicBezTo>
                  <a:cubicBezTo>
                    <a:pt x="18478" y="117"/>
                    <a:pt x="18056" y="506"/>
                    <a:pt x="18026" y="1014"/>
                  </a:cubicBezTo>
                  <a:cubicBezTo>
                    <a:pt x="18057" y="487"/>
                    <a:pt x="17658" y="34"/>
                    <a:pt x="17131" y="2"/>
                  </a:cubicBezTo>
                  <a:cubicBezTo>
                    <a:pt x="17110" y="1"/>
                    <a:pt x="17089" y="0"/>
                    <a:pt x="17069" y="0"/>
                  </a:cubicBezTo>
                  <a:close/>
                </a:path>
              </a:pathLst>
            </a:custGeom>
            <a:solidFill>
              <a:srgbClr val="EAA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1480836" y="3570037"/>
              <a:ext cx="535954" cy="623973"/>
            </a:xfrm>
            <a:custGeom>
              <a:avLst/>
              <a:gdLst/>
              <a:ahLst/>
              <a:cxnLst/>
              <a:rect l="l" t="t" r="r" b="b"/>
              <a:pathLst>
                <a:path w="11624" h="13533" extrusionOk="0">
                  <a:moveTo>
                    <a:pt x="4701" y="1"/>
                  </a:moveTo>
                  <a:cubicBezTo>
                    <a:pt x="4629" y="1"/>
                    <a:pt x="4552" y="28"/>
                    <a:pt x="4484" y="73"/>
                  </a:cubicBezTo>
                  <a:lnTo>
                    <a:pt x="3041" y="845"/>
                  </a:lnTo>
                  <a:lnTo>
                    <a:pt x="1396" y="1947"/>
                  </a:lnTo>
                  <a:lnTo>
                    <a:pt x="220" y="3017"/>
                  </a:lnTo>
                  <a:cubicBezTo>
                    <a:pt x="79" y="3114"/>
                    <a:pt x="0" y="3224"/>
                    <a:pt x="97" y="3365"/>
                  </a:cubicBezTo>
                  <a:lnTo>
                    <a:pt x="817" y="4864"/>
                  </a:lnTo>
                  <a:lnTo>
                    <a:pt x="5638" y="12066"/>
                  </a:lnTo>
                  <a:lnTo>
                    <a:pt x="6657" y="13359"/>
                  </a:lnTo>
                  <a:cubicBezTo>
                    <a:pt x="6724" y="13459"/>
                    <a:pt x="6817" y="13533"/>
                    <a:pt x="6916" y="13533"/>
                  </a:cubicBezTo>
                  <a:cubicBezTo>
                    <a:pt x="6956" y="13533"/>
                    <a:pt x="6998" y="13520"/>
                    <a:pt x="7038" y="13493"/>
                  </a:cubicBezTo>
                  <a:lnTo>
                    <a:pt x="8558" y="12645"/>
                  </a:lnTo>
                  <a:lnTo>
                    <a:pt x="10203" y="11543"/>
                  </a:lnTo>
                  <a:lnTo>
                    <a:pt x="11448" y="10419"/>
                  </a:lnTo>
                  <a:cubicBezTo>
                    <a:pt x="11590" y="10322"/>
                    <a:pt x="11623" y="10288"/>
                    <a:pt x="11527" y="10147"/>
                  </a:cubicBezTo>
                  <a:lnTo>
                    <a:pt x="10782" y="8623"/>
                  </a:lnTo>
                  <a:lnTo>
                    <a:pt x="5963" y="1426"/>
                  </a:lnTo>
                  <a:lnTo>
                    <a:pt x="4902" y="106"/>
                  </a:lnTo>
                  <a:lnTo>
                    <a:pt x="4904" y="106"/>
                  </a:lnTo>
                  <a:cubicBezTo>
                    <a:pt x="4854" y="33"/>
                    <a:pt x="4780" y="1"/>
                    <a:pt x="4701" y="1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1791276" y="3970844"/>
              <a:ext cx="102359" cy="94382"/>
            </a:xfrm>
            <a:custGeom>
              <a:avLst/>
              <a:gdLst/>
              <a:ahLst/>
              <a:cxnLst/>
              <a:rect l="l" t="t" r="r" b="b"/>
              <a:pathLst>
                <a:path w="2220" h="2047" extrusionOk="0">
                  <a:moveTo>
                    <a:pt x="1055" y="507"/>
                  </a:moveTo>
                  <a:cubicBezTo>
                    <a:pt x="1089" y="507"/>
                    <a:pt x="1122" y="509"/>
                    <a:pt x="1156" y="516"/>
                  </a:cubicBezTo>
                  <a:cubicBezTo>
                    <a:pt x="1293" y="543"/>
                    <a:pt x="1410" y="621"/>
                    <a:pt x="1486" y="736"/>
                  </a:cubicBezTo>
                  <a:cubicBezTo>
                    <a:pt x="1645" y="974"/>
                    <a:pt x="1580" y="1295"/>
                    <a:pt x="1344" y="1454"/>
                  </a:cubicBezTo>
                  <a:cubicBezTo>
                    <a:pt x="1258" y="1512"/>
                    <a:pt x="1158" y="1542"/>
                    <a:pt x="1055" y="1542"/>
                  </a:cubicBezTo>
                  <a:cubicBezTo>
                    <a:pt x="1022" y="1542"/>
                    <a:pt x="989" y="1539"/>
                    <a:pt x="956" y="1533"/>
                  </a:cubicBezTo>
                  <a:cubicBezTo>
                    <a:pt x="819" y="1506"/>
                    <a:pt x="703" y="1427"/>
                    <a:pt x="626" y="1313"/>
                  </a:cubicBezTo>
                  <a:cubicBezTo>
                    <a:pt x="548" y="1198"/>
                    <a:pt x="521" y="1059"/>
                    <a:pt x="548" y="924"/>
                  </a:cubicBezTo>
                  <a:cubicBezTo>
                    <a:pt x="575" y="788"/>
                    <a:pt x="653" y="671"/>
                    <a:pt x="768" y="595"/>
                  </a:cubicBezTo>
                  <a:cubicBezTo>
                    <a:pt x="855" y="536"/>
                    <a:pt x="954" y="507"/>
                    <a:pt x="1055" y="507"/>
                  </a:cubicBezTo>
                  <a:close/>
                  <a:moveTo>
                    <a:pt x="1057" y="1"/>
                  </a:moveTo>
                  <a:cubicBezTo>
                    <a:pt x="855" y="1"/>
                    <a:pt x="658" y="60"/>
                    <a:pt x="487" y="175"/>
                  </a:cubicBezTo>
                  <a:cubicBezTo>
                    <a:pt x="260" y="325"/>
                    <a:pt x="106" y="556"/>
                    <a:pt x="52" y="826"/>
                  </a:cubicBezTo>
                  <a:cubicBezTo>
                    <a:pt x="0" y="1093"/>
                    <a:pt x="54" y="1367"/>
                    <a:pt x="207" y="1593"/>
                  </a:cubicBezTo>
                  <a:cubicBezTo>
                    <a:pt x="357" y="1820"/>
                    <a:pt x="588" y="1975"/>
                    <a:pt x="857" y="2029"/>
                  </a:cubicBezTo>
                  <a:cubicBezTo>
                    <a:pt x="925" y="2042"/>
                    <a:pt x="992" y="2047"/>
                    <a:pt x="1057" y="2047"/>
                  </a:cubicBezTo>
                  <a:lnTo>
                    <a:pt x="1059" y="2047"/>
                  </a:lnTo>
                  <a:cubicBezTo>
                    <a:pt x="1259" y="2047"/>
                    <a:pt x="1454" y="1988"/>
                    <a:pt x="1625" y="1874"/>
                  </a:cubicBezTo>
                  <a:cubicBezTo>
                    <a:pt x="2094" y="1560"/>
                    <a:pt x="2220" y="924"/>
                    <a:pt x="1906" y="455"/>
                  </a:cubicBezTo>
                  <a:cubicBezTo>
                    <a:pt x="1755" y="229"/>
                    <a:pt x="1524" y="74"/>
                    <a:pt x="1255" y="20"/>
                  </a:cubicBezTo>
                  <a:cubicBezTo>
                    <a:pt x="1189" y="7"/>
                    <a:pt x="1123" y="1"/>
                    <a:pt x="10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1602836" y="3696692"/>
              <a:ext cx="107338" cy="94428"/>
            </a:xfrm>
            <a:custGeom>
              <a:avLst/>
              <a:gdLst/>
              <a:ahLst/>
              <a:cxnLst/>
              <a:rect l="l" t="t" r="r" b="b"/>
              <a:pathLst>
                <a:path w="2328" h="2048" extrusionOk="0">
                  <a:moveTo>
                    <a:pt x="1161" y="507"/>
                  </a:moveTo>
                  <a:cubicBezTo>
                    <a:pt x="1196" y="507"/>
                    <a:pt x="1230" y="510"/>
                    <a:pt x="1264" y="517"/>
                  </a:cubicBezTo>
                  <a:cubicBezTo>
                    <a:pt x="1401" y="544"/>
                    <a:pt x="1517" y="620"/>
                    <a:pt x="1594" y="737"/>
                  </a:cubicBezTo>
                  <a:cubicBezTo>
                    <a:pt x="1753" y="973"/>
                    <a:pt x="1688" y="1296"/>
                    <a:pt x="1452" y="1455"/>
                  </a:cubicBezTo>
                  <a:cubicBezTo>
                    <a:pt x="1364" y="1513"/>
                    <a:pt x="1264" y="1541"/>
                    <a:pt x="1165" y="1541"/>
                  </a:cubicBezTo>
                  <a:cubicBezTo>
                    <a:pt x="997" y="1541"/>
                    <a:pt x="833" y="1461"/>
                    <a:pt x="734" y="1311"/>
                  </a:cubicBezTo>
                  <a:cubicBezTo>
                    <a:pt x="575" y="1076"/>
                    <a:pt x="638" y="753"/>
                    <a:pt x="876" y="593"/>
                  </a:cubicBezTo>
                  <a:cubicBezTo>
                    <a:pt x="961" y="536"/>
                    <a:pt x="1060" y="507"/>
                    <a:pt x="1161" y="507"/>
                  </a:cubicBezTo>
                  <a:close/>
                  <a:moveTo>
                    <a:pt x="1160" y="1"/>
                  </a:moveTo>
                  <a:cubicBezTo>
                    <a:pt x="960" y="1"/>
                    <a:pt x="764" y="60"/>
                    <a:pt x="595" y="174"/>
                  </a:cubicBezTo>
                  <a:cubicBezTo>
                    <a:pt x="126" y="488"/>
                    <a:pt x="0" y="1125"/>
                    <a:pt x="312" y="1594"/>
                  </a:cubicBezTo>
                  <a:cubicBezTo>
                    <a:pt x="510" y="1888"/>
                    <a:pt x="835" y="2048"/>
                    <a:pt x="1165" y="2048"/>
                  </a:cubicBezTo>
                  <a:cubicBezTo>
                    <a:pt x="1360" y="2048"/>
                    <a:pt x="1558" y="1991"/>
                    <a:pt x="1733" y="1875"/>
                  </a:cubicBezTo>
                  <a:cubicBezTo>
                    <a:pt x="2202" y="1561"/>
                    <a:pt x="2328" y="923"/>
                    <a:pt x="2013" y="454"/>
                  </a:cubicBezTo>
                  <a:cubicBezTo>
                    <a:pt x="1861" y="227"/>
                    <a:pt x="1630" y="73"/>
                    <a:pt x="1363" y="21"/>
                  </a:cubicBezTo>
                  <a:cubicBezTo>
                    <a:pt x="1295" y="7"/>
                    <a:pt x="1227" y="1"/>
                    <a:pt x="1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6"/>
            <p:cNvSpPr/>
            <p:nvPr/>
          </p:nvSpPr>
          <p:spPr>
            <a:xfrm>
              <a:off x="1921437" y="3967616"/>
              <a:ext cx="106923" cy="134680"/>
            </a:xfrm>
            <a:custGeom>
              <a:avLst/>
              <a:gdLst/>
              <a:ahLst/>
              <a:cxnLst/>
              <a:rect l="l" t="t" r="r" b="b"/>
              <a:pathLst>
                <a:path w="2319" h="2921" extrusionOk="0">
                  <a:moveTo>
                    <a:pt x="1226" y="0"/>
                  </a:moveTo>
                  <a:cubicBezTo>
                    <a:pt x="259" y="647"/>
                    <a:pt x="0" y="1955"/>
                    <a:pt x="647" y="2920"/>
                  </a:cubicBezTo>
                  <a:lnTo>
                    <a:pt x="2139" y="1921"/>
                  </a:lnTo>
                  <a:cubicBezTo>
                    <a:pt x="2281" y="1827"/>
                    <a:pt x="2319" y="1634"/>
                    <a:pt x="2224" y="1493"/>
                  </a:cubicBezTo>
                  <a:lnTo>
                    <a:pt x="1226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6"/>
            <p:cNvSpPr/>
            <p:nvPr/>
          </p:nvSpPr>
          <p:spPr>
            <a:xfrm>
              <a:off x="1740743" y="4109948"/>
              <a:ext cx="134680" cy="91569"/>
            </a:xfrm>
            <a:custGeom>
              <a:avLst/>
              <a:gdLst/>
              <a:ahLst/>
              <a:cxnLst/>
              <a:rect l="l" t="t" r="r" b="b"/>
              <a:pathLst>
                <a:path w="2921" h="1986" extrusionOk="0">
                  <a:moveTo>
                    <a:pt x="1169" y="0"/>
                  </a:moveTo>
                  <a:cubicBezTo>
                    <a:pt x="767" y="0"/>
                    <a:pt x="360" y="115"/>
                    <a:pt x="1" y="356"/>
                  </a:cubicBezTo>
                  <a:lnTo>
                    <a:pt x="997" y="1848"/>
                  </a:lnTo>
                  <a:cubicBezTo>
                    <a:pt x="1058" y="1937"/>
                    <a:pt x="1157" y="1985"/>
                    <a:pt x="1257" y="1985"/>
                  </a:cubicBezTo>
                  <a:cubicBezTo>
                    <a:pt x="1316" y="1985"/>
                    <a:pt x="1376" y="1969"/>
                    <a:pt x="1428" y="1934"/>
                  </a:cubicBezTo>
                  <a:lnTo>
                    <a:pt x="2921" y="935"/>
                  </a:lnTo>
                  <a:cubicBezTo>
                    <a:pt x="2514" y="328"/>
                    <a:pt x="1847" y="0"/>
                    <a:pt x="1169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6"/>
            <p:cNvSpPr/>
            <p:nvPr/>
          </p:nvSpPr>
          <p:spPr>
            <a:xfrm>
              <a:off x="1621048" y="3560446"/>
              <a:ext cx="134680" cy="91569"/>
            </a:xfrm>
            <a:custGeom>
              <a:avLst/>
              <a:gdLst/>
              <a:ahLst/>
              <a:cxnLst/>
              <a:rect l="l" t="t" r="r" b="b"/>
              <a:pathLst>
                <a:path w="2921" h="1986" extrusionOk="0">
                  <a:moveTo>
                    <a:pt x="1665" y="1"/>
                  </a:moveTo>
                  <a:cubicBezTo>
                    <a:pt x="1606" y="1"/>
                    <a:pt x="1546" y="18"/>
                    <a:pt x="1493" y="54"/>
                  </a:cubicBezTo>
                  <a:lnTo>
                    <a:pt x="1" y="1052"/>
                  </a:lnTo>
                  <a:lnTo>
                    <a:pt x="1" y="1052"/>
                  </a:lnTo>
                  <a:cubicBezTo>
                    <a:pt x="1" y="1051"/>
                    <a:pt x="1" y="1051"/>
                    <a:pt x="0" y="1050"/>
                  </a:cubicBezTo>
                  <a:lnTo>
                    <a:pt x="0" y="1053"/>
                  </a:lnTo>
                  <a:lnTo>
                    <a:pt x="1" y="1052"/>
                  </a:lnTo>
                  <a:lnTo>
                    <a:pt x="1" y="1052"/>
                  </a:lnTo>
                  <a:cubicBezTo>
                    <a:pt x="407" y="1658"/>
                    <a:pt x="1073" y="1985"/>
                    <a:pt x="1751" y="1985"/>
                  </a:cubicBezTo>
                  <a:cubicBezTo>
                    <a:pt x="2154" y="1985"/>
                    <a:pt x="2561" y="1870"/>
                    <a:pt x="2920" y="1629"/>
                  </a:cubicBezTo>
                  <a:lnTo>
                    <a:pt x="1921" y="139"/>
                  </a:lnTo>
                  <a:cubicBezTo>
                    <a:pt x="1862" y="49"/>
                    <a:pt x="1765" y="1"/>
                    <a:pt x="1665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6"/>
            <p:cNvSpPr/>
            <p:nvPr/>
          </p:nvSpPr>
          <p:spPr>
            <a:xfrm>
              <a:off x="1468110" y="3659761"/>
              <a:ext cx="106923" cy="134588"/>
            </a:xfrm>
            <a:custGeom>
              <a:avLst/>
              <a:gdLst/>
              <a:ahLst/>
              <a:cxnLst/>
              <a:rect l="l" t="t" r="r" b="b"/>
              <a:pathLst>
                <a:path w="2319" h="2919" extrusionOk="0">
                  <a:moveTo>
                    <a:pt x="1672" y="1"/>
                  </a:moveTo>
                  <a:lnTo>
                    <a:pt x="180" y="997"/>
                  </a:lnTo>
                  <a:cubicBezTo>
                    <a:pt x="38" y="1094"/>
                    <a:pt x="0" y="1287"/>
                    <a:pt x="95" y="1428"/>
                  </a:cubicBezTo>
                  <a:lnTo>
                    <a:pt x="1093" y="2918"/>
                  </a:lnTo>
                  <a:cubicBezTo>
                    <a:pt x="2058" y="2272"/>
                    <a:pt x="2319" y="966"/>
                    <a:pt x="1672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1665311" y="3808179"/>
              <a:ext cx="165710" cy="145607"/>
            </a:xfrm>
            <a:custGeom>
              <a:avLst/>
              <a:gdLst/>
              <a:ahLst/>
              <a:cxnLst/>
              <a:rect l="l" t="t" r="r" b="b"/>
              <a:pathLst>
                <a:path w="3594" h="3158" extrusionOk="0">
                  <a:moveTo>
                    <a:pt x="1795" y="1"/>
                  </a:moveTo>
                  <a:cubicBezTo>
                    <a:pt x="1494" y="1"/>
                    <a:pt x="1190" y="87"/>
                    <a:pt x="921" y="267"/>
                  </a:cubicBezTo>
                  <a:cubicBezTo>
                    <a:pt x="196" y="752"/>
                    <a:pt x="1" y="1732"/>
                    <a:pt x="486" y="2457"/>
                  </a:cubicBezTo>
                  <a:cubicBezTo>
                    <a:pt x="790" y="2912"/>
                    <a:pt x="1289" y="3158"/>
                    <a:pt x="1798" y="3158"/>
                  </a:cubicBezTo>
                  <a:cubicBezTo>
                    <a:pt x="2100" y="3158"/>
                    <a:pt x="2406" y="3071"/>
                    <a:pt x="2676" y="2890"/>
                  </a:cubicBezTo>
                  <a:cubicBezTo>
                    <a:pt x="3401" y="2406"/>
                    <a:pt x="3594" y="1425"/>
                    <a:pt x="3109" y="702"/>
                  </a:cubicBezTo>
                  <a:cubicBezTo>
                    <a:pt x="2805" y="247"/>
                    <a:pt x="2304" y="1"/>
                    <a:pt x="1795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1488490" y="3846586"/>
              <a:ext cx="198908" cy="307860"/>
            </a:xfrm>
            <a:custGeom>
              <a:avLst/>
              <a:gdLst/>
              <a:ahLst/>
              <a:cxnLst/>
              <a:rect l="l" t="t" r="r" b="b"/>
              <a:pathLst>
                <a:path w="4314" h="6677" extrusionOk="0">
                  <a:moveTo>
                    <a:pt x="1019" y="1"/>
                  </a:moveTo>
                  <a:cubicBezTo>
                    <a:pt x="912" y="1"/>
                    <a:pt x="804" y="20"/>
                    <a:pt x="698" y="60"/>
                  </a:cubicBezTo>
                  <a:cubicBezTo>
                    <a:pt x="234" y="237"/>
                    <a:pt x="0" y="758"/>
                    <a:pt x="178" y="1223"/>
                  </a:cubicBezTo>
                  <a:lnTo>
                    <a:pt x="2029" y="6095"/>
                  </a:lnTo>
                  <a:cubicBezTo>
                    <a:pt x="2121" y="6335"/>
                    <a:pt x="2303" y="6512"/>
                    <a:pt x="2521" y="6604"/>
                  </a:cubicBezTo>
                  <a:cubicBezTo>
                    <a:pt x="2631" y="6651"/>
                    <a:pt x="2751" y="6676"/>
                    <a:pt x="2873" y="6676"/>
                  </a:cubicBezTo>
                  <a:cubicBezTo>
                    <a:pt x="2979" y="6676"/>
                    <a:pt x="3087" y="6657"/>
                    <a:pt x="3192" y="6618"/>
                  </a:cubicBezTo>
                  <a:cubicBezTo>
                    <a:pt x="3656" y="6440"/>
                    <a:pt x="4314" y="6095"/>
                    <a:pt x="4137" y="5630"/>
                  </a:cubicBezTo>
                  <a:cubicBezTo>
                    <a:pt x="4170" y="5327"/>
                    <a:pt x="4222" y="4486"/>
                    <a:pt x="3728" y="3613"/>
                  </a:cubicBezTo>
                  <a:cubicBezTo>
                    <a:pt x="3347" y="2939"/>
                    <a:pt x="2824" y="2571"/>
                    <a:pt x="2557" y="2410"/>
                  </a:cubicBezTo>
                  <a:cubicBezTo>
                    <a:pt x="2323" y="1802"/>
                    <a:pt x="2092" y="1191"/>
                    <a:pt x="1861" y="583"/>
                  </a:cubicBezTo>
                  <a:cubicBezTo>
                    <a:pt x="1724" y="222"/>
                    <a:pt x="1382" y="1"/>
                    <a:pt x="1019" y="1"/>
                  </a:cubicBezTo>
                  <a:close/>
                </a:path>
              </a:pathLst>
            </a:custGeom>
            <a:solidFill>
              <a:srgbClr val="EAA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1560002" y="3865305"/>
              <a:ext cx="117666" cy="167140"/>
            </a:xfrm>
            <a:custGeom>
              <a:avLst/>
              <a:gdLst/>
              <a:ahLst/>
              <a:cxnLst/>
              <a:rect l="l" t="t" r="r" b="b"/>
              <a:pathLst>
                <a:path w="2552" h="3625" extrusionOk="0">
                  <a:moveTo>
                    <a:pt x="288" y="1"/>
                  </a:moveTo>
                  <a:cubicBezTo>
                    <a:pt x="252" y="1"/>
                    <a:pt x="216" y="8"/>
                    <a:pt x="182" y="24"/>
                  </a:cubicBezTo>
                  <a:cubicBezTo>
                    <a:pt x="56" y="83"/>
                    <a:pt x="0" y="233"/>
                    <a:pt x="59" y="361"/>
                  </a:cubicBezTo>
                  <a:lnTo>
                    <a:pt x="842" y="2042"/>
                  </a:lnTo>
                  <a:cubicBezTo>
                    <a:pt x="864" y="2091"/>
                    <a:pt x="900" y="2132"/>
                    <a:pt x="947" y="2156"/>
                  </a:cubicBezTo>
                  <a:cubicBezTo>
                    <a:pt x="1223" y="2309"/>
                    <a:pt x="1674" y="2749"/>
                    <a:pt x="2038" y="3485"/>
                  </a:cubicBezTo>
                  <a:cubicBezTo>
                    <a:pt x="2083" y="3573"/>
                    <a:pt x="2173" y="3624"/>
                    <a:pt x="2265" y="3624"/>
                  </a:cubicBezTo>
                  <a:cubicBezTo>
                    <a:pt x="2303" y="3624"/>
                    <a:pt x="2341" y="3617"/>
                    <a:pt x="2377" y="3599"/>
                  </a:cubicBezTo>
                  <a:cubicBezTo>
                    <a:pt x="2503" y="3537"/>
                    <a:pt x="2552" y="3386"/>
                    <a:pt x="2491" y="3261"/>
                  </a:cubicBezTo>
                  <a:cubicBezTo>
                    <a:pt x="2027" y="2322"/>
                    <a:pt x="1499" y="1907"/>
                    <a:pt x="1266" y="1759"/>
                  </a:cubicBezTo>
                  <a:lnTo>
                    <a:pt x="516" y="148"/>
                  </a:lnTo>
                  <a:cubicBezTo>
                    <a:pt x="474" y="55"/>
                    <a:pt x="383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-114475" y="4254032"/>
              <a:ext cx="705260" cy="953688"/>
            </a:xfrm>
            <a:custGeom>
              <a:avLst/>
              <a:gdLst/>
              <a:ahLst/>
              <a:cxnLst/>
              <a:rect l="l" t="t" r="r" b="b"/>
              <a:pathLst>
                <a:path w="15296" h="20684" extrusionOk="0">
                  <a:moveTo>
                    <a:pt x="10688" y="0"/>
                  </a:moveTo>
                  <a:cubicBezTo>
                    <a:pt x="7755" y="0"/>
                    <a:pt x="5048" y="1064"/>
                    <a:pt x="3066" y="2996"/>
                  </a:cubicBezTo>
                  <a:cubicBezTo>
                    <a:pt x="1089" y="4924"/>
                    <a:pt x="1" y="7532"/>
                    <a:pt x="1" y="10342"/>
                  </a:cubicBezTo>
                  <a:cubicBezTo>
                    <a:pt x="1" y="12701"/>
                    <a:pt x="878" y="14839"/>
                    <a:pt x="2534" y="16534"/>
                  </a:cubicBezTo>
                  <a:cubicBezTo>
                    <a:pt x="3706" y="17730"/>
                    <a:pt x="5261" y="18695"/>
                    <a:pt x="7160" y="19404"/>
                  </a:cubicBezTo>
                  <a:cubicBezTo>
                    <a:pt x="9956" y="20450"/>
                    <a:pt x="12876" y="20683"/>
                    <a:pt x="13677" y="20683"/>
                  </a:cubicBezTo>
                  <a:lnTo>
                    <a:pt x="13679" y="20683"/>
                  </a:lnTo>
                  <a:lnTo>
                    <a:pt x="13679" y="13105"/>
                  </a:lnTo>
                  <a:lnTo>
                    <a:pt x="13727" y="13105"/>
                  </a:lnTo>
                  <a:cubicBezTo>
                    <a:pt x="13300" y="13091"/>
                    <a:pt x="11361" y="12909"/>
                    <a:pt x="9685" y="12254"/>
                  </a:cubicBezTo>
                  <a:cubicBezTo>
                    <a:pt x="7582" y="11433"/>
                    <a:pt x="7582" y="10640"/>
                    <a:pt x="7582" y="10342"/>
                  </a:cubicBezTo>
                  <a:cubicBezTo>
                    <a:pt x="7582" y="8690"/>
                    <a:pt x="8830" y="7581"/>
                    <a:pt x="10688" y="7581"/>
                  </a:cubicBezTo>
                  <a:cubicBezTo>
                    <a:pt x="11280" y="7581"/>
                    <a:pt x="11844" y="7691"/>
                    <a:pt x="12364" y="7909"/>
                  </a:cubicBezTo>
                  <a:lnTo>
                    <a:pt x="15295" y="918"/>
                  </a:lnTo>
                  <a:cubicBezTo>
                    <a:pt x="13843" y="310"/>
                    <a:pt x="12292" y="0"/>
                    <a:pt x="10688" y="0"/>
                  </a:cubicBezTo>
                  <a:close/>
                </a:path>
              </a:pathLst>
            </a:custGeom>
            <a:solidFill>
              <a:srgbClr val="EAA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99232" y="4211291"/>
              <a:ext cx="1327758" cy="927314"/>
            </a:xfrm>
            <a:custGeom>
              <a:avLst/>
              <a:gdLst/>
              <a:ahLst/>
              <a:cxnLst/>
              <a:rect l="l" t="t" r="r" b="b"/>
              <a:pathLst>
                <a:path w="28797" h="20112" extrusionOk="0">
                  <a:moveTo>
                    <a:pt x="20685" y="0"/>
                  </a:moveTo>
                  <a:lnTo>
                    <a:pt x="9956" y="1197"/>
                  </a:lnTo>
                  <a:cubicBezTo>
                    <a:pt x="9164" y="822"/>
                    <a:pt x="7609" y="208"/>
                    <a:pt x="5571" y="208"/>
                  </a:cubicBezTo>
                  <a:cubicBezTo>
                    <a:pt x="5438" y="208"/>
                    <a:pt x="5302" y="210"/>
                    <a:pt x="5164" y="216"/>
                  </a:cubicBezTo>
                  <a:cubicBezTo>
                    <a:pt x="5115" y="216"/>
                    <a:pt x="5065" y="218"/>
                    <a:pt x="5016" y="223"/>
                  </a:cubicBezTo>
                  <a:cubicBezTo>
                    <a:pt x="4877" y="229"/>
                    <a:pt x="4616" y="452"/>
                    <a:pt x="4480" y="463"/>
                  </a:cubicBezTo>
                  <a:cubicBezTo>
                    <a:pt x="4476" y="463"/>
                    <a:pt x="4472" y="463"/>
                    <a:pt x="4468" y="463"/>
                  </a:cubicBezTo>
                  <a:cubicBezTo>
                    <a:pt x="4360" y="463"/>
                    <a:pt x="4353" y="294"/>
                    <a:pt x="4248" y="294"/>
                  </a:cubicBezTo>
                  <a:cubicBezTo>
                    <a:pt x="4244" y="294"/>
                    <a:pt x="4240" y="294"/>
                    <a:pt x="4235" y="294"/>
                  </a:cubicBezTo>
                  <a:cubicBezTo>
                    <a:pt x="2350" y="544"/>
                    <a:pt x="943" y="1271"/>
                    <a:pt x="180" y="1742"/>
                  </a:cubicBezTo>
                  <a:cubicBezTo>
                    <a:pt x="47" y="1821"/>
                    <a:pt x="0" y="1989"/>
                    <a:pt x="67" y="2126"/>
                  </a:cubicBezTo>
                  <a:lnTo>
                    <a:pt x="828" y="3697"/>
                  </a:lnTo>
                  <a:lnTo>
                    <a:pt x="1124" y="3845"/>
                  </a:lnTo>
                  <a:lnTo>
                    <a:pt x="1062" y="4177"/>
                  </a:lnTo>
                  <a:lnTo>
                    <a:pt x="1971" y="6055"/>
                  </a:lnTo>
                  <a:lnTo>
                    <a:pt x="2262" y="6168"/>
                  </a:lnTo>
                  <a:lnTo>
                    <a:pt x="2204" y="6538"/>
                  </a:lnTo>
                  <a:lnTo>
                    <a:pt x="3115" y="8416"/>
                  </a:lnTo>
                  <a:lnTo>
                    <a:pt x="3364" y="8531"/>
                  </a:lnTo>
                  <a:lnTo>
                    <a:pt x="3348" y="8899"/>
                  </a:lnTo>
                  <a:lnTo>
                    <a:pt x="3791" y="9810"/>
                  </a:lnTo>
                  <a:cubicBezTo>
                    <a:pt x="3843" y="9917"/>
                    <a:pt x="3950" y="9979"/>
                    <a:pt x="4062" y="9979"/>
                  </a:cubicBezTo>
                  <a:cubicBezTo>
                    <a:pt x="4109" y="9979"/>
                    <a:pt x="4157" y="9968"/>
                    <a:pt x="4201" y="9945"/>
                  </a:cubicBezTo>
                  <a:lnTo>
                    <a:pt x="5893" y="9056"/>
                  </a:lnTo>
                  <a:lnTo>
                    <a:pt x="5853" y="9179"/>
                  </a:lnTo>
                  <a:lnTo>
                    <a:pt x="5920" y="9588"/>
                  </a:lnTo>
                  <a:lnTo>
                    <a:pt x="5494" y="10254"/>
                  </a:lnTo>
                  <a:lnTo>
                    <a:pt x="2529" y="19137"/>
                  </a:lnTo>
                  <a:cubicBezTo>
                    <a:pt x="2370" y="19617"/>
                    <a:pt x="2727" y="20111"/>
                    <a:pt x="3232" y="20111"/>
                  </a:cubicBezTo>
                  <a:lnTo>
                    <a:pt x="22943" y="20111"/>
                  </a:lnTo>
                  <a:lnTo>
                    <a:pt x="23414" y="19945"/>
                  </a:lnTo>
                  <a:lnTo>
                    <a:pt x="23661" y="20111"/>
                  </a:lnTo>
                  <a:lnTo>
                    <a:pt x="25977" y="20111"/>
                  </a:lnTo>
                  <a:cubicBezTo>
                    <a:pt x="26482" y="20111"/>
                    <a:pt x="26839" y="19617"/>
                    <a:pt x="26680" y="19137"/>
                  </a:cubicBezTo>
                  <a:lnTo>
                    <a:pt x="26168" y="17602"/>
                  </a:lnTo>
                  <a:lnTo>
                    <a:pt x="25984" y="17524"/>
                  </a:lnTo>
                  <a:lnTo>
                    <a:pt x="25989" y="17066"/>
                  </a:lnTo>
                  <a:lnTo>
                    <a:pt x="25291" y="14976"/>
                  </a:lnTo>
                  <a:lnTo>
                    <a:pt x="25100" y="14804"/>
                  </a:lnTo>
                  <a:lnTo>
                    <a:pt x="25111" y="14440"/>
                  </a:lnTo>
                  <a:lnTo>
                    <a:pt x="24413" y="12348"/>
                  </a:lnTo>
                  <a:lnTo>
                    <a:pt x="24168" y="12173"/>
                  </a:lnTo>
                  <a:lnTo>
                    <a:pt x="24236" y="11812"/>
                  </a:lnTo>
                  <a:lnTo>
                    <a:pt x="23540" y="9727"/>
                  </a:lnTo>
                  <a:lnTo>
                    <a:pt x="23322" y="9606"/>
                  </a:lnTo>
                  <a:lnTo>
                    <a:pt x="23358" y="9186"/>
                  </a:lnTo>
                  <a:lnTo>
                    <a:pt x="23318" y="9063"/>
                  </a:lnTo>
                  <a:lnTo>
                    <a:pt x="23318" y="9063"/>
                  </a:lnTo>
                  <a:cubicBezTo>
                    <a:pt x="23358" y="9076"/>
                    <a:pt x="23399" y="9090"/>
                    <a:pt x="23441" y="9103"/>
                  </a:cubicBezTo>
                  <a:cubicBezTo>
                    <a:pt x="23452" y="9106"/>
                    <a:pt x="23463" y="9108"/>
                    <a:pt x="23475" y="9108"/>
                  </a:cubicBezTo>
                  <a:cubicBezTo>
                    <a:pt x="23561" y="9108"/>
                    <a:pt x="23685" y="9038"/>
                    <a:pt x="23774" y="9038"/>
                  </a:cubicBezTo>
                  <a:cubicBezTo>
                    <a:pt x="23787" y="9038"/>
                    <a:pt x="23798" y="9039"/>
                    <a:pt x="23809" y="9043"/>
                  </a:cubicBezTo>
                  <a:cubicBezTo>
                    <a:pt x="23897" y="9067"/>
                    <a:pt x="23906" y="9240"/>
                    <a:pt x="23996" y="9265"/>
                  </a:cubicBezTo>
                  <a:cubicBezTo>
                    <a:pt x="24447" y="9384"/>
                    <a:pt x="24943" y="9487"/>
                    <a:pt x="25484" y="9556"/>
                  </a:cubicBezTo>
                  <a:cubicBezTo>
                    <a:pt x="25807" y="9599"/>
                    <a:pt x="26116" y="9626"/>
                    <a:pt x="26415" y="9640"/>
                  </a:cubicBezTo>
                  <a:cubicBezTo>
                    <a:pt x="26418" y="9640"/>
                    <a:pt x="26420" y="9640"/>
                    <a:pt x="26423" y="9640"/>
                  </a:cubicBezTo>
                  <a:cubicBezTo>
                    <a:pt x="26560" y="9640"/>
                    <a:pt x="26732" y="9473"/>
                    <a:pt x="26861" y="9473"/>
                  </a:cubicBezTo>
                  <a:cubicBezTo>
                    <a:pt x="26862" y="9473"/>
                    <a:pt x="26863" y="9473"/>
                    <a:pt x="26864" y="9473"/>
                  </a:cubicBezTo>
                  <a:cubicBezTo>
                    <a:pt x="26963" y="9473"/>
                    <a:pt x="27016" y="9653"/>
                    <a:pt x="27113" y="9653"/>
                  </a:cubicBezTo>
                  <a:cubicBezTo>
                    <a:pt x="27598" y="9648"/>
                    <a:pt x="28038" y="9613"/>
                    <a:pt x="28419" y="9565"/>
                  </a:cubicBezTo>
                  <a:cubicBezTo>
                    <a:pt x="28646" y="9536"/>
                    <a:pt x="28796" y="9319"/>
                    <a:pt x="28745" y="9099"/>
                  </a:cubicBezTo>
                  <a:lnTo>
                    <a:pt x="28747" y="9099"/>
                  </a:lnTo>
                  <a:cubicBezTo>
                    <a:pt x="28679" y="8807"/>
                    <a:pt x="28612" y="8515"/>
                    <a:pt x="28545" y="8221"/>
                  </a:cubicBezTo>
                  <a:cubicBezTo>
                    <a:pt x="28527" y="8134"/>
                    <a:pt x="28352" y="8217"/>
                    <a:pt x="28332" y="8129"/>
                  </a:cubicBezTo>
                  <a:cubicBezTo>
                    <a:pt x="28307" y="8021"/>
                    <a:pt x="28437" y="7743"/>
                    <a:pt x="28412" y="7635"/>
                  </a:cubicBezTo>
                  <a:cubicBezTo>
                    <a:pt x="28240" y="6879"/>
                    <a:pt x="28067" y="6123"/>
                    <a:pt x="27894" y="5366"/>
                  </a:cubicBezTo>
                  <a:cubicBezTo>
                    <a:pt x="27874" y="5270"/>
                    <a:pt x="27708" y="5353"/>
                    <a:pt x="27685" y="5256"/>
                  </a:cubicBezTo>
                  <a:cubicBezTo>
                    <a:pt x="27663" y="5158"/>
                    <a:pt x="27784" y="4882"/>
                    <a:pt x="27762" y="4783"/>
                  </a:cubicBezTo>
                  <a:cubicBezTo>
                    <a:pt x="27591" y="4031"/>
                    <a:pt x="27418" y="3279"/>
                    <a:pt x="27248" y="2527"/>
                  </a:cubicBezTo>
                  <a:cubicBezTo>
                    <a:pt x="27225" y="2433"/>
                    <a:pt x="27028" y="2503"/>
                    <a:pt x="27005" y="2409"/>
                  </a:cubicBezTo>
                  <a:cubicBezTo>
                    <a:pt x="26983" y="2305"/>
                    <a:pt x="27135" y="2036"/>
                    <a:pt x="27111" y="1933"/>
                  </a:cubicBezTo>
                  <a:cubicBezTo>
                    <a:pt x="27010" y="1482"/>
                    <a:pt x="26906" y="1028"/>
                    <a:pt x="26803" y="577"/>
                  </a:cubicBezTo>
                  <a:cubicBezTo>
                    <a:pt x="26762" y="400"/>
                    <a:pt x="26605" y="278"/>
                    <a:pt x="26429" y="278"/>
                  </a:cubicBezTo>
                  <a:cubicBezTo>
                    <a:pt x="26404" y="278"/>
                    <a:pt x="26379" y="281"/>
                    <a:pt x="26354" y="285"/>
                  </a:cubicBezTo>
                  <a:cubicBezTo>
                    <a:pt x="26206" y="315"/>
                    <a:pt x="26049" y="344"/>
                    <a:pt x="25883" y="369"/>
                  </a:cubicBezTo>
                  <a:cubicBezTo>
                    <a:pt x="25760" y="389"/>
                    <a:pt x="25477" y="689"/>
                    <a:pt x="25344" y="705"/>
                  </a:cubicBezTo>
                  <a:cubicBezTo>
                    <a:pt x="25340" y="706"/>
                    <a:pt x="25336" y="706"/>
                    <a:pt x="25332" y="706"/>
                  </a:cubicBezTo>
                  <a:cubicBezTo>
                    <a:pt x="25211" y="706"/>
                    <a:pt x="25212" y="467"/>
                    <a:pt x="25081" y="467"/>
                  </a:cubicBezTo>
                  <a:cubicBezTo>
                    <a:pt x="25078" y="467"/>
                    <a:pt x="25074" y="467"/>
                    <a:pt x="25071" y="467"/>
                  </a:cubicBezTo>
                  <a:cubicBezTo>
                    <a:pt x="24756" y="493"/>
                    <a:pt x="24421" y="508"/>
                    <a:pt x="24070" y="508"/>
                  </a:cubicBezTo>
                  <a:cubicBezTo>
                    <a:pt x="24025" y="508"/>
                    <a:pt x="23980" y="508"/>
                    <a:pt x="23935" y="508"/>
                  </a:cubicBezTo>
                  <a:cubicBezTo>
                    <a:pt x="22593" y="490"/>
                    <a:pt x="21480" y="243"/>
                    <a:pt x="20685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271581" y="4219590"/>
              <a:ext cx="707105" cy="707059"/>
            </a:xfrm>
            <a:custGeom>
              <a:avLst/>
              <a:gdLst/>
              <a:ahLst/>
              <a:cxnLst/>
              <a:rect l="l" t="t" r="r" b="b"/>
              <a:pathLst>
                <a:path w="15336" h="15335" extrusionOk="0">
                  <a:moveTo>
                    <a:pt x="15336" y="0"/>
                  </a:moveTo>
                  <a:lnTo>
                    <a:pt x="14533" y="90"/>
                  </a:lnTo>
                  <a:lnTo>
                    <a:pt x="358" y="14264"/>
                  </a:lnTo>
                  <a:lnTo>
                    <a:pt x="1" y="15335"/>
                  </a:lnTo>
                  <a:lnTo>
                    <a:pt x="15336" y="0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352545" y="4239831"/>
              <a:ext cx="444338" cy="444384"/>
            </a:xfrm>
            <a:custGeom>
              <a:avLst/>
              <a:gdLst/>
              <a:ahLst/>
              <a:cxnLst/>
              <a:rect l="l" t="t" r="r" b="b"/>
              <a:pathLst>
                <a:path w="9637" h="9638" extrusionOk="0">
                  <a:moveTo>
                    <a:pt x="9637" y="1"/>
                  </a:moveTo>
                  <a:lnTo>
                    <a:pt x="8833" y="91"/>
                  </a:lnTo>
                  <a:lnTo>
                    <a:pt x="357" y="8567"/>
                  </a:lnTo>
                  <a:lnTo>
                    <a:pt x="0" y="9638"/>
                  </a:lnTo>
                  <a:lnTo>
                    <a:pt x="9637" y="1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242948" y="4260026"/>
              <a:ext cx="372134" cy="361483"/>
            </a:xfrm>
            <a:custGeom>
              <a:avLst/>
              <a:gdLst/>
              <a:ahLst/>
              <a:cxnLst/>
              <a:rect l="l" t="t" r="r" b="b"/>
              <a:pathLst>
                <a:path w="8071" h="7840" extrusionOk="0">
                  <a:moveTo>
                    <a:pt x="8071" y="1"/>
                  </a:moveTo>
                  <a:lnTo>
                    <a:pt x="7267" y="90"/>
                  </a:lnTo>
                  <a:lnTo>
                    <a:pt x="0" y="7359"/>
                  </a:lnTo>
                  <a:lnTo>
                    <a:pt x="234" y="7840"/>
                  </a:lnTo>
                  <a:lnTo>
                    <a:pt x="8071" y="1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6"/>
            <p:cNvSpPr/>
            <p:nvPr/>
          </p:nvSpPr>
          <p:spPr>
            <a:xfrm>
              <a:off x="190156" y="4230425"/>
              <a:ext cx="286789" cy="282316"/>
            </a:xfrm>
            <a:custGeom>
              <a:avLst/>
              <a:gdLst/>
              <a:ahLst/>
              <a:cxnLst/>
              <a:rect l="l" t="t" r="r" b="b"/>
              <a:pathLst>
                <a:path w="6220" h="6123" extrusionOk="0">
                  <a:moveTo>
                    <a:pt x="5641" y="1"/>
                  </a:moveTo>
                  <a:lnTo>
                    <a:pt x="1" y="5640"/>
                  </a:lnTo>
                  <a:lnTo>
                    <a:pt x="234" y="6123"/>
                  </a:lnTo>
                  <a:lnTo>
                    <a:pt x="6220" y="135"/>
                  </a:lnTo>
                  <a:cubicBezTo>
                    <a:pt x="6036" y="88"/>
                    <a:pt x="5843" y="41"/>
                    <a:pt x="5641" y="1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6"/>
            <p:cNvSpPr/>
            <p:nvPr/>
          </p:nvSpPr>
          <p:spPr>
            <a:xfrm>
              <a:off x="137409" y="4221526"/>
              <a:ext cx="193237" cy="182401"/>
            </a:xfrm>
            <a:custGeom>
              <a:avLst/>
              <a:gdLst/>
              <a:ahLst/>
              <a:cxnLst/>
              <a:rect l="l" t="t" r="r" b="b"/>
              <a:pathLst>
                <a:path w="4191" h="3956" extrusionOk="0">
                  <a:moveTo>
                    <a:pt x="4190" y="1"/>
                  </a:moveTo>
                  <a:cubicBezTo>
                    <a:pt x="3919" y="14"/>
                    <a:pt x="3654" y="39"/>
                    <a:pt x="3400" y="75"/>
                  </a:cubicBezTo>
                  <a:lnTo>
                    <a:pt x="0" y="3475"/>
                  </a:lnTo>
                  <a:lnTo>
                    <a:pt x="234" y="3955"/>
                  </a:lnTo>
                  <a:lnTo>
                    <a:pt x="4190" y="1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6"/>
            <p:cNvSpPr/>
            <p:nvPr/>
          </p:nvSpPr>
          <p:spPr>
            <a:xfrm>
              <a:off x="1157071" y="4998104"/>
              <a:ext cx="148743" cy="140490"/>
            </a:xfrm>
            <a:custGeom>
              <a:avLst/>
              <a:gdLst/>
              <a:ahLst/>
              <a:cxnLst/>
              <a:rect l="l" t="t" r="r" b="b"/>
              <a:pathLst>
                <a:path w="3226" h="3047" extrusionOk="0">
                  <a:moveTo>
                    <a:pt x="3046" y="1"/>
                  </a:moveTo>
                  <a:lnTo>
                    <a:pt x="0" y="3046"/>
                  </a:lnTo>
                  <a:lnTo>
                    <a:pt x="716" y="3046"/>
                  </a:lnTo>
                  <a:lnTo>
                    <a:pt x="3225" y="537"/>
                  </a:lnTo>
                  <a:lnTo>
                    <a:pt x="3046" y="1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6"/>
            <p:cNvSpPr/>
            <p:nvPr/>
          </p:nvSpPr>
          <p:spPr>
            <a:xfrm>
              <a:off x="995511" y="4877028"/>
              <a:ext cx="269821" cy="261568"/>
            </a:xfrm>
            <a:custGeom>
              <a:avLst/>
              <a:gdLst/>
              <a:ahLst/>
              <a:cxnLst/>
              <a:rect l="l" t="t" r="r" b="b"/>
              <a:pathLst>
                <a:path w="5852" h="5673" extrusionOk="0">
                  <a:moveTo>
                    <a:pt x="5672" y="1"/>
                  </a:moveTo>
                  <a:lnTo>
                    <a:pt x="1" y="5672"/>
                  </a:lnTo>
                  <a:lnTo>
                    <a:pt x="717" y="5672"/>
                  </a:lnTo>
                  <a:lnTo>
                    <a:pt x="5852" y="537"/>
                  </a:lnTo>
                  <a:lnTo>
                    <a:pt x="5672" y="1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6"/>
            <p:cNvSpPr/>
            <p:nvPr/>
          </p:nvSpPr>
          <p:spPr>
            <a:xfrm>
              <a:off x="833997" y="4755859"/>
              <a:ext cx="390899" cy="382738"/>
            </a:xfrm>
            <a:custGeom>
              <a:avLst/>
              <a:gdLst/>
              <a:ahLst/>
              <a:cxnLst/>
              <a:rect l="l" t="t" r="r" b="b"/>
              <a:pathLst>
                <a:path w="8478" h="8301" extrusionOk="0">
                  <a:moveTo>
                    <a:pt x="8300" y="1"/>
                  </a:moveTo>
                  <a:lnTo>
                    <a:pt x="1" y="8300"/>
                  </a:lnTo>
                  <a:lnTo>
                    <a:pt x="716" y="8300"/>
                  </a:lnTo>
                  <a:lnTo>
                    <a:pt x="8477" y="540"/>
                  </a:lnTo>
                  <a:lnTo>
                    <a:pt x="8300" y="1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6"/>
            <p:cNvSpPr/>
            <p:nvPr/>
          </p:nvSpPr>
          <p:spPr>
            <a:xfrm>
              <a:off x="1316833" y="4563317"/>
              <a:ext cx="98624" cy="93091"/>
            </a:xfrm>
            <a:custGeom>
              <a:avLst/>
              <a:gdLst/>
              <a:ahLst/>
              <a:cxnLst/>
              <a:rect l="l" t="t" r="r" b="b"/>
              <a:pathLst>
                <a:path w="2139" h="2019" extrusionOk="0">
                  <a:moveTo>
                    <a:pt x="2004" y="0"/>
                  </a:moveTo>
                  <a:lnTo>
                    <a:pt x="0" y="2005"/>
                  </a:lnTo>
                  <a:cubicBezTo>
                    <a:pt x="204" y="2014"/>
                    <a:pt x="400" y="2019"/>
                    <a:pt x="590" y="2019"/>
                  </a:cubicBezTo>
                  <a:cubicBezTo>
                    <a:pt x="628" y="2019"/>
                    <a:pt x="665" y="2018"/>
                    <a:pt x="703" y="2018"/>
                  </a:cubicBezTo>
                  <a:lnTo>
                    <a:pt x="2139" y="582"/>
                  </a:lnTo>
                  <a:cubicBezTo>
                    <a:pt x="2094" y="389"/>
                    <a:pt x="2049" y="193"/>
                    <a:pt x="2004" y="0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6"/>
            <p:cNvSpPr/>
            <p:nvPr/>
          </p:nvSpPr>
          <p:spPr>
            <a:xfrm>
              <a:off x="672484" y="4634828"/>
              <a:ext cx="512024" cy="503771"/>
            </a:xfrm>
            <a:custGeom>
              <a:avLst/>
              <a:gdLst/>
              <a:ahLst/>
              <a:cxnLst/>
              <a:rect l="l" t="t" r="r" b="b"/>
              <a:pathLst>
                <a:path w="11105" h="10926" extrusionOk="0">
                  <a:moveTo>
                    <a:pt x="10925" y="0"/>
                  </a:moveTo>
                  <a:lnTo>
                    <a:pt x="0" y="10925"/>
                  </a:lnTo>
                  <a:lnTo>
                    <a:pt x="716" y="10925"/>
                  </a:lnTo>
                  <a:lnTo>
                    <a:pt x="11105" y="537"/>
                  </a:lnTo>
                  <a:lnTo>
                    <a:pt x="10925" y="0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6"/>
            <p:cNvSpPr/>
            <p:nvPr/>
          </p:nvSpPr>
          <p:spPr>
            <a:xfrm>
              <a:off x="1180032" y="4431681"/>
              <a:ext cx="205455" cy="206792"/>
            </a:xfrm>
            <a:custGeom>
              <a:avLst/>
              <a:gdLst/>
              <a:ahLst/>
              <a:cxnLst/>
              <a:rect l="l" t="t" r="r" b="b"/>
              <a:pathLst>
                <a:path w="4456" h="4485" extrusionOk="0">
                  <a:moveTo>
                    <a:pt x="4323" y="1"/>
                  </a:moveTo>
                  <a:lnTo>
                    <a:pt x="0" y="4323"/>
                  </a:lnTo>
                  <a:cubicBezTo>
                    <a:pt x="178" y="4379"/>
                    <a:pt x="362" y="4433"/>
                    <a:pt x="555" y="4485"/>
                  </a:cubicBezTo>
                  <a:lnTo>
                    <a:pt x="4455" y="584"/>
                  </a:lnTo>
                  <a:cubicBezTo>
                    <a:pt x="4410" y="391"/>
                    <a:pt x="4365" y="196"/>
                    <a:pt x="4323" y="1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6"/>
            <p:cNvSpPr/>
            <p:nvPr/>
          </p:nvSpPr>
          <p:spPr>
            <a:xfrm>
              <a:off x="510924" y="4300277"/>
              <a:ext cx="844551" cy="838327"/>
            </a:xfrm>
            <a:custGeom>
              <a:avLst/>
              <a:gdLst/>
              <a:ahLst/>
              <a:cxnLst/>
              <a:rect l="l" t="t" r="r" b="b"/>
              <a:pathLst>
                <a:path w="18317" h="18182" extrusionOk="0">
                  <a:moveTo>
                    <a:pt x="18184" y="1"/>
                  </a:moveTo>
                  <a:lnTo>
                    <a:pt x="1" y="18181"/>
                  </a:lnTo>
                  <a:lnTo>
                    <a:pt x="717" y="18181"/>
                  </a:lnTo>
                  <a:lnTo>
                    <a:pt x="18316" y="582"/>
                  </a:lnTo>
                  <a:cubicBezTo>
                    <a:pt x="18271" y="389"/>
                    <a:pt x="18227" y="194"/>
                    <a:pt x="18184" y="1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6"/>
            <p:cNvSpPr/>
            <p:nvPr/>
          </p:nvSpPr>
          <p:spPr>
            <a:xfrm>
              <a:off x="349410" y="4228258"/>
              <a:ext cx="943267" cy="910346"/>
            </a:xfrm>
            <a:custGeom>
              <a:avLst/>
              <a:gdLst/>
              <a:ahLst/>
              <a:cxnLst/>
              <a:rect l="l" t="t" r="r" b="b"/>
              <a:pathLst>
                <a:path w="20458" h="19744" extrusionOk="0">
                  <a:moveTo>
                    <a:pt x="20457" y="1"/>
                  </a:moveTo>
                  <a:lnTo>
                    <a:pt x="20457" y="1"/>
                  </a:lnTo>
                  <a:cubicBezTo>
                    <a:pt x="20203" y="41"/>
                    <a:pt x="19934" y="75"/>
                    <a:pt x="19647" y="97"/>
                  </a:cubicBezTo>
                  <a:lnTo>
                    <a:pt x="1" y="19743"/>
                  </a:lnTo>
                  <a:lnTo>
                    <a:pt x="714" y="19743"/>
                  </a:lnTo>
                  <a:lnTo>
                    <a:pt x="20457" y="1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6"/>
            <p:cNvSpPr/>
            <p:nvPr/>
          </p:nvSpPr>
          <p:spPr>
            <a:xfrm>
              <a:off x="214777" y="4223832"/>
              <a:ext cx="915741" cy="907949"/>
            </a:xfrm>
            <a:custGeom>
              <a:avLst/>
              <a:gdLst/>
              <a:ahLst/>
              <a:cxnLst/>
              <a:rect l="l" t="t" r="r" b="b"/>
              <a:pathLst>
                <a:path w="19861" h="19692" extrusionOk="0">
                  <a:moveTo>
                    <a:pt x="19257" y="0"/>
                  </a:moveTo>
                  <a:lnTo>
                    <a:pt x="1" y="19256"/>
                  </a:lnTo>
                  <a:cubicBezTo>
                    <a:pt x="39" y="19429"/>
                    <a:pt x="140" y="19583"/>
                    <a:pt x="279" y="19691"/>
                  </a:cubicBezTo>
                  <a:lnTo>
                    <a:pt x="19860" y="110"/>
                  </a:lnTo>
                  <a:cubicBezTo>
                    <a:pt x="19649" y="76"/>
                    <a:pt x="19447" y="40"/>
                    <a:pt x="19257" y="0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6"/>
            <p:cNvSpPr/>
            <p:nvPr/>
          </p:nvSpPr>
          <p:spPr>
            <a:xfrm>
              <a:off x="1102710" y="4442240"/>
              <a:ext cx="77461" cy="176684"/>
            </a:xfrm>
            <a:custGeom>
              <a:avLst/>
              <a:gdLst/>
              <a:ahLst/>
              <a:cxnLst/>
              <a:rect l="l" t="t" r="r" b="b"/>
              <a:pathLst>
                <a:path w="1680" h="3832" extrusionOk="0">
                  <a:moveTo>
                    <a:pt x="286" y="1"/>
                  </a:moveTo>
                  <a:cubicBezTo>
                    <a:pt x="259" y="1"/>
                    <a:pt x="232" y="5"/>
                    <a:pt x="205" y="14"/>
                  </a:cubicBezTo>
                  <a:cubicBezTo>
                    <a:pt x="73" y="57"/>
                    <a:pt x="1" y="200"/>
                    <a:pt x="46" y="333"/>
                  </a:cubicBezTo>
                  <a:lnTo>
                    <a:pt x="1154" y="3659"/>
                  </a:lnTo>
                  <a:cubicBezTo>
                    <a:pt x="1190" y="3764"/>
                    <a:pt x="1289" y="3832"/>
                    <a:pt x="1395" y="3832"/>
                  </a:cubicBezTo>
                  <a:cubicBezTo>
                    <a:pt x="1421" y="3832"/>
                    <a:pt x="1448" y="3827"/>
                    <a:pt x="1475" y="3818"/>
                  </a:cubicBezTo>
                  <a:cubicBezTo>
                    <a:pt x="1608" y="3773"/>
                    <a:pt x="1680" y="3632"/>
                    <a:pt x="1635" y="3499"/>
                  </a:cubicBezTo>
                  <a:lnTo>
                    <a:pt x="526" y="173"/>
                  </a:lnTo>
                  <a:cubicBezTo>
                    <a:pt x="490" y="68"/>
                    <a:pt x="392" y="1"/>
                    <a:pt x="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6"/>
            <p:cNvSpPr/>
            <p:nvPr/>
          </p:nvSpPr>
          <p:spPr>
            <a:xfrm>
              <a:off x="362643" y="4442240"/>
              <a:ext cx="77461" cy="176684"/>
            </a:xfrm>
            <a:custGeom>
              <a:avLst/>
              <a:gdLst/>
              <a:ahLst/>
              <a:cxnLst/>
              <a:rect l="l" t="t" r="r" b="b"/>
              <a:pathLst>
                <a:path w="1680" h="3832" extrusionOk="0">
                  <a:moveTo>
                    <a:pt x="1395" y="1"/>
                  </a:moveTo>
                  <a:cubicBezTo>
                    <a:pt x="1289" y="1"/>
                    <a:pt x="1190" y="68"/>
                    <a:pt x="1154" y="173"/>
                  </a:cubicBezTo>
                  <a:lnTo>
                    <a:pt x="46" y="3499"/>
                  </a:lnTo>
                  <a:cubicBezTo>
                    <a:pt x="1" y="3632"/>
                    <a:pt x="73" y="3775"/>
                    <a:pt x="205" y="3818"/>
                  </a:cubicBezTo>
                  <a:cubicBezTo>
                    <a:pt x="232" y="3827"/>
                    <a:pt x="259" y="3832"/>
                    <a:pt x="286" y="3832"/>
                  </a:cubicBezTo>
                  <a:cubicBezTo>
                    <a:pt x="391" y="3832"/>
                    <a:pt x="490" y="3764"/>
                    <a:pt x="524" y="3659"/>
                  </a:cubicBezTo>
                  <a:lnTo>
                    <a:pt x="1635" y="333"/>
                  </a:lnTo>
                  <a:cubicBezTo>
                    <a:pt x="1680" y="200"/>
                    <a:pt x="1608" y="57"/>
                    <a:pt x="1475" y="14"/>
                  </a:cubicBezTo>
                  <a:cubicBezTo>
                    <a:pt x="1449" y="5"/>
                    <a:pt x="1421" y="1"/>
                    <a:pt x="13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6"/>
            <p:cNvSpPr/>
            <p:nvPr/>
          </p:nvSpPr>
          <p:spPr>
            <a:xfrm>
              <a:off x="249450" y="3384641"/>
              <a:ext cx="1045995" cy="1045995"/>
            </a:xfrm>
            <a:custGeom>
              <a:avLst/>
              <a:gdLst/>
              <a:ahLst/>
              <a:cxnLst/>
              <a:rect l="l" t="t" r="r" b="b"/>
              <a:pathLst>
                <a:path w="22686" h="22686" extrusionOk="0">
                  <a:moveTo>
                    <a:pt x="11343" y="0"/>
                  </a:moveTo>
                  <a:cubicBezTo>
                    <a:pt x="8336" y="0"/>
                    <a:pt x="5450" y="1194"/>
                    <a:pt x="3322" y="3322"/>
                  </a:cubicBezTo>
                  <a:cubicBezTo>
                    <a:pt x="1197" y="5449"/>
                    <a:pt x="1" y="8333"/>
                    <a:pt x="1" y="11343"/>
                  </a:cubicBezTo>
                  <a:cubicBezTo>
                    <a:pt x="1" y="14350"/>
                    <a:pt x="1197" y="17236"/>
                    <a:pt x="3322" y="19364"/>
                  </a:cubicBezTo>
                  <a:cubicBezTo>
                    <a:pt x="5450" y="21489"/>
                    <a:pt x="8336" y="22685"/>
                    <a:pt x="11343" y="22685"/>
                  </a:cubicBezTo>
                  <a:cubicBezTo>
                    <a:pt x="14353" y="22685"/>
                    <a:pt x="17237" y="21489"/>
                    <a:pt x="19364" y="19364"/>
                  </a:cubicBezTo>
                  <a:cubicBezTo>
                    <a:pt x="21492" y="17236"/>
                    <a:pt x="22686" y="14350"/>
                    <a:pt x="22686" y="11343"/>
                  </a:cubicBezTo>
                  <a:cubicBezTo>
                    <a:pt x="22686" y="8333"/>
                    <a:pt x="21492" y="5449"/>
                    <a:pt x="19364" y="3322"/>
                  </a:cubicBezTo>
                  <a:cubicBezTo>
                    <a:pt x="17237" y="1194"/>
                    <a:pt x="14353" y="0"/>
                    <a:pt x="11343" y="0"/>
                  </a:cubicBezTo>
                  <a:close/>
                </a:path>
              </a:pathLst>
            </a:custGeom>
            <a:solidFill>
              <a:srgbClr val="EAA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6"/>
            <p:cNvSpPr/>
            <p:nvPr/>
          </p:nvSpPr>
          <p:spPr>
            <a:xfrm>
              <a:off x="58151" y="3268728"/>
              <a:ext cx="1317891" cy="726608"/>
            </a:xfrm>
            <a:custGeom>
              <a:avLst/>
              <a:gdLst/>
              <a:ahLst/>
              <a:cxnLst/>
              <a:rect l="l" t="t" r="r" b="b"/>
              <a:pathLst>
                <a:path w="28583" h="15759" extrusionOk="0">
                  <a:moveTo>
                    <a:pt x="18866" y="0"/>
                  </a:moveTo>
                  <a:cubicBezTo>
                    <a:pt x="18563" y="0"/>
                    <a:pt x="18255" y="35"/>
                    <a:pt x="17947" y="108"/>
                  </a:cubicBezTo>
                  <a:cubicBezTo>
                    <a:pt x="17072" y="319"/>
                    <a:pt x="16334" y="804"/>
                    <a:pt x="15806" y="1453"/>
                  </a:cubicBezTo>
                  <a:cubicBezTo>
                    <a:pt x="15081" y="755"/>
                    <a:pt x="14103" y="346"/>
                    <a:pt x="13068" y="346"/>
                  </a:cubicBezTo>
                  <a:cubicBezTo>
                    <a:pt x="12764" y="346"/>
                    <a:pt x="12456" y="381"/>
                    <a:pt x="12148" y="454"/>
                  </a:cubicBezTo>
                  <a:cubicBezTo>
                    <a:pt x="10790" y="777"/>
                    <a:pt x="9765" y="1769"/>
                    <a:pt x="9336" y="2994"/>
                  </a:cubicBezTo>
                  <a:cubicBezTo>
                    <a:pt x="8841" y="2775"/>
                    <a:pt x="8298" y="2655"/>
                    <a:pt x="7738" y="2655"/>
                  </a:cubicBezTo>
                  <a:cubicBezTo>
                    <a:pt x="7435" y="2655"/>
                    <a:pt x="7126" y="2690"/>
                    <a:pt x="6818" y="2763"/>
                  </a:cubicBezTo>
                  <a:cubicBezTo>
                    <a:pt x="4697" y="3268"/>
                    <a:pt x="3387" y="5400"/>
                    <a:pt x="3892" y="7521"/>
                  </a:cubicBezTo>
                  <a:cubicBezTo>
                    <a:pt x="3921" y="7642"/>
                    <a:pt x="3957" y="7759"/>
                    <a:pt x="3995" y="7873"/>
                  </a:cubicBezTo>
                  <a:cubicBezTo>
                    <a:pt x="3809" y="7891"/>
                    <a:pt x="3620" y="7921"/>
                    <a:pt x="3432" y="7965"/>
                  </a:cubicBezTo>
                  <a:cubicBezTo>
                    <a:pt x="1311" y="8470"/>
                    <a:pt x="0" y="10602"/>
                    <a:pt x="505" y="12723"/>
                  </a:cubicBezTo>
                  <a:cubicBezTo>
                    <a:pt x="939" y="14538"/>
                    <a:pt x="2558" y="15758"/>
                    <a:pt x="4346" y="15758"/>
                  </a:cubicBezTo>
                  <a:cubicBezTo>
                    <a:pt x="4649" y="15758"/>
                    <a:pt x="4957" y="15723"/>
                    <a:pt x="5265" y="15650"/>
                  </a:cubicBezTo>
                  <a:cubicBezTo>
                    <a:pt x="7386" y="15143"/>
                    <a:pt x="8697" y="13013"/>
                    <a:pt x="8189" y="10892"/>
                  </a:cubicBezTo>
                  <a:cubicBezTo>
                    <a:pt x="8162" y="10771"/>
                    <a:pt x="8127" y="10654"/>
                    <a:pt x="8088" y="10540"/>
                  </a:cubicBezTo>
                  <a:cubicBezTo>
                    <a:pt x="8275" y="10522"/>
                    <a:pt x="8463" y="10492"/>
                    <a:pt x="8652" y="10448"/>
                  </a:cubicBezTo>
                  <a:cubicBezTo>
                    <a:pt x="10009" y="10124"/>
                    <a:pt x="11035" y="9132"/>
                    <a:pt x="11464" y="7907"/>
                  </a:cubicBezTo>
                  <a:cubicBezTo>
                    <a:pt x="11959" y="8127"/>
                    <a:pt x="12502" y="8247"/>
                    <a:pt x="13062" y="8247"/>
                  </a:cubicBezTo>
                  <a:cubicBezTo>
                    <a:pt x="13365" y="8247"/>
                    <a:pt x="13674" y="8212"/>
                    <a:pt x="13982" y="8138"/>
                  </a:cubicBezTo>
                  <a:cubicBezTo>
                    <a:pt x="14857" y="7930"/>
                    <a:pt x="15595" y="7443"/>
                    <a:pt x="16123" y="6796"/>
                  </a:cubicBezTo>
                  <a:cubicBezTo>
                    <a:pt x="16848" y="7492"/>
                    <a:pt x="17825" y="7902"/>
                    <a:pt x="18860" y="7902"/>
                  </a:cubicBezTo>
                  <a:cubicBezTo>
                    <a:pt x="19164" y="7902"/>
                    <a:pt x="19472" y="7866"/>
                    <a:pt x="19781" y="7793"/>
                  </a:cubicBezTo>
                  <a:cubicBezTo>
                    <a:pt x="19967" y="7748"/>
                    <a:pt x="20149" y="7692"/>
                    <a:pt x="20324" y="7622"/>
                  </a:cubicBezTo>
                  <a:cubicBezTo>
                    <a:pt x="20340" y="7741"/>
                    <a:pt x="20362" y="7862"/>
                    <a:pt x="20391" y="7981"/>
                  </a:cubicBezTo>
                  <a:cubicBezTo>
                    <a:pt x="20825" y="9796"/>
                    <a:pt x="22444" y="11017"/>
                    <a:pt x="24229" y="11017"/>
                  </a:cubicBezTo>
                  <a:cubicBezTo>
                    <a:pt x="24533" y="11017"/>
                    <a:pt x="24841" y="10981"/>
                    <a:pt x="25149" y="10908"/>
                  </a:cubicBezTo>
                  <a:cubicBezTo>
                    <a:pt x="27272" y="10403"/>
                    <a:pt x="28583" y="8271"/>
                    <a:pt x="28076" y="6150"/>
                  </a:cubicBezTo>
                  <a:cubicBezTo>
                    <a:pt x="27644" y="4335"/>
                    <a:pt x="26024" y="3114"/>
                    <a:pt x="24238" y="3114"/>
                  </a:cubicBezTo>
                  <a:cubicBezTo>
                    <a:pt x="23935" y="3114"/>
                    <a:pt x="23626" y="3150"/>
                    <a:pt x="23318" y="3223"/>
                  </a:cubicBezTo>
                  <a:cubicBezTo>
                    <a:pt x="23129" y="3268"/>
                    <a:pt x="22948" y="3327"/>
                    <a:pt x="22775" y="3396"/>
                  </a:cubicBezTo>
                  <a:cubicBezTo>
                    <a:pt x="22757" y="3275"/>
                    <a:pt x="22734" y="3156"/>
                    <a:pt x="22705" y="3035"/>
                  </a:cubicBezTo>
                  <a:cubicBezTo>
                    <a:pt x="22273" y="1221"/>
                    <a:pt x="20653" y="0"/>
                    <a:pt x="188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6"/>
            <p:cNvSpPr/>
            <p:nvPr/>
          </p:nvSpPr>
          <p:spPr>
            <a:xfrm>
              <a:off x="888035" y="3734638"/>
              <a:ext cx="158241" cy="68654"/>
            </a:xfrm>
            <a:custGeom>
              <a:avLst/>
              <a:gdLst/>
              <a:ahLst/>
              <a:cxnLst/>
              <a:rect l="l" t="t" r="r" b="b"/>
              <a:pathLst>
                <a:path w="3432" h="1489" extrusionOk="0">
                  <a:moveTo>
                    <a:pt x="1791" y="0"/>
                  </a:moveTo>
                  <a:cubicBezTo>
                    <a:pt x="1760" y="0"/>
                    <a:pt x="1728" y="1"/>
                    <a:pt x="1697" y="1"/>
                  </a:cubicBezTo>
                  <a:cubicBezTo>
                    <a:pt x="754" y="24"/>
                    <a:pt x="0" y="376"/>
                    <a:pt x="9" y="787"/>
                  </a:cubicBezTo>
                  <a:cubicBezTo>
                    <a:pt x="18" y="1180"/>
                    <a:pt x="734" y="1488"/>
                    <a:pt x="1630" y="1488"/>
                  </a:cubicBezTo>
                  <a:cubicBezTo>
                    <a:pt x="1664" y="1488"/>
                    <a:pt x="1698" y="1488"/>
                    <a:pt x="1733" y="1487"/>
                  </a:cubicBezTo>
                  <a:cubicBezTo>
                    <a:pt x="2675" y="1465"/>
                    <a:pt x="3432" y="1115"/>
                    <a:pt x="3420" y="704"/>
                  </a:cubicBezTo>
                  <a:cubicBezTo>
                    <a:pt x="3412" y="307"/>
                    <a:pt x="2691" y="0"/>
                    <a:pt x="17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6"/>
            <p:cNvSpPr/>
            <p:nvPr/>
          </p:nvSpPr>
          <p:spPr>
            <a:xfrm>
              <a:off x="451768" y="3821365"/>
              <a:ext cx="158748" cy="90647"/>
            </a:xfrm>
            <a:custGeom>
              <a:avLst/>
              <a:gdLst/>
              <a:ahLst/>
              <a:cxnLst/>
              <a:rect l="l" t="t" r="r" b="b"/>
              <a:pathLst>
                <a:path w="3443" h="1966" extrusionOk="0">
                  <a:moveTo>
                    <a:pt x="2635" y="0"/>
                  </a:moveTo>
                  <a:cubicBezTo>
                    <a:pt x="2292" y="0"/>
                    <a:pt x="1853" y="104"/>
                    <a:pt x="1410" y="309"/>
                  </a:cubicBezTo>
                  <a:cubicBezTo>
                    <a:pt x="555" y="704"/>
                    <a:pt x="0" y="1325"/>
                    <a:pt x="173" y="1698"/>
                  </a:cubicBezTo>
                  <a:cubicBezTo>
                    <a:pt x="255" y="1877"/>
                    <a:pt x="491" y="1966"/>
                    <a:pt x="809" y="1966"/>
                  </a:cubicBezTo>
                  <a:cubicBezTo>
                    <a:pt x="1151" y="1966"/>
                    <a:pt x="1590" y="1862"/>
                    <a:pt x="2034" y="1657"/>
                  </a:cubicBezTo>
                  <a:cubicBezTo>
                    <a:pt x="2889" y="1262"/>
                    <a:pt x="3443" y="641"/>
                    <a:pt x="3270" y="268"/>
                  </a:cubicBezTo>
                  <a:cubicBezTo>
                    <a:pt x="3188" y="89"/>
                    <a:pt x="2952" y="0"/>
                    <a:pt x="26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6"/>
            <p:cNvSpPr/>
            <p:nvPr/>
          </p:nvSpPr>
          <p:spPr>
            <a:xfrm>
              <a:off x="400451" y="3958072"/>
              <a:ext cx="244739" cy="212556"/>
            </a:xfrm>
            <a:custGeom>
              <a:avLst/>
              <a:gdLst/>
              <a:ahLst/>
              <a:cxnLst/>
              <a:rect l="l" t="t" r="r" b="b"/>
              <a:pathLst>
                <a:path w="5308" h="4610" extrusionOk="0">
                  <a:moveTo>
                    <a:pt x="1519" y="1"/>
                  </a:moveTo>
                  <a:cubicBezTo>
                    <a:pt x="1490" y="16"/>
                    <a:pt x="1461" y="37"/>
                    <a:pt x="1432" y="57"/>
                  </a:cubicBezTo>
                  <a:cubicBezTo>
                    <a:pt x="294" y="833"/>
                    <a:pt x="0" y="2384"/>
                    <a:pt x="774" y="3522"/>
                  </a:cubicBezTo>
                  <a:cubicBezTo>
                    <a:pt x="1258" y="4229"/>
                    <a:pt x="2041" y="4610"/>
                    <a:pt x="2838" y="4610"/>
                  </a:cubicBezTo>
                  <a:cubicBezTo>
                    <a:pt x="3322" y="4610"/>
                    <a:pt x="3810" y="4470"/>
                    <a:pt x="4239" y="4177"/>
                  </a:cubicBezTo>
                  <a:cubicBezTo>
                    <a:pt x="4857" y="3758"/>
                    <a:pt x="5222" y="3109"/>
                    <a:pt x="5308" y="2422"/>
                  </a:cubicBezTo>
                  <a:lnTo>
                    <a:pt x="5308" y="2422"/>
                  </a:lnTo>
                  <a:cubicBezTo>
                    <a:pt x="5173" y="2506"/>
                    <a:pt x="5015" y="2543"/>
                    <a:pt x="4841" y="2543"/>
                  </a:cubicBezTo>
                  <a:cubicBezTo>
                    <a:pt x="3564" y="2543"/>
                    <a:pt x="1454" y="513"/>
                    <a:pt x="15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6"/>
            <p:cNvSpPr/>
            <p:nvPr/>
          </p:nvSpPr>
          <p:spPr>
            <a:xfrm>
              <a:off x="467076" y="3940828"/>
              <a:ext cx="181525" cy="146299"/>
            </a:xfrm>
            <a:custGeom>
              <a:avLst/>
              <a:gdLst/>
              <a:ahLst/>
              <a:cxnLst/>
              <a:rect l="l" t="t" r="r" b="b"/>
              <a:pathLst>
                <a:path w="3937" h="3173" extrusionOk="0">
                  <a:moveTo>
                    <a:pt x="1388" y="1"/>
                  </a:moveTo>
                  <a:cubicBezTo>
                    <a:pt x="938" y="1"/>
                    <a:pt x="483" y="122"/>
                    <a:pt x="77" y="375"/>
                  </a:cubicBezTo>
                  <a:cubicBezTo>
                    <a:pt x="0" y="956"/>
                    <a:pt x="133" y="1564"/>
                    <a:pt x="487" y="2085"/>
                  </a:cubicBezTo>
                  <a:cubicBezTo>
                    <a:pt x="969" y="2791"/>
                    <a:pt x="1752" y="3172"/>
                    <a:pt x="2548" y="3172"/>
                  </a:cubicBezTo>
                  <a:cubicBezTo>
                    <a:pt x="2999" y="3172"/>
                    <a:pt x="3455" y="3050"/>
                    <a:pt x="3863" y="2796"/>
                  </a:cubicBezTo>
                  <a:cubicBezTo>
                    <a:pt x="3937" y="2217"/>
                    <a:pt x="3804" y="1609"/>
                    <a:pt x="3450" y="1088"/>
                  </a:cubicBezTo>
                  <a:cubicBezTo>
                    <a:pt x="2968" y="381"/>
                    <a:pt x="2184" y="1"/>
                    <a:pt x="13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6"/>
            <p:cNvSpPr/>
            <p:nvPr/>
          </p:nvSpPr>
          <p:spPr>
            <a:xfrm>
              <a:off x="923722" y="3836488"/>
              <a:ext cx="244739" cy="212509"/>
            </a:xfrm>
            <a:custGeom>
              <a:avLst/>
              <a:gdLst/>
              <a:ahLst/>
              <a:cxnLst/>
              <a:rect l="l" t="t" r="r" b="b"/>
              <a:pathLst>
                <a:path w="5308" h="4609" extrusionOk="0">
                  <a:moveTo>
                    <a:pt x="1522" y="1"/>
                  </a:moveTo>
                  <a:lnTo>
                    <a:pt x="1522" y="1"/>
                  </a:lnTo>
                  <a:cubicBezTo>
                    <a:pt x="1490" y="14"/>
                    <a:pt x="1464" y="34"/>
                    <a:pt x="1432" y="57"/>
                  </a:cubicBezTo>
                  <a:cubicBezTo>
                    <a:pt x="294" y="831"/>
                    <a:pt x="0" y="2382"/>
                    <a:pt x="777" y="3520"/>
                  </a:cubicBezTo>
                  <a:cubicBezTo>
                    <a:pt x="1258" y="4228"/>
                    <a:pt x="2041" y="4608"/>
                    <a:pt x="2837" y="4608"/>
                  </a:cubicBezTo>
                  <a:cubicBezTo>
                    <a:pt x="3321" y="4608"/>
                    <a:pt x="3810" y="4468"/>
                    <a:pt x="4240" y="4175"/>
                  </a:cubicBezTo>
                  <a:cubicBezTo>
                    <a:pt x="4857" y="3755"/>
                    <a:pt x="5223" y="3107"/>
                    <a:pt x="5308" y="2420"/>
                  </a:cubicBezTo>
                  <a:lnTo>
                    <a:pt x="5308" y="2420"/>
                  </a:lnTo>
                  <a:cubicBezTo>
                    <a:pt x="5173" y="2504"/>
                    <a:pt x="5015" y="2542"/>
                    <a:pt x="4841" y="2542"/>
                  </a:cubicBezTo>
                  <a:cubicBezTo>
                    <a:pt x="3565" y="2542"/>
                    <a:pt x="1455" y="510"/>
                    <a:pt x="15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6"/>
            <p:cNvSpPr/>
            <p:nvPr/>
          </p:nvSpPr>
          <p:spPr>
            <a:xfrm>
              <a:off x="990347" y="3819152"/>
              <a:ext cx="181571" cy="146253"/>
            </a:xfrm>
            <a:custGeom>
              <a:avLst/>
              <a:gdLst/>
              <a:ahLst/>
              <a:cxnLst/>
              <a:rect l="l" t="t" r="r" b="b"/>
              <a:pathLst>
                <a:path w="3938" h="3172" extrusionOk="0">
                  <a:moveTo>
                    <a:pt x="1390" y="1"/>
                  </a:moveTo>
                  <a:cubicBezTo>
                    <a:pt x="939" y="1"/>
                    <a:pt x="484" y="123"/>
                    <a:pt x="77" y="377"/>
                  </a:cubicBezTo>
                  <a:cubicBezTo>
                    <a:pt x="1" y="956"/>
                    <a:pt x="133" y="1564"/>
                    <a:pt x="488" y="2085"/>
                  </a:cubicBezTo>
                  <a:cubicBezTo>
                    <a:pt x="969" y="2791"/>
                    <a:pt x="1752" y="3172"/>
                    <a:pt x="2549" y="3172"/>
                  </a:cubicBezTo>
                  <a:cubicBezTo>
                    <a:pt x="2999" y="3172"/>
                    <a:pt x="3455" y="3050"/>
                    <a:pt x="3863" y="2796"/>
                  </a:cubicBezTo>
                  <a:cubicBezTo>
                    <a:pt x="3937" y="2217"/>
                    <a:pt x="3805" y="1607"/>
                    <a:pt x="3450" y="1088"/>
                  </a:cubicBezTo>
                  <a:cubicBezTo>
                    <a:pt x="2968" y="382"/>
                    <a:pt x="2186" y="1"/>
                    <a:pt x="13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6"/>
            <p:cNvSpPr/>
            <p:nvPr/>
          </p:nvSpPr>
          <p:spPr>
            <a:xfrm>
              <a:off x="754232" y="4029676"/>
              <a:ext cx="117989" cy="93829"/>
            </a:xfrm>
            <a:custGeom>
              <a:avLst/>
              <a:gdLst/>
              <a:ahLst/>
              <a:cxnLst/>
              <a:rect l="l" t="t" r="r" b="b"/>
              <a:pathLst>
                <a:path w="2559" h="2035" extrusionOk="0">
                  <a:moveTo>
                    <a:pt x="1351" y="506"/>
                  </a:moveTo>
                  <a:cubicBezTo>
                    <a:pt x="1643" y="506"/>
                    <a:pt x="1892" y="645"/>
                    <a:pt x="1941" y="856"/>
                  </a:cubicBezTo>
                  <a:cubicBezTo>
                    <a:pt x="2002" y="1118"/>
                    <a:pt x="1737" y="1417"/>
                    <a:pt x="1360" y="1504"/>
                  </a:cubicBezTo>
                  <a:cubicBezTo>
                    <a:pt x="1288" y="1521"/>
                    <a:pt x="1216" y="1529"/>
                    <a:pt x="1147" y="1529"/>
                  </a:cubicBezTo>
                  <a:cubicBezTo>
                    <a:pt x="855" y="1529"/>
                    <a:pt x="603" y="1391"/>
                    <a:pt x="555" y="1179"/>
                  </a:cubicBezTo>
                  <a:cubicBezTo>
                    <a:pt x="528" y="1060"/>
                    <a:pt x="564" y="930"/>
                    <a:pt x="660" y="813"/>
                  </a:cubicBezTo>
                  <a:cubicBezTo>
                    <a:pt x="768" y="679"/>
                    <a:pt x="941" y="575"/>
                    <a:pt x="1136" y="530"/>
                  </a:cubicBezTo>
                  <a:cubicBezTo>
                    <a:pt x="1208" y="515"/>
                    <a:pt x="1282" y="506"/>
                    <a:pt x="1351" y="506"/>
                  </a:cubicBezTo>
                  <a:close/>
                  <a:moveTo>
                    <a:pt x="1351" y="0"/>
                  </a:moveTo>
                  <a:cubicBezTo>
                    <a:pt x="1243" y="0"/>
                    <a:pt x="1131" y="13"/>
                    <a:pt x="1019" y="39"/>
                  </a:cubicBezTo>
                  <a:cubicBezTo>
                    <a:pt x="714" y="109"/>
                    <a:pt x="447" y="272"/>
                    <a:pt x="267" y="495"/>
                  </a:cubicBezTo>
                  <a:cubicBezTo>
                    <a:pt x="74" y="732"/>
                    <a:pt x="0" y="1024"/>
                    <a:pt x="61" y="1293"/>
                  </a:cubicBezTo>
                  <a:cubicBezTo>
                    <a:pt x="166" y="1740"/>
                    <a:pt x="620" y="2034"/>
                    <a:pt x="1145" y="2034"/>
                  </a:cubicBezTo>
                  <a:cubicBezTo>
                    <a:pt x="1253" y="2034"/>
                    <a:pt x="1365" y="2021"/>
                    <a:pt x="1475" y="1996"/>
                  </a:cubicBezTo>
                  <a:cubicBezTo>
                    <a:pt x="2130" y="1843"/>
                    <a:pt x="2559" y="1280"/>
                    <a:pt x="2433" y="741"/>
                  </a:cubicBezTo>
                  <a:cubicBezTo>
                    <a:pt x="2331" y="293"/>
                    <a:pt x="1877" y="0"/>
                    <a:pt x="13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6"/>
            <p:cNvSpPr/>
            <p:nvPr/>
          </p:nvSpPr>
          <p:spPr>
            <a:xfrm>
              <a:off x="704252" y="4054620"/>
              <a:ext cx="233673" cy="146484"/>
            </a:xfrm>
            <a:custGeom>
              <a:avLst/>
              <a:gdLst/>
              <a:ahLst/>
              <a:cxnLst/>
              <a:rect l="l" t="t" r="r" b="b"/>
              <a:pathLst>
                <a:path w="5068" h="3177" extrusionOk="0">
                  <a:moveTo>
                    <a:pt x="4518" y="1"/>
                  </a:moveTo>
                  <a:cubicBezTo>
                    <a:pt x="4500" y="1"/>
                    <a:pt x="4481" y="3"/>
                    <a:pt x="4462" y="7"/>
                  </a:cubicBezTo>
                  <a:cubicBezTo>
                    <a:pt x="4325" y="39"/>
                    <a:pt x="4240" y="176"/>
                    <a:pt x="4271" y="313"/>
                  </a:cubicBezTo>
                  <a:cubicBezTo>
                    <a:pt x="4511" y="1345"/>
                    <a:pt x="3867" y="2382"/>
                    <a:pt x="2835" y="2622"/>
                  </a:cubicBezTo>
                  <a:cubicBezTo>
                    <a:pt x="2690" y="2656"/>
                    <a:pt x="2543" y="2672"/>
                    <a:pt x="2398" y="2672"/>
                  </a:cubicBezTo>
                  <a:cubicBezTo>
                    <a:pt x="2042" y="2672"/>
                    <a:pt x="1691" y="2572"/>
                    <a:pt x="1380" y="2380"/>
                  </a:cubicBezTo>
                  <a:cubicBezTo>
                    <a:pt x="945" y="2108"/>
                    <a:pt x="640" y="1684"/>
                    <a:pt x="523" y="1183"/>
                  </a:cubicBezTo>
                  <a:cubicBezTo>
                    <a:pt x="496" y="1066"/>
                    <a:pt x="393" y="988"/>
                    <a:pt x="278" y="988"/>
                  </a:cubicBezTo>
                  <a:cubicBezTo>
                    <a:pt x="259" y="988"/>
                    <a:pt x="240" y="990"/>
                    <a:pt x="220" y="995"/>
                  </a:cubicBezTo>
                  <a:cubicBezTo>
                    <a:pt x="86" y="1026"/>
                    <a:pt x="0" y="1161"/>
                    <a:pt x="32" y="1298"/>
                  </a:cubicBezTo>
                  <a:cubicBezTo>
                    <a:pt x="292" y="2418"/>
                    <a:pt x="1295" y="3176"/>
                    <a:pt x="2397" y="3176"/>
                  </a:cubicBezTo>
                  <a:cubicBezTo>
                    <a:pt x="2579" y="3176"/>
                    <a:pt x="2763" y="3156"/>
                    <a:pt x="2949" y="3113"/>
                  </a:cubicBezTo>
                  <a:cubicBezTo>
                    <a:pt x="4253" y="2810"/>
                    <a:pt x="5068" y="1502"/>
                    <a:pt x="4765" y="198"/>
                  </a:cubicBezTo>
                  <a:cubicBezTo>
                    <a:pt x="4738" y="80"/>
                    <a:pt x="4633" y="1"/>
                    <a:pt x="45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6"/>
            <p:cNvSpPr/>
            <p:nvPr/>
          </p:nvSpPr>
          <p:spPr>
            <a:xfrm>
              <a:off x="83786" y="3944747"/>
              <a:ext cx="292875" cy="266547"/>
            </a:xfrm>
            <a:custGeom>
              <a:avLst/>
              <a:gdLst/>
              <a:ahLst/>
              <a:cxnLst/>
              <a:rect l="l" t="t" r="r" b="b"/>
              <a:pathLst>
                <a:path w="6352" h="5781" extrusionOk="0">
                  <a:moveTo>
                    <a:pt x="3179" y="1"/>
                  </a:moveTo>
                  <a:cubicBezTo>
                    <a:pt x="2963" y="1"/>
                    <a:pt x="2743" y="25"/>
                    <a:pt x="2523" y="77"/>
                  </a:cubicBezTo>
                  <a:cubicBezTo>
                    <a:pt x="968" y="438"/>
                    <a:pt x="1" y="1991"/>
                    <a:pt x="362" y="3546"/>
                  </a:cubicBezTo>
                  <a:cubicBezTo>
                    <a:pt x="672" y="4879"/>
                    <a:pt x="1860" y="5781"/>
                    <a:pt x="3175" y="5781"/>
                  </a:cubicBezTo>
                  <a:cubicBezTo>
                    <a:pt x="3391" y="5781"/>
                    <a:pt x="3611" y="5756"/>
                    <a:pt x="3832" y="5705"/>
                  </a:cubicBezTo>
                  <a:cubicBezTo>
                    <a:pt x="5385" y="5344"/>
                    <a:pt x="6352" y="3791"/>
                    <a:pt x="5991" y="2238"/>
                  </a:cubicBezTo>
                  <a:cubicBezTo>
                    <a:pt x="5680" y="903"/>
                    <a:pt x="4492" y="1"/>
                    <a:pt x="3179" y="1"/>
                  </a:cubicBezTo>
                  <a:close/>
                </a:path>
              </a:pathLst>
            </a:custGeom>
            <a:solidFill>
              <a:srgbClr val="EAA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6"/>
            <p:cNvSpPr/>
            <p:nvPr/>
          </p:nvSpPr>
          <p:spPr>
            <a:xfrm>
              <a:off x="154561" y="4016443"/>
              <a:ext cx="138599" cy="131683"/>
            </a:xfrm>
            <a:custGeom>
              <a:avLst/>
              <a:gdLst/>
              <a:ahLst/>
              <a:cxnLst/>
              <a:rect l="l" t="t" r="r" b="b"/>
              <a:pathLst>
                <a:path w="3006" h="2856" extrusionOk="0">
                  <a:moveTo>
                    <a:pt x="1334" y="0"/>
                  </a:moveTo>
                  <a:cubicBezTo>
                    <a:pt x="1304" y="0"/>
                    <a:pt x="1273" y="1"/>
                    <a:pt x="1242" y="3"/>
                  </a:cubicBezTo>
                  <a:cubicBezTo>
                    <a:pt x="797" y="25"/>
                    <a:pt x="391" y="218"/>
                    <a:pt x="95" y="546"/>
                  </a:cubicBezTo>
                  <a:cubicBezTo>
                    <a:pt x="1" y="651"/>
                    <a:pt x="10" y="811"/>
                    <a:pt x="113" y="903"/>
                  </a:cubicBezTo>
                  <a:cubicBezTo>
                    <a:pt x="161" y="947"/>
                    <a:pt x="221" y="968"/>
                    <a:pt x="282" y="968"/>
                  </a:cubicBezTo>
                  <a:cubicBezTo>
                    <a:pt x="351" y="968"/>
                    <a:pt x="419" y="940"/>
                    <a:pt x="470" y="885"/>
                  </a:cubicBezTo>
                  <a:cubicBezTo>
                    <a:pt x="676" y="656"/>
                    <a:pt x="959" y="521"/>
                    <a:pt x="1267" y="505"/>
                  </a:cubicBezTo>
                  <a:cubicBezTo>
                    <a:pt x="1287" y="504"/>
                    <a:pt x="1307" y="504"/>
                    <a:pt x="1326" y="504"/>
                  </a:cubicBezTo>
                  <a:cubicBezTo>
                    <a:pt x="1612" y="504"/>
                    <a:pt x="1885" y="609"/>
                    <a:pt x="2099" y="802"/>
                  </a:cubicBezTo>
                  <a:cubicBezTo>
                    <a:pt x="2328" y="1008"/>
                    <a:pt x="2463" y="1293"/>
                    <a:pt x="2478" y="1601"/>
                  </a:cubicBezTo>
                  <a:cubicBezTo>
                    <a:pt x="2494" y="1908"/>
                    <a:pt x="2389" y="2204"/>
                    <a:pt x="2182" y="2433"/>
                  </a:cubicBezTo>
                  <a:cubicBezTo>
                    <a:pt x="2088" y="2537"/>
                    <a:pt x="2097" y="2696"/>
                    <a:pt x="2200" y="2788"/>
                  </a:cubicBezTo>
                  <a:cubicBezTo>
                    <a:pt x="2247" y="2833"/>
                    <a:pt x="2310" y="2855"/>
                    <a:pt x="2368" y="2855"/>
                  </a:cubicBezTo>
                  <a:lnTo>
                    <a:pt x="2371" y="2855"/>
                  </a:lnTo>
                  <a:cubicBezTo>
                    <a:pt x="2438" y="2855"/>
                    <a:pt x="2508" y="2826"/>
                    <a:pt x="2557" y="2770"/>
                  </a:cubicBezTo>
                  <a:cubicBezTo>
                    <a:pt x="2855" y="2442"/>
                    <a:pt x="3006" y="2018"/>
                    <a:pt x="2983" y="1574"/>
                  </a:cubicBezTo>
                  <a:cubicBezTo>
                    <a:pt x="2961" y="1132"/>
                    <a:pt x="2768" y="725"/>
                    <a:pt x="2438" y="427"/>
                  </a:cubicBezTo>
                  <a:cubicBezTo>
                    <a:pt x="2131" y="151"/>
                    <a:pt x="1743" y="0"/>
                    <a:pt x="1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6"/>
            <p:cNvSpPr/>
            <p:nvPr/>
          </p:nvSpPr>
          <p:spPr>
            <a:xfrm>
              <a:off x="1187778" y="3688024"/>
              <a:ext cx="293013" cy="266547"/>
            </a:xfrm>
            <a:custGeom>
              <a:avLst/>
              <a:gdLst/>
              <a:ahLst/>
              <a:cxnLst/>
              <a:rect l="l" t="t" r="r" b="b"/>
              <a:pathLst>
                <a:path w="6355" h="5781" extrusionOk="0">
                  <a:moveTo>
                    <a:pt x="3179" y="1"/>
                  </a:moveTo>
                  <a:cubicBezTo>
                    <a:pt x="2963" y="1"/>
                    <a:pt x="2743" y="25"/>
                    <a:pt x="2523" y="77"/>
                  </a:cubicBezTo>
                  <a:cubicBezTo>
                    <a:pt x="968" y="438"/>
                    <a:pt x="1" y="1991"/>
                    <a:pt x="362" y="3546"/>
                  </a:cubicBezTo>
                  <a:cubicBezTo>
                    <a:pt x="672" y="4879"/>
                    <a:pt x="1860" y="5781"/>
                    <a:pt x="3174" y="5781"/>
                  </a:cubicBezTo>
                  <a:cubicBezTo>
                    <a:pt x="3391" y="5781"/>
                    <a:pt x="3611" y="5756"/>
                    <a:pt x="3832" y="5705"/>
                  </a:cubicBezTo>
                  <a:cubicBezTo>
                    <a:pt x="5387" y="5344"/>
                    <a:pt x="6354" y="3791"/>
                    <a:pt x="5993" y="2238"/>
                  </a:cubicBezTo>
                  <a:cubicBezTo>
                    <a:pt x="5683" y="903"/>
                    <a:pt x="4493" y="1"/>
                    <a:pt x="3179" y="1"/>
                  </a:cubicBezTo>
                  <a:close/>
                </a:path>
              </a:pathLst>
            </a:custGeom>
            <a:solidFill>
              <a:srgbClr val="EAA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6"/>
            <p:cNvSpPr/>
            <p:nvPr/>
          </p:nvSpPr>
          <p:spPr>
            <a:xfrm>
              <a:off x="1275244" y="3751698"/>
              <a:ext cx="115914" cy="148466"/>
            </a:xfrm>
            <a:custGeom>
              <a:avLst/>
              <a:gdLst/>
              <a:ahLst/>
              <a:cxnLst/>
              <a:rect l="l" t="t" r="r" b="b"/>
              <a:pathLst>
                <a:path w="2514" h="3220" extrusionOk="0">
                  <a:moveTo>
                    <a:pt x="1708" y="0"/>
                  </a:moveTo>
                  <a:cubicBezTo>
                    <a:pt x="1485" y="0"/>
                    <a:pt x="1262" y="46"/>
                    <a:pt x="1050" y="136"/>
                  </a:cubicBezTo>
                  <a:cubicBezTo>
                    <a:pt x="644" y="311"/>
                    <a:pt x="330" y="635"/>
                    <a:pt x="164" y="1045"/>
                  </a:cubicBezTo>
                  <a:cubicBezTo>
                    <a:pt x="0" y="1458"/>
                    <a:pt x="7" y="1909"/>
                    <a:pt x="182" y="2316"/>
                  </a:cubicBezTo>
                  <a:cubicBezTo>
                    <a:pt x="357" y="2722"/>
                    <a:pt x="680" y="3038"/>
                    <a:pt x="1093" y="3202"/>
                  </a:cubicBezTo>
                  <a:cubicBezTo>
                    <a:pt x="1122" y="3213"/>
                    <a:pt x="1154" y="3220"/>
                    <a:pt x="1185" y="3220"/>
                  </a:cubicBezTo>
                  <a:cubicBezTo>
                    <a:pt x="1286" y="3220"/>
                    <a:pt x="1380" y="3159"/>
                    <a:pt x="1421" y="3061"/>
                  </a:cubicBezTo>
                  <a:cubicBezTo>
                    <a:pt x="1472" y="2930"/>
                    <a:pt x="1409" y="2785"/>
                    <a:pt x="1279" y="2733"/>
                  </a:cubicBezTo>
                  <a:cubicBezTo>
                    <a:pt x="992" y="2619"/>
                    <a:pt x="768" y="2399"/>
                    <a:pt x="646" y="2116"/>
                  </a:cubicBezTo>
                  <a:cubicBezTo>
                    <a:pt x="525" y="1833"/>
                    <a:pt x="521" y="1519"/>
                    <a:pt x="635" y="1232"/>
                  </a:cubicBezTo>
                  <a:cubicBezTo>
                    <a:pt x="815" y="781"/>
                    <a:pt x="1249" y="505"/>
                    <a:pt x="1708" y="505"/>
                  </a:cubicBezTo>
                  <a:cubicBezTo>
                    <a:pt x="1850" y="505"/>
                    <a:pt x="1994" y="532"/>
                    <a:pt x="2134" y="587"/>
                  </a:cubicBezTo>
                  <a:cubicBezTo>
                    <a:pt x="2165" y="600"/>
                    <a:pt x="2197" y="606"/>
                    <a:pt x="2228" y="606"/>
                  </a:cubicBezTo>
                  <a:cubicBezTo>
                    <a:pt x="2328" y="606"/>
                    <a:pt x="2423" y="545"/>
                    <a:pt x="2462" y="446"/>
                  </a:cubicBezTo>
                  <a:cubicBezTo>
                    <a:pt x="2514" y="318"/>
                    <a:pt x="2451" y="170"/>
                    <a:pt x="2321" y="118"/>
                  </a:cubicBezTo>
                  <a:cubicBezTo>
                    <a:pt x="2123" y="40"/>
                    <a:pt x="1915" y="0"/>
                    <a:pt x="17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6"/>
            <p:cNvSpPr/>
            <p:nvPr/>
          </p:nvSpPr>
          <p:spPr>
            <a:xfrm>
              <a:off x="552974" y="4601677"/>
              <a:ext cx="526317" cy="666761"/>
            </a:xfrm>
            <a:custGeom>
              <a:avLst/>
              <a:gdLst/>
              <a:ahLst/>
              <a:cxnLst/>
              <a:rect l="l" t="t" r="r" b="b"/>
              <a:pathLst>
                <a:path w="11415" h="14461" extrusionOk="0">
                  <a:moveTo>
                    <a:pt x="7212" y="1"/>
                  </a:moveTo>
                  <a:cubicBezTo>
                    <a:pt x="7180" y="1"/>
                    <a:pt x="7147" y="6"/>
                    <a:pt x="7114" y="17"/>
                  </a:cubicBezTo>
                  <a:lnTo>
                    <a:pt x="5411" y="580"/>
                  </a:lnTo>
                  <a:cubicBezTo>
                    <a:pt x="5411" y="580"/>
                    <a:pt x="3883" y="1087"/>
                    <a:pt x="3582" y="1186"/>
                  </a:cubicBezTo>
                  <a:lnTo>
                    <a:pt x="3564" y="1190"/>
                  </a:lnTo>
                  <a:lnTo>
                    <a:pt x="1686" y="1814"/>
                  </a:lnTo>
                  <a:lnTo>
                    <a:pt x="265" y="2533"/>
                  </a:lnTo>
                  <a:cubicBezTo>
                    <a:pt x="103" y="2586"/>
                    <a:pt x="0" y="2672"/>
                    <a:pt x="54" y="2836"/>
                  </a:cubicBezTo>
                  <a:lnTo>
                    <a:pt x="348" y="4474"/>
                  </a:lnTo>
                  <a:lnTo>
                    <a:pt x="3075" y="12699"/>
                  </a:lnTo>
                  <a:lnTo>
                    <a:pt x="3712" y="14216"/>
                  </a:lnTo>
                  <a:cubicBezTo>
                    <a:pt x="3757" y="14351"/>
                    <a:pt x="3846" y="14460"/>
                    <a:pt x="3969" y="14460"/>
                  </a:cubicBezTo>
                  <a:cubicBezTo>
                    <a:pt x="3993" y="14460"/>
                    <a:pt x="4018" y="14456"/>
                    <a:pt x="4044" y="14447"/>
                  </a:cubicBezTo>
                  <a:lnTo>
                    <a:pt x="5734" y="14034"/>
                  </a:lnTo>
                  <a:lnTo>
                    <a:pt x="7559" y="13431"/>
                  </a:lnTo>
                  <a:lnTo>
                    <a:pt x="7579" y="13424"/>
                  </a:lnTo>
                  <a:lnTo>
                    <a:pt x="9460" y="12802"/>
                  </a:lnTo>
                  <a:lnTo>
                    <a:pt x="11163" y="12237"/>
                  </a:lnTo>
                  <a:cubicBezTo>
                    <a:pt x="11327" y="12183"/>
                    <a:pt x="11414" y="12008"/>
                    <a:pt x="11361" y="11846"/>
                  </a:cubicBezTo>
                  <a:lnTo>
                    <a:pt x="10795" y="10143"/>
                  </a:lnTo>
                  <a:lnTo>
                    <a:pt x="8070" y="1920"/>
                  </a:lnTo>
                  <a:cubicBezTo>
                    <a:pt x="8070" y="1915"/>
                    <a:pt x="7505" y="212"/>
                    <a:pt x="7505" y="212"/>
                  </a:cubicBezTo>
                  <a:cubicBezTo>
                    <a:pt x="7462" y="83"/>
                    <a:pt x="7341" y="1"/>
                    <a:pt x="7212" y="1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6"/>
            <p:cNvSpPr/>
            <p:nvPr/>
          </p:nvSpPr>
          <p:spPr>
            <a:xfrm>
              <a:off x="770462" y="5062054"/>
              <a:ext cx="97517" cy="94428"/>
            </a:xfrm>
            <a:custGeom>
              <a:avLst/>
              <a:gdLst/>
              <a:ahLst/>
              <a:cxnLst/>
              <a:rect l="l" t="t" r="r" b="b"/>
              <a:pathLst>
                <a:path w="2115" h="2048" extrusionOk="0">
                  <a:moveTo>
                    <a:pt x="1058" y="506"/>
                  </a:moveTo>
                  <a:cubicBezTo>
                    <a:pt x="1275" y="506"/>
                    <a:pt x="1477" y="643"/>
                    <a:pt x="1549" y="860"/>
                  </a:cubicBezTo>
                  <a:cubicBezTo>
                    <a:pt x="1592" y="990"/>
                    <a:pt x="1583" y="1132"/>
                    <a:pt x="1520" y="1255"/>
                  </a:cubicBezTo>
                  <a:cubicBezTo>
                    <a:pt x="1457" y="1379"/>
                    <a:pt x="1352" y="1471"/>
                    <a:pt x="1221" y="1513"/>
                  </a:cubicBezTo>
                  <a:cubicBezTo>
                    <a:pt x="1167" y="1532"/>
                    <a:pt x="1111" y="1541"/>
                    <a:pt x="1056" y="1541"/>
                  </a:cubicBezTo>
                  <a:cubicBezTo>
                    <a:pt x="976" y="1541"/>
                    <a:pt x="897" y="1522"/>
                    <a:pt x="824" y="1486"/>
                  </a:cubicBezTo>
                  <a:cubicBezTo>
                    <a:pt x="701" y="1424"/>
                    <a:pt x="609" y="1316"/>
                    <a:pt x="566" y="1186"/>
                  </a:cubicBezTo>
                  <a:cubicBezTo>
                    <a:pt x="523" y="1053"/>
                    <a:pt x="532" y="914"/>
                    <a:pt x="595" y="791"/>
                  </a:cubicBezTo>
                  <a:cubicBezTo>
                    <a:pt x="658" y="667"/>
                    <a:pt x="764" y="575"/>
                    <a:pt x="894" y="533"/>
                  </a:cubicBezTo>
                  <a:cubicBezTo>
                    <a:pt x="948" y="515"/>
                    <a:pt x="1004" y="506"/>
                    <a:pt x="1058" y="506"/>
                  </a:cubicBezTo>
                  <a:close/>
                  <a:moveTo>
                    <a:pt x="1058" y="0"/>
                  </a:moveTo>
                  <a:cubicBezTo>
                    <a:pt x="951" y="0"/>
                    <a:pt x="843" y="17"/>
                    <a:pt x="737" y="52"/>
                  </a:cubicBezTo>
                  <a:cubicBezTo>
                    <a:pt x="476" y="138"/>
                    <a:pt x="265" y="319"/>
                    <a:pt x="144" y="564"/>
                  </a:cubicBezTo>
                  <a:cubicBezTo>
                    <a:pt x="21" y="809"/>
                    <a:pt x="1" y="1085"/>
                    <a:pt x="86" y="1345"/>
                  </a:cubicBezTo>
                  <a:cubicBezTo>
                    <a:pt x="173" y="1603"/>
                    <a:pt x="355" y="1814"/>
                    <a:pt x="600" y="1937"/>
                  </a:cubicBezTo>
                  <a:cubicBezTo>
                    <a:pt x="743" y="2009"/>
                    <a:pt x="898" y="2047"/>
                    <a:pt x="1058" y="2047"/>
                  </a:cubicBezTo>
                  <a:lnTo>
                    <a:pt x="1058" y="2045"/>
                  </a:lnTo>
                  <a:cubicBezTo>
                    <a:pt x="1165" y="2045"/>
                    <a:pt x="1273" y="2030"/>
                    <a:pt x="1379" y="1994"/>
                  </a:cubicBezTo>
                  <a:cubicBezTo>
                    <a:pt x="1639" y="1908"/>
                    <a:pt x="1850" y="1727"/>
                    <a:pt x="1971" y="1482"/>
                  </a:cubicBezTo>
                  <a:cubicBezTo>
                    <a:pt x="2094" y="1237"/>
                    <a:pt x="2115" y="961"/>
                    <a:pt x="2029" y="701"/>
                  </a:cubicBezTo>
                  <a:cubicBezTo>
                    <a:pt x="1887" y="271"/>
                    <a:pt x="1486" y="0"/>
                    <a:pt x="10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6"/>
            <p:cNvSpPr/>
            <p:nvPr/>
          </p:nvSpPr>
          <p:spPr>
            <a:xfrm>
              <a:off x="662524" y="4748943"/>
              <a:ext cx="105909" cy="94336"/>
            </a:xfrm>
            <a:custGeom>
              <a:avLst/>
              <a:gdLst/>
              <a:ahLst/>
              <a:cxnLst/>
              <a:rect l="l" t="t" r="r" b="b"/>
              <a:pathLst>
                <a:path w="2297" h="2046" extrusionOk="0">
                  <a:moveTo>
                    <a:pt x="1150" y="506"/>
                  </a:moveTo>
                  <a:cubicBezTo>
                    <a:pt x="1228" y="506"/>
                    <a:pt x="1307" y="524"/>
                    <a:pt x="1381" y="559"/>
                  </a:cubicBezTo>
                  <a:cubicBezTo>
                    <a:pt x="1504" y="622"/>
                    <a:pt x="1596" y="728"/>
                    <a:pt x="1639" y="860"/>
                  </a:cubicBezTo>
                  <a:cubicBezTo>
                    <a:pt x="1729" y="1132"/>
                    <a:pt x="1583" y="1423"/>
                    <a:pt x="1311" y="1513"/>
                  </a:cubicBezTo>
                  <a:cubicBezTo>
                    <a:pt x="1257" y="1531"/>
                    <a:pt x="1202" y="1540"/>
                    <a:pt x="1148" y="1540"/>
                  </a:cubicBezTo>
                  <a:cubicBezTo>
                    <a:pt x="931" y="1540"/>
                    <a:pt x="730" y="1403"/>
                    <a:pt x="658" y="1186"/>
                  </a:cubicBezTo>
                  <a:cubicBezTo>
                    <a:pt x="569" y="914"/>
                    <a:pt x="714" y="620"/>
                    <a:pt x="986" y="530"/>
                  </a:cubicBezTo>
                  <a:cubicBezTo>
                    <a:pt x="1040" y="512"/>
                    <a:pt x="1094" y="506"/>
                    <a:pt x="1150" y="506"/>
                  </a:cubicBezTo>
                  <a:close/>
                  <a:moveTo>
                    <a:pt x="1148" y="0"/>
                  </a:moveTo>
                  <a:cubicBezTo>
                    <a:pt x="1041" y="0"/>
                    <a:pt x="933" y="17"/>
                    <a:pt x="827" y="52"/>
                  </a:cubicBezTo>
                  <a:cubicBezTo>
                    <a:pt x="290" y="230"/>
                    <a:pt x="1" y="809"/>
                    <a:pt x="178" y="1345"/>
                  </a:cubicBezTo>
                  <a:cubicBezTo>
                    <a:pt x="319" y="1774"/>
                    <a:pt x="719" y="2045"/>
                    <a:pt x="1150" y="2045"/>
                  </a:cubicBezTo>
                  <a:cubicBezTo>
                    <a:pt x="1255" y="2045"/>
                    <a:pt x="1363" y="2029"/>
                    <a:pt x="1471" y="1993"/>
                  </a:cubicBezTo>
                  <a:cubicBezTo>
                    <a:pt x="2005" y="1816"/>
                    <a:pt x="2297" y="1237"/>
                    <a:pt x="2119" y="701"/>
                  </a:cubicBezTo>
                  <a:cubicBezTo>
                    <a:pt x="1977" y="271"/>
                    <a:pt x="1576" y="0"/>
                    <a:pt x="11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6"/>
            <p:cNvSpPr/>
            <p:nvPr/>
          </p:nvSpPr>
          <p:spPr>
            <a:xfrm>
              <a:off x="887205" y="5097326"/>
              <a:ext cx="107016" cy="122692"/>
            </a:xfrm>
            <a:custGeom>
              <a:avLst/>
              <a:gdLst/>
              <a:ahLst/>
              <a:cxnLst/>
              <a:rect l="l" t="t" r="r" b="b"/>
              <a:pathLst>
                <a:path w="2321" h="2661" extrusionOk="0">
                  <a:moveTo>
                    <a:pt x="1701" y="1"/>
                  </a:moveTo>
                  <a:cubicBezTo>
                    <a:pt x="597" y="367"/>
                    <a:pt x="0" y="1558"/>
                    <a:pt x="366" y="2660"/>
                  </a:cubicBezTo>
                  <a:lnTo>
                    <a:pt x="2069" y="2097"/>
                  </a:lnTo>
                  <a:cubicBezTo>
                    <a:pt x="2231" y="2043"/>
                    <a:pt x="2321" y="1868"/>
                    <a:pt x="2267" y="1704"/>
                  </a:cubicBezTo>
                  <a:lnTo>
                    <a:pt x="1701" y="1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6"/>
            <p:cNvSpPr/>
            <p:nvPr/>
          </p:nvSpPr>
          <p:spPr>
            <a:xfrm>
              <a:off x="717300" y="4629757"/>
              <a:ext cx="122646" cy="93368"/>
            </a:xfrm>
            <a:custGeom>
              <a:avLst/>
              <a:gdLst/>
              <a:ahLst/>
              <a:cxnLst/>
              <a:rect l="l" t="t" r="r" b="b"/>
              <a:pathLst>
                <a:path w="2660" h="2025" extrusionOk="0">
                  <a:moveTo>
                    <a:pt x="1802" y="0"/>
                  </a:moveTo>
                  <a:cubicBezTo>
                    <a:pt x="1770" y="0"/>
                    <a:pt x="1738" y="5"/>
                    <a:pt x="1706" y="16"/>
                  </a:cubicBezTo>
                  <a:lnTo>
                    <a:pt x="0" y="581"/>
                  </a:lnTo>
                  <a:cubicBezTo>
                    <a:pt x="293" y="1464"/>
                    <a:pt x="1116" y="2024"/>
                    <a:pt x="1998" y="2024"/>
                  </a:cubicBezTo>
                  <a:cubicBezTo>
                    <a:pt x="2217" y="2024"/>
                    <a:pt x="2440" y="1990"/>
                    <a:pt x="2659" y="1917"/>
                  </a:cubicBezTo>
                  <a:lnTo>
                    <a:pt x="2096" y="213"/>
                  </a:lnTo>
                  <a:cubicBezTo>
                    <a:pt x="2053" y="84"/>
                    <a:pt x="1932" y="0"/>
                    <a:pt x="1802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6"/>
            <p:cNvSpPr/>
            <p:nvPr/>
          </p:nvSpPr>
          <p:spPr>
            <a:xfrm>
              <a:off x="540525" y="4685223"/>
              <a:ext cx="106969" cy="122646"/>
            </a:xfrm>
            <a:custGeom>
              <a:avLst/>
              <a:gdLst/>
              <a:ahLst/>
              <a:cxnLst/>
              <a:rect l="l" t="t" r="r" b="b"/>
              <a:pathLst>
                <a:path w="2320" h="2660" extrusionOk="0">
                  <a:moveTo>
                    <a:pt x="1956" y="0"/>
                  </a:moveTo>
                  <a:lnTo>
                    <a:pt x="250" y="566"/>
                  </a:lnTo>
                  <a:cubicBezTo>
                    <a:pt x="88" y="620"/>
                    <a:pt x="1" y="795"/>
                    <a:pt x="55" y="956"/>
                  </a:cubicBezTo>
                  <a:lnTo>
                    <a:pt x="618" y="2660"/>
                  </a:lnTo>
                  <a:cubicBezTo>
                    <a:pt x="1722" y="2296"/>
                    <a:pt x="2319" y="1104"/>
                    <a:pt x="1956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6"/>
            <p:cNvSpPr/>
            <p:nvPr/>
          </p:nvSpPr>
          <p:spPr>
            <a:xfrm>
              <a:off x="685624" y="4879840"/>
              <a:ext cx="163543" cy="145607"/>
            </a:xfrm>
            <a:custGeom>
              <a:avLst/>
              <a:gdLst/>
              <a:ahLst/>
              <a:cxnLst/>
              <a:rect l="l" t="t" r="r" b="b"/>
              <a:pathLst>
                <a:path w="3547" h="3158" extrusionOk="0">
                  <a:moveTo>
                    <a:pt x="1774" y="1"/>
                  </a:moveTo>
                  <a:cubicBezTo>
                    <a:pt x="1609" y="1"/>
                    <a:pt x="1442" y="27"/>
                    <a:pt x="1277" y="81"/>
                  </a:cubicBezTo>
                  <a:cubicBezTo>
                    <a:pt x="449" y="355"/>
                    <a:pt x="0" y="1248"/>
                    <a:pt x="274" y="2077"/>
                  </a:cubicBezTo>
                  <a:cubicBezTo>
                    <a:pt x="493" y="2738"/>
                    <a:pt x="1110" y="3158"/>
                    <a:pt x="1773" y="3158"/>
                  </a:cubicBezTo>
                  <a:cubicBezTo>
                    <a:pt x="1937" y="3158"/>
                    <a:pt x="2104" y="3132"/>
                    <a:pt x="2269" y="3077"/>
                  </a:cubicBezTo>
                  <a:cubicBezTo>
                    <a:pt x="3097" y="2804"/>
                    <a:pt x="3546" y="1910"/>
                    <a:pt x="3270" y="1082"/>
                  </a:cubicBezTo>
                  <a:cubicBezTo>
                    <a:pt x="3051" y="419"/>
                    <a:pt x="2435" y="1"/>
                    <a:pt x="1774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6"/>
            <p:cNvSpPr/>
            <p:nvPr/>
          </p:nvSpPr>
          <p:spPr>
            <a:xfrm>
              <a:off x="800800" y="4627866"/>
              <a:ext cx="208314" cy="566062"/>
            </a:xfrm>
            <a:custGeom>
              <a:avLst/>
              <a:gdLst/>
              <a:ahLst/>
              <a:cxnLst/>
              <a:rect l="l" t="t" r="r" b="b"/>
              <a:pathLst>
                <a:path w="4518" h="12277" extrusionOk="0">
                  <a:moveTo>
                    <a:pt x="285" y="1"/>
                  </a:moveTo>
                  <a:cubicBezTo>
                    <a:pt x="258" y="1"/>
                    <a:pt x="231" y="5"/>
                    <a:pt x="204" y="14"/>
                  </a:cubicBezTo>
                  <a:cubicBezTo>
                    <a:pt x="72" y="59"/>
                    <a:pt x="0" y="203"/>
                    <a:pt x="45" y="335"/>
                  </a:cubicBezTo>
                  <a:lnTo>
                    <a:pt x="3995" y="12104"/>
                  </a:lnTo>
                  <a:cubicBezTo>
                    <a:pt x="4031" y="12210"/>
                    <a:pt x="4130" y="12277"/>
                    <a:pt x="4235" y="12277"/>
                  </a:cubicBezTo>
                  <a:cubicBezTo>
                    <a:pt x="4262" y="12277"/>
                    <a:pt x="4287" y="12272"/>
                    <a:pt x="4314" y="12263"/>
                  </a:cubicBezTo>
                  <a:cubicBezTo>
                    <a:pt x="4446" y="12219"/>
                    <a:pt x="4518" y="12075"/>
                    <a:pt x="4473" y="11942"/>
                  </a:cubicBezTo>
                  <a:lnTo>
                    <a:pt x="525" y="174"/>
                  </a:lnTo>
                  <a:cubicBezTo>
                    <a:pt x="489" y="68"/>
                    <a:pt x="391" y="1"/>
                    <a:pt x="2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6"/>
            <p:cNvSpPr/>
            <p:nvPr/>
          </p:nvSpPr>
          <p:spPr>
            <a:xfrm>
              <a:off x="848982" y="4610207"/>
              <a:ext cx="208360" cy="565923"/>
            </a:xfrm>
            <a:custGeom>
              <a:avLst/>
              <a:gdLst/>
              <a:ahLst/>
              <a:cxnLst/>
              <a:rect l="l" t="t" r="r" b="b"/>
              <a:pathLst>
                <a:path w="4519" h="12274" extrusionOk="0">
                  <a:moveTo>
                    <a:pt x="286" y="0"/>
                  </a:moveTo>
                  <a:cubicBezTo>
                    <a:pt x="259" y="0"/>
                    <a:pt x="232" y="4"/>
                    <a:pt x="205" y="14"/>
                  </a:cubicBezTo>
                  <a:cubicBezTo>
                    <a:pt x="73" y="58"/>
                    <a:pt x="1" y="200"/>
                    <a:pt x="46" y="332"/>
                  </a:cubicBezTo>
                  <a:lnTo>
                    <a:pt x="3996" y="12101"/>
                  </a:lnTo>
                  <a:cubicBezTo>
                    <a:pt x="4032" y="12207"/>
                    <a:pt x="4128" y="12274"/>
                    <a:pt x="4236" y="12274"/>
                  </a:cubicBezTo>
                  <a:cubicBezTo>
                    <a:pt x="4261" y="12274"/>
                    <a:pt x="4287" y="12269"/>
                    <a:pt x="4314" y="12260"/>
                  </a:cubicBezTo>
                  <a:cubicBezTo>
                    <a:pt x="4447" y="12216"/>
                    <a:pt x="4519" y="12074"/>
                    <a:pt x="4474" y="11942"/>
                  </a:cubicBezTo>
                  <a:lnTo>
                    <a:pt x="526" y="173"/>
                  </a:lnTo>
                  <a:cubicBezTo>
                    <a:pt x="490" y="67"/>
                    <a:pt x="392" y="0"/>
                    <a:pt x="2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6"/>
            <p:cNvSpPr/>
            <p:nvPr/>
          </p:nvSpPr>
          <p:spPr>
            <a:xfrm>
              <a:off x="-114475" y="4730823"/>
              <a:ext cx="860781" cy="478227"/>
            </a:xfrm>
            <a:custGeom>
              <a:avLst/>
              <a:gdLst/>
              <a:ahLst/>
              <a:cxnLst/>
              <a:rect l="l" t="t" r="r" b="b"/>
              <a:pathLst>
                <a:path w="18669" h="10372" extrusionOk="0">
                  <a:moveTo>
                    <a:pt x="1" y="1"/>
                  </a:moveTo>
                  <a:cubicBezTo>
                    <a:pt x="1" y="2360"/>
                    <a:pt x="876" y="4501"/>
                    <a:pt x="2534" y="6193"/>
                  </a:cubicBezTo>
                  <a:cubicBezTo>
                    <a:pt x="3706" y="7389"/>
                    <a:pt x="5261" y="8354"/>
                    <a:pt x="7160" y="9063"/>
                  </a:cubicBezTo>
                  <a:cubicBezTo>
                    <a:pt x="9716" y="10019"/>
                    <a:pt x="13426" y="10372"/>
                    <a:pt x="13426" y="10372"/>
                  </a:cubicBezTo>
                  <a:lnTo>
                    <a:pt x="17712" y="10372"/>
                  </a:lnTo>
                  <a:cubicBezTo>
                    <a:pt x="18240" y="10372"/>
                    <a:pt x="18668" y="9943"/>
                    <a:pt x="18668" y="9415"/>
                  </a:cubicBezTo>
                  <a:cubicBezTo>
                    <a:pt x="18668" y="8888"/>
                    <a:pt x="18240" y="8462"/>
                    <a:pt x="17712" y="8462"/>
                  </a:cubicBezTo>
                  <a:cubicBezTo>
                    <a:pt x="18240" y="8462"/>
                    <a:pt x="18668" y="8035"/>
                    <a:pt x="18668" y="7508"/>
                  </a:cubicBezTo>
                  <a:cubicBezTo>
                    <a:pt x="18668" y="6980"/>
                    <a:pt x="18240" y="6554"/>
                    <a:pt x="17712" y="6554"/>
                  </a:cubicBezTo>
                  <a:cubicBezTo>
                    <a:pt x="18240" y="6554"/>
                    <a:pt x="18668" y="6125"/>
                    <a:pt x="18668" y="5598"/>
                  </a:cubicBezTo>
                  <a:cubicBezTo>
                    <a:pt x="18668" y="5071"/>
                    <a:pt x="18240" y="4644"/>
                    <a:pt x="17712" y="4644"/>
                  </a:cubicBezTo>
                  <a:cubicBezTo>
                    <a:pt x="18240" y="4644"/>
                    <a:pt x="18668" y="4216"/>
                    <a:pt x="18668" y="3690"/>
                  </a:cubicBezTo>
                  <a:cubicBezTo>
                    <a:pt x="18668" y="3163"/>
                    <a:pt x="18240" y="2734"/>
                    <a:pt x="17712" y="2734"/>
                  </a:cubicBezTo>
                  <a:lnTo>
                    <a:pt x="13426" y="2734"/>
                  </a:lnTo>
                  <a:cubicBezTo>
                    <a:pt x="12705" y="2683"/>
                    <a:pt x="11103" y="2467"/>
                    <a:pt x="9685" y="1913"/>
                  </a:cubicBezTo>
                  <a:cubicBezTo>
                    <a:pt x="7582" y="1092"/>
                    <a:pt x="7582" y="299"/>
                    <a:pt x="7582" y="1"/>
                  </a:cubicBezTo>
                  <a:close/>
                </a:path>
              </a:pathLst>
            </a:custGeom>
            <a:solidFill>
              <a:srgbClr val="EAA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6"/>
            <p:cNvSpPr/>
            <p:nvPr/>
          </p:nvSpPr>
          <p:spPr>
            <a:xfrm>
              <a:off x="561642" y="5021296"/>
              <a:ext cx="140997" cy="23330"/>
            </a:xfrm>
            <a:custGeom>
              <a:avLst/>
              <a:gdLst/>
              <a:ahLst/>
              <a:cxnLst/>
              <a:rect l="l" t="t" r="r" b="b"/>
              <a:pathLst>
                <a:path w="3058" h="506" extrusionOk="0">
                  <a:moveTo>
                    <a:pt x="252" y="0"/>
                  </a:moveTo>
                  <a:cubicBezTo>
                    <a:pt x="113" y="0"/>
                    <a:pt x="1" y="113"/>
                    <a:pt x="1" y="252"/>
                  </a:cubicBezTo>
                  <a:cubicBezTo>
                    <a:pt x="1" y="393"/>
                    <a:pt x="113" y="505"/>
                    <a:pt x="252" y="505"/>
                  </a:cubicBezTo>
                  <a:lnTo>
                    <a:pt x="2804" y="505"/>
                  </a:lnTo>
                  <a:cubicBezTo>
                    <a:pt x="2945" y="505"/>
                    <a:pt x="3057" y="393"/>
                    <a:pt x="3057" y="252"/>
                  </a:cubicBezTo>
                  <a:cubicBezTo>
                    <a:pt x="3057" y="113"/>
                    <a:pt x="2945" y="0"/>
                    <a:pt x="28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6"/>
            <p:cNvSpPr/>
            <p:nvPr/>
          </p:nvSpPr>
          <p:spPr>
            <a:xfrm>
              <a:off x="561642" y="4933232"/>
              <a:ext cx="140997" cy="23330"/>
            </a:xfrm>
            <a:custGeom>
              <a:avLst/>
              <a:gdLst/>
              <a:ahLst/>
              <a:cxnLst/>
              <a:rect l="l" t="t" r="r" b="b"/>
              <a:pathLst>
                <a:path w="3058" h="506" extrusionOk="0">
                  <a:moveTo>
                    <a:pt x="252" y="1"/>
                  </a:moveTo>
                  <a:cubicBezTo>
                    <a:pt x="113" y="1"/>
                    <a:pt x="1" y="115"/>
                    <a:pt x="1" y="254"/>
                  </a:cubicBezTo>
                  <a:cubicBezTo>
                    <a:pt x="1" y="393"/>
                    <a:pt x="113" y="506"/>
                    <a:pt x="252" y="506"/>
                  </a:cubicBezTo>
                  <a:lnTo>
                    <a:pt x="2804" y="506"/>
                  </a:lnTo>
                  <a:cubicBezTo>
                    <a:pt x="2945" y="506"/>
                    <a:pt x="3057" y="393"/>
                    <a:pt x="3057" y="254"/>
                  </a:cubicBezTo>
                  <a:cubicBezTo>
                    <a:pt x="3057" y="115"/>
                    <a:pt x="2945" y="1"/>
                    <a:pt x="28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6"/>
            <p:cNvSpPr/>
            <p:nvPr/>
          </p:nvSpPr>
          <p:spPr>
            <a:xfrm>
              <a:off x="561642" y="5109268"/>
              <a:ext cx="140997" cy="23423"/>
            </a:xfrm>
            <a:custGeom>
              <a:avLst/>
              <a:gdLst/>
              <a:ahLst/>
              <a:cxnLst/>
              <a:rect l="l" t="t" r="r" b="b"/>
              <a:pathLst>
                <a:path w="3058" h="508" extrusionOk="0">
                  <a:moveTo>
                    <a:pt x="252" y="0"/>
                  </a:moveTo>
                  <a:cubicBezTo>
                    <a:pt x="113" y="0"/>
                    <a:pt x="1" y="115"/>
                    <a:pt x="1" y="254"/>
                  </a:cubicBezTo>
                  <a:cubicBezTo>
                    <a:pt x="1" y="393"/>
                    <a:pt x="113" y="507"/>
                    <a:pt x="252" y="507"/>
                  </a:cubicBezTo>
                  <a:lnTo>
                    <a:pt x="2804" y="507"/>
                  </a:lnTo>
                  <a:cubicBezTo>
                    <a:pt x="2945" y="507"/>
                    <a:pt x="3057" y="393"/>
                    <a:pt x="3057" y="254"/>
                  </a:cubicBezTo>
                  <a:cubicBezTo>
                    <a:pt x="3057" y="115"/>
                    <a:pt x="2945" y="0"/>
                    <a:pt x="28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3" name="Google Shape;1403;p36"/>
          <p:cNvGrpSpPr/>
          <p:nvPr/>
        </p:nvGrpSpPr>
        <p:grpSpPr>
          <a:xfrm>
            <a:off x="7228971" y="3012949"/>
            <a:ext cx="1857841" cy="2056824"/>
            <a:chOff x="7230875" y="2943676"/>
            <a:chExt cx="1956033" cy="2165534"/>
          </a:xfrm>
        </p:grpSpPr>
        <p:sp>
          <p:nvSpPr>
            <p:cNvPr id="1404" name="Google Shape;1404;p36"/>
            <p:cNvSpPr/>
            <p:nvPr/>
          </p:nvSpPr>
          <p:spPr>
            <a:xfrm rot="-4301683">
              <a:off x="7385212" y="3026587"/>
              <a:ext cx="383706" cy="289345"/>
            </a:xfrm>
            <a:custGeom>
              <a:avLst/>
              <a:gdLst/>
              <a:ahLst/>
              <a:cxnLst/>
              <a:rect l="l" t="t" r="r" b="b"/>
              <a:pathLst>
                <a:path w="10170" h="7669" extrusionOk="0">
                  <a:moveTo>
                    <a:pt x="8749" y="0"/>
                  </a:moveTo>
                  <a:cubicBezTo>
                    <a:pt x="8702" y="0"/>
                    <a:pt x="8656" y="13"/>
                    <a:pt x="8614" y="39"/>
                  </a:cubicBezTo>
                  <a:lnTo>
                    <a:pt x="6875" y="1146"/>
                  </a:lnTo>
                  <a:lnTo>
                    <a:pt x="6787" y="1503"/>
                  </a:lnTo>
                  <a:lnTo>
                    <a:pt x="6455" y="1413"/>
                  </a:lnTo>
                  <a:lnTo>
                    <a:pt x="4594" y="2600"/>
                  </a:lnTo>
                  <a:lnTo>
                    <a:pt x="4498" y="2908"/>
                  </a:lnTo>
                  <a:lnTo>
                    <a:pt x="4175" y="2865"/>
                  </a:lnTo>
                  <a:lnTo>
                    <a:pt x="2307" y="4054"/>
                  </a:lnTo>
                  <a:lnTo>
                    <a:pt x="2265" y="4400"/>
                  </a:lnTo>
                  <a:lnTo>
                    <a:pt x="1892" y="4319"/>
                  </a:lnTo>
                  <a:lnTo>
                    <a:pt x="153" y="5426"/>
                  </a:lnTo>
                  <a:cubicBezTo>
                    <a:pt x="36" y="5500"/>
                    <a:pt x="0" y="5657"/>
                    <a:pt x="77" y="5774"/>
                  </a:cubicBezTo>
                  <a:lnTo>
                    <a:pt x="1210" y="7553"/>
                  </a:lnTo>
                  <a:cubicBezTo>
                    <a:pt x="1258" y="7628"/>
                    <a:pt x="1338" y="7669"/>
                    <a:pt x="1421" y="7669"/>
                  </a:cubicBezTo>
                  <a:cubicBezTo>
                    <a:pt x="1467" y="7669"/>
                    <a:pt x="1514" y="7656"/>
                    <a:pt x="1556" y="7630"/>
                  </a:cubicBezTo>
                  <a:lnTo>
                    <a:pt x="3295" y="6523"/>
                  </a:lnTo>
                  <a:lnTo>
                    <a:pt x="3378" y="6283"/>
                  </a:lnTo>
                  <a:lnTo>
                    <a:pt x="3715" y="6256"/>
                  </a:lnTo>
                  <a:lnTo>
                    <a:pt x="5577" y="5069"/>
                  </a:lnTo>
                  <a:lnTo>
                    <a:pt x="5660" y="4755"/>
                  </a:lnTo>
                  <a:lnTo>
                    <a:pt x="5995" y="4804"/>
                  </a:lnTo>
                  <a:lnTo>
                    <a:pt x="7860" y="3617"/>
                  </a:lnTo>
                  <a:lnTo>
                    <a:pt x="7941" y="3289"/>
                  </a:lnTo>
                  <a:lnTo>
                    <a:pt x="8277" y="3350"/>
                  </a:lnTo>
                  <a:lnTo>
                    <a:pt x="10016" y="2243"/>
                  </a:lnTo>
                  <a:cubicBezTo>
                    <a:pt x="10133" y="2169"/>
                    <a:pt x="10169" y="2012"/>
                    <a:pt x="10093" y="1895"/>
                  </a:cubicBezTo>
                  <a:lnTo>
                    <a:pt x="8962" y="116"/>
                  </a:lnTo>
                  <a:cubicBezTo>
                    <a:pt x="8913" y="41"/>
                    <a:pt x="8831" y="0"/>
                    <a:pt x="8749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6"/>
            <p:cNvSpPr/>
            <p:nvPr/>
          </p:nvSpPr>
          <p:spPr>
            <a:xfrm rot="-4301683">
              <a:off x="7542721" y="3124708"/>
              <a:ext cx="68705" cy="93153"/>
            </a:xfrm>
            <a:custGeom>
              <a:avLst/>
              <a:gdLst/>
              <a:ahLst/>
              <a:cxnLst/>
              <a:rect l="l" t="t" r="r" b="b"/>
              <a:pathLst>
                <a:path w="1821" h="2469" extrusionOk="0">
                  <a:moveTo>
                    <a:pt x="418" y="0"/>
                  </a:moveTo>
                  <a:lnTo>
                    <a:pt x="1" y="265"/>
                  </a:lnTo>
                  <a:lnTo>
                    <a:pt x="1403" y="2469"/>
                  </a:lnTo>
                  <a:lnTo>
                    <a:pt x="1821" y="2204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6"/>
            <p:cNvSpPr/>
            <p:nvPr/>
          </p:nvSpPr>
          <p:spPr>
            <a:xfrm rot="-4301683">
              <a:off x="7518573" y="3025860"/>
              <a:ext cx="68780" cy="93191"/>
            </a:xfrm>
            <a:custGeom>
              <a:avLst/>
              <a:gdLst/>
              <a:ahLst/>
              <a:cxnLst/>
              <a:rect l="l" t="t" r="r" b="b"/>
              <a:pathLst>
                <a:path w="1823" h="2470" extrusionOk="0">
                  <a:moveTo>
                    <a:pt x="418" y="1"/>
                  </a:moveTo>
                  <a:lnTo>
                    <a:pt x="0" y="268"/>
                  </a:lnTo>
                  <a:lnTo>
                    <a:pt x="1403" y="2469"/>
                  </a:lnTo>
                  <a:lnTo>
                    <a:pt x="1823" y="2202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6"/>
            <p:cNvSpPr/>
            <p:nvPr/>
          </p:nvSpPr>
          <p:spPr>
            <a:xfrm rot="-4301683">
              <a:off x="7567711" y="3223585"/>
              <a:ext cx="68780" cy="93267"/>
            </a:xfrm>
            <a:custGeom>
              <a:avLst/>
              <a:gdLst/>
              <a:ahLst/>
              <a:cxnLst/>
              <a:rect l="l" t="t" r="r" b="b"/>
              <a:pathLst>
                <a:path w="1823" h="2472" extrusionOk="0">
                  <a:moveTo>
                    <a:pt x="418" y="0"/>
                  </a:moveTo>
                  <a:lnTo>
                    <a:pt x="0" y="267"/>
                  </a:lnTo>
                  <a:lnTo>
                    <a:pt x="1403" y="2471"/>
                  </a:lnTo>
                  <a:lnTo>
                    <a:pt x="1823" y="2204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6"/>
            <p:cNvSpPr/>
            <p:nvPr/>
          </p:nvSpPr>
          <p:spPr>
            <a:xfrm rot="-4301683">
              <a:off x="7283200" y="3489563"/>
              <a:ext cx="397327" cy="396987"/>
            </a:xfrm>
            <a:custGeom>
              <a:avLst/>
              <a:gdLst/>
              <a:ahLst/>
              <a:cxnLst/>
              <a:rect l="l" t="t" r="r" b="b"/>
              <a:pathLst>
                <a:path w="10531" h="10522" extrusionOk="0">
                  <a:moveTo>
                    <a:pt x="5017" y="1"/>
                  </a:moveTo>
                  <a:cubicBezTo>
                    <a:pt x="5016" y="1"/>
                    <a:pt x="5015" y="1"/>
                    <a:pt x="5014" y="1"/>
                  </a:cubicBezTo>
                  <a:cubicBezTo>
                    <a:pt x="3768" y="59"/>
                    <a:pt x="2635" y="553"/>
                    <a:pt x="1762" y="1329"/>
                  </a:cubicBezTo>
                  <a:cubicBezTo>
                    <a:pt x="1697" y="1388"/>
                    <a:pt x="1730" y="1540"/>
                    <a:pt x="1668" y="1601"/>
                  </a:cubicBezTo>
                  <a:cubicBezTo>
                    <a:pt x="1612" y="1657"/>
                    <a:pt x="1461" y="1621"/>
                    <a:pt x="1407" y="1677"/>
                  </a:cubicBezTo>
                  <a:cubicBezTo>
                    <a:pt x="602" y="2543"/>
                    <a:pt x="85" y="3679"/>
                    <a:pt x="9" y="4936"/>
                  </a:cubicBezTo>
                  <a:cubicBezTo>
                    <a:pt x="2" y="5043"/>
                    <a:pt x="142" y="5097"/>
                    <a:pt x="142" y="5207"/>
                  </a:cubicBezTo>
                  <a:cubicBezTo>
                    <a:pt x="142" y="5266"/>
                    <a:pt x="0" y="5376"/>
                    <a:pt x="2" y="5434"/>
                  </a:cubicBezTo>
                  <a:cubicBezTo>
                    <a:pt x="43" y="6711"/>
                    <a:pt x="539" y="7876"/>
                    <a:pt x="1333" y="8767"/>
                  </a:cubicBezTo>
                  <a:cubicBezTo>
                    <a:pt x="1357" y="8792"/>
                    <a:pt x="1414" y="8796"/>
                    <a:pt x="1476" y="8796"/>
                  </a:cubicBezTo>
                  <a:cubicBezTo>
                    <a:pt x="1500" y="8796"/>
                    <a:pt x="1526" y="8795"/>
                    <a:pt x="1550" y="8795"/>
                  </a:cubicBezTo>
                  <a:cubicBezTo>
                    <a:pt x="1611" y="8795"/>
                    <a:pt x="1666" y="8799"/>
                    <a:pt x="1690" y="8823"/>
                  </a:cubicBezTo>
                  <a:cubicBezTo>
                    <a:pt x="1746" y="8881"/>
                    <a:pt x="1620" y="9063"/>
                    <a:pt x="1681" y="9119"/>
                  </a:cubicBezTo>
                  <a:cubicBezTo>
                    <a:pt x="2563" y="9940"/>
                    <a:pt x="3730" y="10461"/>
                    <a:pt x="5016" y="10522"/>
                  </a:cubicBezTo>
                  <a:cubicBezTo>
                    <a:pt x="5018" y="10522"/>
                    <a:pt x="5019" y="10522"/>
                    <a:pt x="5021" y="10522"/>
                  </a:cubicBezTo>
                  <a:cubicBezTo>
                    <a:pt x="5102" y="10522"/>
                    <a:pt x="5184" y="10409"/>
                    <a:pt x="5265" y="10409"/>
                  </a:cubicBezTo>
                  <a:cubicBezTo>
                    <a:pt x="5347" y="10409"/>
                    <a:pt x="5428" y="10522"/>
                    <a:pt x="5507" y="10522"/>
                  </a:cubicBezTo>
                  <a:cubicBezTo>
                    <a:pt x="5509" y="10522"/>
                    <a:pt x="5511" y="10522"/>
                    <a:pt x="5512" y="10522"/>
                  </a:cubicBezTo>
                  <a:cubicBezTo>
                    <a:pt x="6800" y="10463"/>
                    <a:pt x="7967" y="9940"/>
                    <a:pt x="8851" y="9119"/>
                  </a:cubicBezTo>
                  <a:cubicBezTo>
                    <a:pt x="8903" y="9070"/>
                    <a:pt x="8881" y="8921"/>
                    <a:pt x="8932" y="8872"/>
                  </a:cubicBezTo>
                  <a:cubicBezTo>
                    <a:pt x="8997" y="8805"/>
                    <a:pt x="9137" y="8834"/>
                    <a:pt x="9199" y="8764"/>
                  </a:cubicBezTo>
                  <a:cubicBezTo>
                    <a:pt x="9992" y="7873"/>
                    <a:pt x="10488" y="6711"/>
                    <a:pt x="10530" y="5432"/>
                  </a:cubicBezTo>
                  <a:cubicBezTo>
                    <a:pt x="10530" y="5376"/>
                    <a:pt x="10405" y="5268"/>
                    <a:pt x="10405" y="5209"/>
                  </a:cubicBezTo>
                  <a:cubicBezTo>
                    <a:pt x="10405" y="5102"/>
                    <a:pt x="10528" y="5046"/>
                    <a:pt x="10521" y="4938"/>
                  </a:cubicBezTo>
                  <a:cubicBezTo>
                    <a:pt x="10447" y="3681"/>
                    <a:pt x="9929" y="2543"/>
                    <a:pt x="9125" y="1677"/>
                  </a:cubicBezTo>
                  <a:cubicBezTo>
                    <a:pt x="9067" y="1616"/>
                    <a:pt x="8903" y="1675"/>
                    <a:pt x="8845" y="1616"/>
                  </a:cubicBezTo>
                  <a:cubicBezTo>
                    <a:pt x="8786" y="1558"/>
                    <a:pt x="8831" y="1385"/>
                    <a:pt x="8771" y="1331"/>
                  </a:cubicBezTo>
                  <a:cubicBezTo>
                    <a:pt x="7898" y="553"/>
                    <a:pt x="6762" y="59"/>
                    <a:pt x="5514" y="1"/>
                  </a:cubicBezTo>
                  <a:cubicBezTo>
                    <a:pt x="5513" y="1"/>
                    <a:pt x="5512" y="1"/>
                    <a:pt x="5511" y="1"/>
                  </a:cubicBezTo>
                  <a:cubicBezTo>
                    <a:pt x="5429" y="1"/>
                    <a:pt x="5349" y="93"/>
                    <a:pt x="5267" y="93"/>
                  </a:cubicBezTo>
                  <a:cubicBezTo>
                    <a:pt x="5183" y="93"/>
                    <a:pt x="5099" y="1"/>
                    <a:pt x="5017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6"/>
            <p:cNvSpPr/>
            <p:nvPr/>
          </p:nvSpPr>
          <p:spPr>
            <a:xfrm rot="-4301683">
              <a:off x="7283254" y="3489373"/>
              <a:ext cx="397327" cy="397402"/>
            </a:xfrm>
            <a:custGeom>
              <a:avLst/>
              <a:gdLst/>
              <a:ahLst/>
              <a:cxnLst/>
              <a:rect l="l" t="t" r="r" b="b"/>
              <a:pathLst>
                <a:path w="10531" h="10533" extrusionOk="0">
                  <a:moveTo>
                    <a:pt x="5265" y="0"/>
                  </a:moveTo>
                  <a:cubicBezTo>
                    <a:pt x="5182" y="0"/>
                    <a:pt x="5101" y="2"/>
                    <a:pt x="5018" y="5"/>
                  </a:cubicBezTo>
                  <a:lnTo>
                    <a:pt x="5018" y="4590"/>
                  </a:lnTo>
                  <a:lnTo>
                    <a:pt x="1762" y="1333"/>
                  </a:lnTo>
                  <a:cubicBezTo>
                    <a:pt x="1638" y="1443"/>
                    <a:pt x="1520" y="1560"/>
                    <a:pt x="1407" y="1681"/>
                  </a:cubicBezTo>
                  <a:lnTo>
                    <a:pt x="4666" y="4940"/>
                  </a:lnTo>
                  <a:lnTo>
                    <a:pt x="9" y="4940"/>
                  </a:lnTo>
                  <a:cubicBezTo>
                    <a:pt x="2" y="5047"/>
                    <a:pt x="0" y="5157"/>
                    <a:pt x="0" y="5265"/>
                  </a:cubicBezTo>
                  <a:cubicBezTo>
                    <a:pt x="0" y="5323"/>
                    <a:pt x="0" y="5380"/>
                    <a:pt x="2" y="5436"/>
                  </a:cubicBezTo>
                  <a:lnTo>
                    <a:pt x="4666" y="5436"/>
                  </a:lnTo>
                  <a:lnTo>
                    <a:pt x="1333" y="8771"/>
                  </a:lnTo>
                  <a:cubicBezTo>
                    <a:pt x="1443" y="8892"/>
                    <a:pt x="1560" y="9013"/>
                    <a:pt x="1681" y="9123"/>
                  </a:cubicBezTo>
                  <a:lnTo>
                    <a:pt x="5018" y="5788"/>
                  </a:lnTo>
                  <a:lnTo>
                    <a:pt x="5018" y="10526"/>
                  </a:lnTo>
                  <a:cubicBezTo>
                    <a:pt x="5099" y="10530"/>
                    <a:pt x="5182" y="10532"/>
                    <a:pt x="5265" y="10532"/>
                  </a:cubicBezTo>
                  <a:cubicBezTo>
                    <a:pt x="5348" y="10532"/>
                    <a:pt x="5431" y="10530"/>
                    <a:pt x="5514" y="10526"/>
                  </a:cubicBezTo>
                  <a:lnTo>
                    <a:pt x="5514" y="5788"/>
                  </a:lnTo>
                  <a:lnTo>
                    <a:pt x="8849" y="9123"/>
                  </a:lnTo>
                  <a:cubicBezTo>
                    <a:pt x="8970" y="9011"/>
                    <a:pt x="9087" y="8892"/>
                    <a:pt x="9197" y="8768"/>
                  </a:cubicBezTo>
                  <a:lnTo>
                    <a:pt x="5864" y="5436"/>
                  </a:lnTo>
                  <a:lnTo>
                    <a:pt x="10528" y="5436"/>
                  </a:lnTo>
                  <a:cubicBezTo>
                    <a:pt x="10530" y="5380"/>
                    <a:pt x="10530" y="5323"/>
                    <a:pt x="10530" y="5265"/>
                  </a:cubicBezTo>
                  <a:cubicBezTo>
                    <a:pt x="10530" y="5157"/>
                    <a:pt x="10528" y="5047"/>
                    <a:pt x="10521" y="4940"/>
                  </a:cubicBezTo>
                  <a:lnTo>
                    <a:pt x="5864" y="4940"/>
                  </a:lnTo>
                  <a:lnTo>
                    <a:pt x="9123" y="1681"/>
                  </a:lnTo>
                  <a:cubicBezTo>
                    <a:pt x="9011" y="1560"/>
                    <a:pt x="8892" y="1445"/>
                    <a:pt x="8768" y="1333"/>
                  </a:cubicBezTo>
                  <a:lnTo>
                    <a:pt x="5514" y="4590"/>
                  </a:lnTo>
                  <a:lnTo>
                    <a:pt x="5514" y="5"/>
                  </a:lnTo>
                  <a:cubicBezTo>
                    <a:pt x="5431" y="2"/>
                    <a:pt x="5348" y="0"/>
                    <a:pt x="5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6"/>
            <p:cNvSpPr/>
            <p:nvPr/>
          </p:nvSpPr>
          <p:spPr>
            <a:xfrm rot="-4301683">
              <a:off x="7341395" y="3547549"/>
              <a:ext cx="281007" cy="281083"/>
            </a:xfrm>
            <a:custGeom>
              <a:avLst/>
              <a:gdLst/>
              <a:ahLst/>
              <a:cxnLst/>
              <a:rect l="l" t="t" r="r" b="b"/>
              <a:pathLst>
                <a:path w="7448" h="7450" extrusionOk="0">
                  <a:moveTo>
                    <a:pt x="3724" y="1"/>
                  </a:moveTo>
                  <a:cubicBezTo>
                    <a:pt x="1668" y="1"/>
                    <a:pt x="1" y="1668"/>
                    <a:pt x="1" y="3724"/>
                  </a:cubicBezTo>
                  <a:cubicBezTo>
                    <a:pt x="1" y="5782"/>
                    <a:pt x="1668" y="7450"/>
                    <a:pt x="3724" y="7450"/>
                  </a:cubicBezTo>
                  <a:cubicBezTo>
                    <a:pt x="5782" y="7450"/>
                    <a:pt x="7447" y="5782"/>
                    <a:pt x="7447" y="3724"/>
                  </a:cubicBezTo>
                  <a:cubicBezTo>
                    <a:pt x="7447" y="1668"/>
                    <a:pt x="5782" y="1"/>
                    <a:pt x="3724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6"/>
            <p:cNvSpPr/>
            <p:nvPr/>
          </p:nvSpPr>
          <p:spPr>
            <a:xfrm rot="-4301683">
              <a:off x="7393644" y="3606622"/>
              <a:ext cx="176007" cy="163292"/>
            </a:xfrm>
            <a:custGeom>
              <a:avLst/>
              <a:gdLst/>
              <a:ahLst/>
              <a:cxnLst/>
              <a:rect l="l" t="t" r="r" b="b"/>
              <a:pathLst>
                <a:path w="4665" h="4328" extrusionOk="0">
                  <a:moveTo>
                    <a:pt x="2328" y="1"/>
                  </a:moveTo>
                  <a:cubicBezTo>
                    <a:pt x="1292" y="1"/>
                    <a:pt x="377" y="749"/>
                    <a:pt x="200" y="1805"/>
                  </a:cubicBezTo>
                  <a:cubicBezTo>
                    <a:pt x="1" y="2983"/>
                    <a:pt x="795" y="4098"/>
                    <a:pt x="1973" y="4298"/>
                  </a:cubicBezTo>
                  <a:cubicBezTo>
                    <a:pt x="2094" y="4318"/>
                    <a:pt x="2215" y="4328"/>
                    <a:pt x="2334" y="4328"/>
                  </a:cubicBezTo>
                  <a:cubicBezTo>
                    <a:pt x="3371" y="4328"/>
                    <a:pt x="4288" y="3580"/>
                    <a:pt x="4467" y="2523"/>
                  </a:cubicBezTo>
                  <a:cubicBezTo>
                    <a:pt x="4664" y="1344"/>
                    <a:pt x="3870" y="229"/>
                    <a:pt x="2692" y="32"/>
                  </a:cubicBezTo>
                  <a:cubicBezTo>
                    <a:pt x="2569" y="11"/>
                    <a:pt x="2448" y="1"/>
                    <a:pt x="2328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6"/>
            <p:cNvSpPr/>
            <p:nvPr/>
          </p:nvSpPr>
          <p:spPr>
            <a:xfrm rot="-4301683">
              <a:off x="7729808" y="3309947"/>
              <a:ext cx="397327" cy="396987"/>
            </a:xfrm>
            <a:custGeom>
              <a:avLst/>
              <a:gdLst/>
              <a:ahLst/>
              <a:cxnLst/>
              <a:rect l="l" t="t" r="r" b="b"/>
              <a:pathLst>
                <a:path w="10531" h="10522" extrusionOk="0">
                  <a:moveTo>
                    <a:pt x="5020" y="1"/>
                  </a:moveTo>
                  <a:cubicBezTo>
                    <a:pt x="5018" y="1"/>
                    <a:pt x="5016" y="1"/>
                    <a:pt x="5014" y="1"/>
                  </a:cubicBezTo>
                  <a:cubicBezTo>
                    <a:pt x="3769" y="59"/>
                    <a:pt x="2636" y="551"/>
                    <a:pt x="1763" y="1329"/>
                  </a:cubicBezTo>
                  <a:cubicBezTo>
                    <a:pt x="1697" y="1388"/>
                    <a:pt x="1729" y="1538"/>
                    <a:pt x="1668" y="1601"/>
                  </a:cubicBezTo>
                  <a:cubicBezTo>
                    <a:pt x="1612" y="1655"/>
                    <a:pt x="1462" y="1619"/>
                    <a:pt x="1408" y="1675"/>
                  </a:cubicBezTo>
                  <a:cubicBezTo>
                    <a:pt x="602" y="2541"/>
                    <a:pt x="86" y="3679"/>
                    <a:pt x="10" y="4936"/>
                  </a:cubicBezTo>
                  <a:cubicBezTo>
                    <a:pt x="3" y="5044"/>
                    <a:pt x="140" y="5098"/>
                    <a:pt x="140" y="5205"/>
                  </a:cubicBezTo>
                  <a:cubicBezTo>
                    <a:pt x="140" y="5264"/>
                    <a:pt x="1" y="5376"/>
                    <a:pt x="3" y="5432"/>
                  </a:cubicBezTo>
                  <a:cubicBezTo>
                    <a:pt x="43" y="6711"/>
                    <a:pt x="539" y="7874"/>
                    <a:pt x="1334" y="8765"/>
                  </a:cubicBezTo>
                  <a:cubicBezTo>
                    <a:pt x="1358" y="8790"/>
                    <a:pt x="1414" y="8794"/>
                    <a:pt x="1476" y="8794"/>
                  </a:cubicBezTo>
                  <a:cubicBezTo>
                    <a:pt x="1501" y="8794"/>
                    <a:pt x="1526" y="8793"/>
                    <a:pt x="1551" y="8793"/>
                  </a:cubicBezTo>
                  <a:cubicBezTo>
                    <a:pt x="1611" y="8793"/>
                    <a:pt x="1667" y="8797"/>
                    <a:pt x="1691" y="8821"/>
                  </a:cubicBezTo>
                  <a:cubicBezTo>
                    <a:pt x="1747" y="8881"/>
                    <a:pt x="1619" y="9061"/>
                    <a:pt x="1680" y="9117"/>
                  </a:cubicBezTo>
                  <a:cubicBezTo>
                    <a:pt x="2564" y="9938"/>
                    <a:pt x="3731" y="10461"/>
                    <a:pt x="5017" y="10522"/>
                  </a:cubicBezTo>
                  <a:cubicBezTo>
                    <a:pt x="5018" y="10522"/>
                    <a:pt x="5018" y="10522"/>
                    <a:pt x="5019" y="10522"/>
                  </a:cubicBezTo>
                  <a:cubicBezTo>
                    <a:pt x="5101" y="10522"/>
                    <a:pt x="5184" y="10407"/>
                    <a:pt x="5266" y="10407"/>
                  </a:cubicBezTo>
                  <a:cubicBezTo>
                    <a:pt x="5348" y="10407"/>
                    <a:pt x="5430" y="10522"/>
                    <a:pt x="5510" y="10522"/>
                  </a:cubicBezTo>
                  <a:cubicBezTo>
                    <a:pt x="5511" y="10522"/>
                    <a:pt x="5512" y="10522"/>
                    <a:pt x="5513" y="10522"/>
                  </a:cubicBezTo>
                  <a:cubicBezTo>
                    <a:pt x="6801" y="10461"/>
                    <a:pt x="7966" y="9941"/>
                    <a:pt x="8850" y="9119"/>
                  </a:cubicBezTo>
                  <a:cubicBezTo>
                    <a:pt x="8904" y="9070"/>
                    <a:pt x="8881" y="8922"/>
                    <a:pt x="8933" y="8870"/>
                  </a:cubicBezTo>
                  <a:cubicBezTo>
                    <a:pt x="8998" y="8805"/>
                    <a:pt x="9137" y="8834"/>
                    <a:pt x="9198" y="8762"/>
                  </a:cubicBezTo>
                  <a:cubicBezTo>
                    <a:pt x="9992" y="7871"/>
                    <a:pt x="10488" y="6709"/>
                    <a:pt x="10529" y="5432"/>
                  </a:cubicBezTo>
                  <a:cubicBezTo>
                    <a:pt x="10531" y="5374"/>
                    <a:pt x="10405" y="5266"/>
                    <a:pt x="10405" y="5210"/>
                  </a:cubicBezTo>
                  <a:cubicBezTo>
                    <a:pt x="10405" y="5100"/>
                    <a:pt x="10529" y="5044"/>
                    <a:pt x="10522" y="4938"/>
                  </a:cubicBezTo>
                  <a:cubicBezTo>
                    <a:pt x="10446" y="3681"/>
                    <a:pt x="9929" y="2544"/>
                    <a:pt x="9124" y="1677"/>
                  </a:cubicBezTo>
                  <a:cubicBezTo>
                    <a:pt x="9068" y="1617"/>
                    <a:pt x="8904" y="1675"/>
                    <a:pt x="8845" y="1617"/>
                  </a:cubicBezTo>
                  <a:cubicBezTo>
                    <a:pt x="8785" y="1558"/>
                    <a:pt x="8832" y="1386"/>
                    <a:pt x="8769" y="1329"/>
                  </a:cubicBezTo>
                  <a:cubicBezTo>
                    <a:pt x="7896" y="551"/>
                    <a:pt x="6763" y="59"/>
                    <a:pt x="5515" y="1"/>
                  </a:cubicBezTo>
                  <a:cubicBezTo>
                    <a:pt x="5513" y="1"/>
                    <a:pt x="5511" y="1"/>
                    <a:pt x="5509" y="1"/>
                  </a:cubicBezTo>
                  <a:cubicBezTo>
                    <a:pt x="5428" y="1"/>
                    <a:pt x="5349" y="93"/>
                    <a:pt x="5268" y="93"/>
                  </a:cubicBezTo>
                  <a:cubicBezTo>
                    <a:pt x="5185" y="93"/>
                    <a:pt x="5101" y="1"/>
                    <a:pt x="5020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6"/>
            <p:cNvSpPr/>
            <p:nvPr/>
          </p:nvSpPr>
          <p:spPr>
            <a:xfrm rot="-4301683">
              <a:off x="7729740" y="3309769"/>
              <a:ext cx="397402" cy="397402"/>
            </a:xfrm>
            <a:custGeom>
              <a:avLst/>
              <a:gdLst/>
              <a:ahLst/>
              <a:cxnLst/>
              <a:rect l="l" t="t" r="r" b="b"/>
              <a:pathLst>
                <a:path w="10533" h="10533" extrusionOk="0">
                  <a:moveTo>
                    <a:pt x="5268" y="0"/>
                  </a:moveTo>
                  <a:cubicBezTo>
                    <a:pt x="5185" y="0"/>
                    <a:pt x="5102" y="2"/>
                    <a:pt x="5021" y="7"/>
                  </a:cubicBezTo>
                  <a:lnTo>
                    <a:pt x="5021" y="4592"/>
                  </a:lnTo>
                  <a:lnTo>
                    <a:pt x="1765" y="1335"/>
                  </a:lnTo>
                  <a:cubicBezTo>
                    <a:pt x="1641" y="1445"/>
                    <a:pt x="1522" y="1562"/>
                    <a:pt x="1410" y="1683"/>
                  </a:cubicBezTo>
                  <a:lnTo>
                    <a:pt x="4669" y="4942"/>
                  </a:lnTo>
                  <a:lnTo>
                    <a:pt x="12" y="4942"/>
                  </a:lnTo>
                  <a:cubicBezTo>
                    <a:pt x="5" y="5050"/>
                    <a:pt x="1" y="5157"/>
                    <a:pt x="1" y="5267"/>
                  </a:cubicBezTo>
                  <a:cubicBezTo>
                    <a:pt x="1" y="5323"/>
                    <a:pt x="3" y="5382"/>
                    <a:pt x="5" y="5438"/>
                  </a:cubicBezTo>
                  <a:lnTo>
                    <a:pt x="4669" y="5438"/>
                  </a:lnTo>
                  <a:lnTo>
                    <a:pt x="1336" y="8771"/>
                  </a:lnTo>
                  <a:cubicBezTo>
                    <a:pt x="1446" y="8894"/>
                    <a:pt x="1563" y="9013"/>
                    <a:pt x="1684" y="9125"/>
                  </a:cubicBezTo>
                  <a:lnTo>
                    <a:pt x="5021" y="5788"/>
                  </a:lnTo>
                  <a:lnTo>
                    <a:pt x="5021" y="10526"/>
                  </a:lnTo>
                  <a:cubicBezTo>
                    <a:pt x="5102" y="10530"/>
                    <a:pt x="5185" y="10532"/>
                    <a:pt x="5268" y="10532"/>
                  </a:cubicBezTo>
                  <a:cubicBezTo>
                    <a:pt x="5351" y="10532"/>
                    <a:pt x="5434" y="10530"/>
                    <a:pt x="5517" y="10526"/>
                  </a:cubicBezTo>
                  <a:lnTo>
                    <a:pt x="5517" y="5788"/>
                  </a:lnTo>
                  <a:lnTo>
                    <a:pt x="8852" y="9125"/>
                  </a:lnTo>
                  <a:cubicBezTo>
                    <a:pt x="8973" y="9013"/>
                    <a:pt x="9088" y="8894"/>
                    <a:pt x="9200" y="8771"/>
                  </a:cubicBezTo>
                  <a:lnTo>
                    <a:pt x="5867" y="5438"/>
                  </a:lnTo>
                  <a:lnTo>
                    <a:pt x="10531" y="5438"/>
                  </a:lnTo>
                  <a:cubicBezTo>
                    <a:pt x="10533" y="5382"/>
                    <a:pt x="10533" y="5323"/>
                    <a:pt x="10533" y="5267"/>
                  </a:cubicBezTo>
                  <a:cubicBezTo>
                    <a:pt x="10533" y="5157"/>
                    <a:pt x="10531" y="5050"/>
                    <a:pt x="10524" y="4942"/>
                  </a:cubicBezTo>
                  <a:lnTo>
                    <a:pt x="5867" y="4942"/>
                  </a:lnTo>
                  <a:lnTo>
                    <a:pt x="9126" y="1683"/>
                  </a:lnTo>
                  <a:cubicBezTo>
                    <a:pt x="9013" y="1562"/>
                    <a:pt x="8895" y="1445"/>
                    <a:pt x="8771" y="1335"/>
                  </a:cubicBezTo>
                  <a:lnTo>
                    <a:pt x="5517" y="4592"/>
                  </a:lnTo>
                  <a:lnTo>
                    <a:pt x="5517" y="7"/>
                  </a:lnTo>
                  <a:cubicBezTo>
                    <a:pt x="5434" y="2"/>
                    <a:pt x="5351" y="0"/>
                    <a:pt x="5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6"/>
            <p:cNvSpPr/>
            <p:nvPr/>
          </p:nvSpPr>
          <p:spPr>
            <a:xfrm rot="-4301683">
              <a:off x="7773337" y="3368268"/>
              <a:ext cx="309002" cy="281083"/>
            </a:xfrm>
            <a:custGeom>
              <a:avLst/>
              <a:gdLst/>
              <a:ahLst/>
              <a:cxnLst/>
              <a:rect l="l" t="t" r="r" b="b"/>
              <a:pathLst>
                <a:path w="8190" h="7450" extrusionOk="0">
                  <a:moveTo>
                    <a:pt x="4089" y="1"/>
                  </a:moveTo>
                  <a:cubicBezTo>
                    <a:pt x="2401" y="1"/>
                    <a:pt x="872" y="1159"/>
                    <a:pt x="470" y="2874"/>
                  </a:cubicBezTo>
                  <a:cubicBezTo>
                    <a:pt x="1" y="4876"/>
                    <a:pt x="1242" y="6880"/>
                    <a:pt x="3244" y="7349"/>
                  </a:cubicBezTo>
                  <a:cubicBezTo>
                    <a:pt x="3530" y="7417"/>
                    <a:pt x="3817" y="7449"/>
                    <a:pt x="4100" y="7449"/>
                  </a:cubicBezTo>
                  <a:cubicBezTo>
                    <a:pt x="5789" y="7449"/>
                    <a:pt x="7317" y="6291"/>
                    <a:pt x="7721" y="4575"/>
                  </a:cubicBezTo>
                  <a:cubicBezTo>
                    <a:pt x="8190" y="2574"/>
                    <a:pt x="6947" y="570"/>
                    <a:pt x="4945" y="100"/>
                  </a:cubicBezTo>
                  <a:cubicBezTo>
                    <a:pt x="4658" y="33"/>
                    <a:pt x="4372" y="1"/>
                    <a:pt x="4089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6"/>
            <p:cNvSpPr/>
            <p:nvPr/>
          </p:nvSpPr>
          <p:spPr>
            <a:xfrm rot="-4301683">
              <a:off x="7839282" y="3426456"/>
              <a:ext cx="179553" cy="163254"/>
            </a:xfrm>
            <a:custGeom>
              <a:avLst/>
              <a:gdLst/>
              <a:ahLst/>
              <a:cxnLst/>
              <a:rect l="l" t="t" r="r" b="b"/>
              <a:pathLst>
                <a:path w="4759" h="4327" extrusionOk="0">
                  <a:moveTo>
                    <a:pt x="2378" y="0"/>
                  </a:moveTo>
                  <a:cubicBezTo>
                    <a:pt x="1397" y="0"/>
                    <a:pt x="509" y="672"/>
                    <a:pt x="274" y="1668"/>
                  </a:cubicBezTo>
                  <a:cubicBezTo>
                    <a:pt x="0" y="2832"/>
                    <a:pt x="721" y="3997"/>
                    <a:pt x="1883" y="4269"/>
                  </a:cubicBezTo>
                  <a:cubicBezTo>
                    <a:pt x="2050" y="4308"/>
                    <a:pt x="2217" y="4327"/>
                    <a:pt x="2382" y="4327"/>
                  </a:cubicBezTo>
                  <a:cubicBezTo>
                    <a:pt x="3363" y="4327"/>
                    <a:pt x="4250" y="3655"/>
                    <a:pt x="4484" y="2660"/>
                  </a:cubicBezTo>
                  <a:cubicBezTo>
                    <a:pt x="4758" y="1497"/>
                    <a:pt x="4038" y="332"/>
                    <a:pt x="2875" y="59"/>
                  </a:cubicBezTo>
                  <a:cubicBezTo>
                    <a:pt x="2709" y="19"/>
                    <a:pt x="2542" y="0"/>
                    <a:pt x="2378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6"/>
            <p:cNvSpPr/>
            <p:nvPr/>
          </p:nvSpPr>
          <p:spPr>
            <a:xfrm rot="-4301683">
              <a:off x="7868475" y="3042941"/>
              <a:ext cx="397327" cy="396987"/>
            </a:xfrm>
            <a:custGeom>
              <a:avLst/>
              <a:gdLst/>
              <a:ahLst/>
              <a:cxnLst/>
              <a:rect l="l" t="t" r="r" b="b"/>
              <a:pathLst>
                <a:path w="10531" h="10522" extrusionOk="0">
                  <a:moveTo>
                    <a:pt x="5020" y="0"/>
                  </a:moveTo>
                  <a:cubicBezTo>
                    <a:pt x="5018" y="0"/>
                    <a:pt x="5016" y="1"/>
                    <a:pt x="5014" y="1"/>
                  </a:cubicBezTo>
                  <a:cubicBezTo>
                    <a:pt x="3769" y="59"/>
                    <a:pt x="2635" y="550"/>
                    <a:pt x="1762" y="1329"/>
                  </a:cubicBezTo>
                  <a:cubicBezTo>
                    <a:pt x="1697" y="1388"/>
                    <a:pt x="1731" y="1540"/>
                    <a:pt x="1668" y="1601"/>
                  </a:cubicBezTo>
                  <a:cubicBezTo>
                    <a:pt x="1612" y="1655"/>
                    <a:pt x="1462" y="1619"/>
                    <a:pt x="1408" y="1677"/>
                  </a:cubicBezTo>
                  <a:cubicBezTo>
                    <a:pt x="602" y="2543"/>
                    <a:pt x="86" y="3679"/>
                    <a:pt x="10" y="4936"/>
                  </a:cubicBezTo>
                  <a:cubicBezTo>
                    <a:pt x="3" y="5043"/>
                    <a:pt x="142" y="5097"/>
                    <a:pt x="142" y="5207"/>
                  </a:cubicBezTo>
                  <a:cubicBezTo>
                    <a:pt x="142" y="5263"/>
                    <a:pt x="1" y="5376"/>
                    <a:pt x="3" y="5434"/>
                  </a:cubicBezTo>
                  <a:cubicBezTo>
                    <a:pt x="43" y="6711"/>
                    <a:pt x="539" y="7873"/>
                    <a:pt x="1334" y="8764"/>
                  </a:cubicBezTo>
                  <a:cubicBezTo>
                    <a:pt x="1357" y="8791"/>
                    <a:pt x="1414" y="8795"/>
                    <a:pt x="1477" y="8795"/>
                  </a:cubicBezTo>
                  <a:cubicBezTo>
                    <a:pt x="1501" y="8795"/>
                    <a:pt x="1526" y="8794"/>
                    <a:pt x="1550" y="8794"/>
                  </a:cubicBezTo>
                  <a:cubicBezTo>
                    <a:pt x="1611" y="8794"/>
                    <a:pt x="1666" y="8798"/>
                    <a:pt x="1691" y="8823"/>
                  </a:cubicBezTo>
                  <a:cubicBezTo>
                    <a:pt x="1747" y="8881"/>
                    <a:pt x="1621" y="9063"/>
                    <a:pt x="1679" y="9119"/>
                  </a:cubicBezTo>
                  <a:cubicBezTo>
                    <a:pt x="2564" y="9940"/>
                    <a:pt x="3731" y="10461"/>
                    <a:pt x="5017" y="10522"/>
                  </a:cubicBezTo>
                  <a:cubicBezTo>
                    <a:pt x="5018" y="10522"/>
                    <a:pt x="5020" y="10522"/>
                    <a:pt x="5021" y="10522"/>
                  </a:cubicBezTo>
                  <a:cubicBezTo>
                    <a:pt x="5103" y="10522"/>
                    <a:pt x="5184" y="10409"/>
                    <a:pt x="5266" y="10409"/>
                  </a:cubicBezTo>
                  <a:cubicBezTo>
                    <a:pt x="5347" y="10409"/>
                    <a:pt x="5429" y="10522"/>
                    <a:pt x="5508" y="10522"/>
                  </a:cubicBezTo>
                  <a:cubicBezTo>
                    <a:pt x="5510" y="10522"/>
                    <a:pt x="5511" y="10522"/>
                    <a:pt x="5513" y="10522"/>
                  </a:cubicBezTo>
                  <a:cubicBezTo>
                    <a:pt x="6801" y="10461"/>
                    <a:pt x="7968" y="9940"/>
                    <a:pt x="8850" y="9119"/>
                  </a:cubicBezTo>
                  <a:cubicBezTo>
                    <a:pt x="8904" y="9070"/>
                    <a:pt x="8881" y="8922"/>
                    <a:pt x="8933" y="8870"/>
                  </a:cubicBezTo>
                  <a:cubicBezTo>
                    <a:pt x="8998" y="8805"/>
                    <a:pt x="9137" y="8834"/>
                    <a:pt x="9198" y="8764"/>
                  </a:cubicBezTo>
                  <a:cubicBezTo>
                    <a:pt x="9992" y="7873"/>
                    <a:pt x="10488" y="6709"/>
                    <a:pt x="10528" y="5432"/>
                  </a:cubicBezTo>
                  <a:cubicBezTo>
                    <a:pt x="10531" y="5376"/>
                    <a:pt x="10405" y="5268"/>
                    <a:pt x="10405" y="5210"/>
                  </a:cubicBezTo>
                  <a:cubicBezTo>
                    <a:pt x="10405" y="5102"/>
                    <a:pt x="10528" y="5043"/>
                    <a:pt x="10522" y="4938"/>
                  </a:cubicBezTo>
                  <a:cubicBezTo>
                    <a:pt x="10445" y="3681"/>
                    <a:pt x="9929" y="2543"/>
                    <a:pt x="9124" y="1677"/>
                  </a:cubicBezTo>
                  <a:cubicBezTo>
                    <a:pt x="9067" y="1616"/>
                    <a:pt x="8904" y="1675"/>
                    <a:pt x="8845" y="1616"/>
                  </a:cubicBezTo>
                  <a:cubicBezTo>
                    <a:pt x="8787" y="1558"/>
                    <a:pt x="8832" y="1385"/>
                    <a:pt x="8771" y="1329"/>
                  </a:cubicBezTo>
                  <a:cubicBezTo>
                    <a:pt x="7896" y="550"/>
                    <a:pt x="6763" y="59"/>
                    <a:pt x="5515" y="1"/>
                  </a:cubicBezTo>
                  <a:cubicBezTo>
                    <a:pt x="5513" y="1"/>
                    <a:pt x="5511" y="0"/>
                    <a:pt x="5509" y="0"/>
                  </a:cubicBezTo>
                  <a:cubicBezTo>
                    <a:pt x="5428" y="0"/>
                    <a:pt x="5349" y="93"/>
                    <a:pt x="5268" y="93"/>
                  </a:cubicBezTo>
                  <a:cubicBezTo>
                    <a:pt x="5185" y="93"/>
                    <a:pt x="5101" y="0"/>
                    <a:pt x="5020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6"/>
            <p:cNvSpPr/>
            <p:nvPr/>
          </p:nvSpPr>
          <p:spPr>
            <a:xfrm rot="-4301683">
              <a:off x="7868389" y="3042738"/>
              <a:ext cx="397402" cy="397440"/>
            </a:xfrm>
            <a:custGeom>
              <a:avLst/>
              <a:gdLst/>
              <a:ahLst/>
              <a:cxnLst/>
              <a:rect l="l" t="t" r="r" b="b"/>
              <a:pathLst>
                <a:path w="10533" h="10534" extrusionOk="0">
                  <a:moveTo>
                    <a:pt x="5268" y="1"/>
                  </a:moveTo>
                  <a:cubicBezTo>
                    <a:pt x="5185" y="1"/>
                    <a:pt x="5102" y="3"/>
                    <a:pt x="5021" y="8"/>
                  </a:cubicBezTo>
                  <a:lnTo>
                    <a:pt x="5021" y="4593"/>
                  </a:lnTo>
                  <a:lnTo>
                    <a:pt x="1764" y="1336"/>
                  </a:lnTo>
                  <a:cubicBezTo>
                    <a:pt x="1641" y="1446"/>
                    <a:pt x="1522" y="1563"/>
                    <a:pt x="1410" y="1684"/>
                  </a:cubicBezTo>
                  <a:lnTo>
                    <a:pt x="4668" y="4943"/>
                  </a:lnTo>
                  <a:lnTo>
                    <a:pt x="12" y="4943"/>
                  </a:lnTo>
                  <a:cubicBezTo>
                    <a:pt x="5" y="5050"/>
                    <a:pt x="0" y="5160"/>
                    <a:pt x="0" y="5268"/>
                  </a:cubicBezTo>
                  <a:cubicBezTo>
                    <a:pt x="0" y="5326"/>
                    <a:pt x="3" y="5383"/>
                    <a:pt x="5" y="5439"/>
                  </a:cubicBezTo>
                  <a:lnTo>
                    <a:pt x="4668" y="5439"/>
                  </a:lnTo>
                  <a:lnTo>
                    <a:pt x="1336" y="8774"/>
                  </a:lnTo>
                  <a:cubicBezTo>
                    <a:pt x="1446" y="8895"/>
                    <a:pt x="1562" y="9014"/>
                    <a:pt x="1684" y="9126"/>
                  </a:cubicBezTo>
                  <a:lnTo>
                    <a:pt x="5021" y="5791"/>
                  </a:lnTo>
                  <a:lnTo>
                    <a:pt x="5021" y="10529"/>
                  </a:lnTo>
                  <a:cubicBezTo>
                    <a:pt x="5102" y="10531"/>
                    <a:pt x="5185" y="10533"/>
                    <a:pt x="5268" y="10533"/>
                  </a:cubicBezTo>
                  <a:cubicBezTo>
                    <a:pt x="5351" y="10533"/>
                    <a:pt x="5434" y="10531"/>
                    <a:pt x="5517" y="10529"/>
                  </a:cubicBezTo>
                  <a:lnTo>
                    <a:pt x="5517" y="5791"/>
                  </a:lnTo>
                  <a:lnTo>
                    <a:pt x="8852" y="9126"/>
                  </a:lnTo>
                  <a:cubicBezTo>
                    <a:pt x="8973" y="9014"/>
                    <a:pt x="9087" y="8895"/>
                    <a:pt x="9200" y="8771"/>
                  </a:cubicBezTo>
                  <a:lnTo>
                    <a:pt x="5867" y="5439"/>
                  </a:lnTo>
                  <a:lnTo>
                    <a:pt x="10530" y="5439"/>
                  </a:lnTo>
                  <a:cubicBezTo>
                    <a:pt x="10533" y="5383"/>
                    <a:pt x="10533" y="5326"/>
                    <a:pt x="10533" y="5268"/>
                  </a:cubicBezTo>
                  <a:cubicBezTo>
                    <a:pt x="10533" y="5160"/>
                    <a:pt x="10530" y="5050"/>
                    <a:pt x="10524" y="4943"/>
                  </a:cubicBezTo>
                  <a:lnTo>
                    <a:pt x="5867" y="4943"/>
                  </a:lnTo>
                  <a:lnTo>
                    <a:pt x="9126" y="1684"/>
                  </a:lnTo>
                  <a:cubicBezTo>
                    <a:pt x="9013" y="1563"/>
                    <a:pt x="8894" y="1446"/>
                    <a:pt x="8771" y="1336"/>
                  </a:cubicBezTo>
                  <a:lnTo>
                    <a:pt x="5517" y="4593"/>
                  </a:lnTo>
                  <a:lnTo>
                    <a:pt x="5517" y="8"/>
                  </a:lnTo>
                  <a:cubicBezTo>
                    <a:pt x="5434" y="3"/>
                    <a:pt x="5351" y="1"/>
                    <a:pt x="5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6"/>
            <p:cNvSpPr/>
            <p:nvPr/>
          </p:nvSpPr>
          <p:spPr>
            <a:xfrm rot="-4301683">
              <a:off x="7916221" y="3100478"/>
              <a:ext cx="303154" cy="281083"/>
            </a:xfrm>
            <a:custGeom>
              <a:avLst/>
              <a:gdLst/>
              <a:ahLst/>
              <a:cxnLst/>
              <a:rect l="l" t="t" r="r" b="b"/>
              <a:pathLst>
                <a:path w="8035" h="7450" extrusionOk="0">
                  <a:moveTo>
                    <a:pt x="4015" y="0"/>
                  </a:moveTo>
                  <a:cubicBezTo>
                    <a:pt x="2234" y="0"/>
                    <a:pt x="660" y="1282"/>
                    <a:pt x="348" y="3097"/>
                  </a:cubicBezTo>
                  <a:cubicBezTo>
                    <a:pt x="0" y="5124"/>
                    <a:pt x="1362" y="7049"/>
                    <a:pt x="3391" y="7395"/>
                  </a:cubicBezTo>
                  <a:cubicBezTo>
                    <a:pt x="3604" y="7432"/>
                    <a:pt x="3816" y="7449"/>
                    <a:pt x="4025" y="7449"/>
                  </a:cubicBezTo>
                  <a:cubicBezTo>
                    <a:pt x="5805" y="7449"/>
                    <a:pt x="7378" y="6168"/>
                    <a:pt x="7689" y="4354"/>
                  </a:cubicBezTo>
                  <a:cubicBezTo>
                    <a:pt x="8035" y="2325"/>
                    <a:pt x="6675" y="402"/>
                    <a:pt x="4646" y="54"/>
                  </a:cubicBezTo>
                  <a:cubicBezTo>
                    <a:pt x="4434" y="18"/>
                    <a:pt x="4223" y="0"/>
                    <a:pt x="4015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6"/>
            <p:cNvSpPr/>
            <p:nvPr/>
          </p:nvSpPr>
          <p:spPr>
            <a:xfrm rot="-4301683">
              <a:off x="7985509" y="3159779"/>
              <a:ext cx="163292" cy="163292"/>
            </a:xfrm>
            <a:custGeom>
              <a:avLst/>
              <a:gdLst/>
              <a:ahLst/>
              <a:cxnLst/>
              <a:rect l="l" t="t" r="r" b="b"/>
              <a:pathLst>
                <a:path w="4328" h="4328" extrusionOk="0">
                  <a:moveTo>
                    <a:pt x="2164" y="1"/>
                  </a:moveTo>
                  <a:cubicBezTo>
                    <a:pt x="970" y="1"/>
                    <a:pt x="0" y="970"/>
                    <a:pt x="0" y="2164"/>
                  </a:cubicBezTo>
                  <a:cubicBezTo>
                    <a:pt x="0" y="3358"/>
                    <a:pt x="970" y="4328"/>
                    <a:pt x="2164" y="4328"/>
                  </a:cubicBezTo>
                  <a:cubicBezTo>
                    <a:pt x="3358" y="4328"/>
                    <a:pt x="4327" y="3358"/>
                    <a:pt x="4327" y="2164"/>
                  </a:cubicBezTo>
                  <a:cubicBezTo>
                    <a:pt x="4327" y="970"/>
                    <a:pt x="3358" y="1"/>
                    <a:pt x="2164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6"/>
            <p:cNvSpPr/>
            <p:nvPr/>
          </p:nvSpPr>
          <p:spPr>
            <a:xfrm rot="-4301683">
              <a:off x="7940194" y="3256468"/>
              <a:ext cx="102586" cy="275084"/>
            </a:xfrm>
            <a:custGeom>
              <a:avLst/>
              <a:gdLst/>
              <a:ahLst/>
              <a:cxnLst/>
              <a:rect l="l" t="t" r="r" b="b"/>
              <a:pathLst>
                <a:path w="2719" h="7291" extrusionOk="0">
                  <a:moveTo>
                    <a:pt x="2439" y="0"/>
                  </a:moveTo>
                  <a:cubicBezTo>
                    <a:pt x="2382" y="0"/>
                    <a:pt x="2325" y="20"/>
                    <a:pt x="2278" y="60"/>
                  </a:cubicBezTo>
                  <a:cubicBezTo>
                    <a:pt x="1751" y="507"/>
                    <a:pt x="813" y="1490"/>
                    <a:pt x="456" y="3031"/>
                  </a:cubicBezTo>
                  <a:cubicBezTo>
                    <a:pt x="0" y="5002"/>
                    <a:pt x="777" y="6582"/>
                    <a:pt x="1134" y="7172"/>
                  </a:cubicBezTo>
                  <a:cubicBezTo>
                    <a:pt x="1181" y="7248"/>
                    <a:pt x="1262" y="7291"/>
                    <a:pt x="1347" y="7291"/>
                  </a:cubicBezTo>
                  <a:cubicBezTo>
                    <a:pt x="1390" y="7291"/>
                    <a:pt x="1434" y="7280"/>
                    <a:pt x="1475" y="7255"/>
                  </a:cubicBezTo>
                  <a:cubicBezTo>
                    <a:pt x="1592" y="7185"/>
                    <a:pt x="1630" y="7033"/>
                    <a:pt x="1558" y="6914"/>
                  </a:cubicBezTo>
                  <a:cubicBezTo>
                    <a:pt x="1235" y="6378"/>
                    <a:pt x="523" y="4934"/>
                    <a:pt x="938" y="3144"/>
                  </a:cubicBezTo>
                  <a:cubicBezTo>
                    <a:pt x="1264" y="1741"/>
                    <a:pt x="2119" y="845"/>
                    <a:pt x="2599" y="437"/>
                  </a:cubicBezTo>
                  <a:cubicBezTo>
                    <a:pt x="2705" y="349"/>
                    <a:pt x="2718" y="192"/>
                    <a:pt x="2628" y="89"/>
                  </a:cubicBezTo>
                  <a:cubicBezTo>
                    <a:pt x="2579" y="31"/>
                    <a:pt x="2509" y="0"/>
                    <a:pt x="24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6"/>
            <p:cNvSpPr/>
            <p:nvPr/>
          </p:nvSpPr>
          <p:spPr>
            <a:xfrm rot="-4301683">
              <a:off x="8195813" y="3946405"/>
              <a:ext cx="989638" cy="718063"/>
            </a:xfrm>
            <a:custGeom>
              <a:avLst/>
              <a:gdLst/>
              <a:ahLst/>
              <a:cxnLst/>
              <a:rect l="l" t="t" r="r" b="b"/>
              <a:pathLst>
                <a:path w="26230" h="19032" extrusionOk="0">
                  <a:moveTo>
                    <a:pt x="20237" y="0"/>
                  </a:moveTo>
                  <a:lnTo>
                    <a:pt x="20239" y="1"/>
                  </a:lnTo>
                  <a:lnTo>
                    <a:pt x="20239" y="1"/>
                  </a:lnTo>
                  <a:lnTo>
                    <a:pt x="20239" y="0"/>
                  </a:lnTo>
                  <a:close/>
                  <a:moveTo>
                    <a:pt x="20239" y="1"/>
                  </a:moveTo>
                  <a:lnTo>
                    <a:pt x="19402" y="2027"/>
                  </a:lnTo>
                  <a:lnTo>
                    <a:pt x="19368" y="2509"/>
                  </a:lnTo>
                  <a:lnTo>
                    <a:pt x="19157" y="2621"/>
                  </a:lnTo>
                  <a:lnTo>
                    <a:pt x="18038" y="5335"/>
                  </a:lnTo>
                  <a:lnTo>
                    <a:pt x="18020" y="5867"/>
                  </a:lnTo>
                  <a:lnTo>
                    <a:pt x="17791" y="5934"/>
                  </a:lnTo>
                  <a:lnTo>
                    <a:pt x="17658" y="6250"/>
                  </a:lnTo>
                  <a:cubicBezTo>
                    <a:pt x="17349" y="7002"/>
                    <a:pt x="16954" y="7687"/>
                    <a:pt x="16489" y="8302"/>
                  </a:cubicBezTo>
                  <a:cubicBezTo>
                    <a:pt x="16426" y="8385"/>
                    <a:pt x="16491" y="8625"/>
                    <a:pt x="16426" y="8706"/>
                  </a:cubicBezTo>
                  <a:cubicBezTo>
                    <a:pt x="16414" y="8720"/>
                    <a:pt x="16394" y="8725"/>
                    <a:pt x="16370" y="8725"/>
                  </a:cubicBezTo>
                  <a:cubicBezTo>
                    <a:pt x="16321" y="8725"/>
                    <a:pt x="16255" y="8704"/>
                    <a:pt x="16206" y="8704"/>
                  </a:cubicBezTo>
                  <a:cubicBezTo>
                    <a:pt x="16182" y="8704"/>
                    <a:pt x="16162" y="8709"/>
                    <a:pt x="16150" y="8724"/>
                  </a:cubicBezTo>
                  <a:cubicBezTo>
                    <a:pt x="15634" y="9327"/>
                    <a:pt x="15048" y="9850"/>
                    <a:pt x="14413" y="10292"/>
                  </a:cubicBezTo>
                  <a:cubicBezTo>
                    <a:pt x="14339" y="10342"/>
                    <a:pt x="14382" y="10591"/>
                    <a:pt x="14308" y="10640"/>
                  </a:cubicBezTo>
                  <a:cubicBezTo>
                    <a:pt x="14300" y="10645"/>
                    <a:pt x="14290" y="10647"/>
                    <a:pt x="14280" y="10647"/>
                  </a:cubicBezTo>
                  <a:cubicBezTo>
                    <a:pt x="14211" y="10647"/>
                    <a:pt x="14090" y="10557"/>
                    <a:pt x="14022" y="10557"/>
                  </a:cubicBezTo>
                  <a:cubicBezTo>
                    <a:pt x="14012" y="10557"/>
                    <a:pt x="14003" y="10559"/>
                    <a:pt x="13996" y="10564"/>
                  </a:cubicBezTo>
                  <a:cubicBezTo>
                    <a:pt x="13349" y="10961"/>
                    <a:pt x="12658" y="11278"/>
                    <a:pt x="11938" y="11504"/>
                  </a:cubicBezTo>
                  <a:cubicBezTo>
                    <a:pt x="11859" y="11529"/>
                    <a:pt x="11812" y="11675"/>
                    <a:pt x="11731" y="11697"/>
                  </a:cubicBezTo>
                  <a:cubicBezTo>
                    <a:pt x="11722" y="11700"/>
                    <a:pt x="11712" y="11701"/>
                    <a:pt x="11701" y="11701"/>
                  </a:cubicBezTo>
                  <a:cubicBezTo>
                    <a:pt x="11630" y="11701"/>
                    <a:pt x="11543" y="11642"/>
                    <a:pt x="11471" y="11642"/>
                  </a:cubicBezTo>
                  <a:cubicBezTo>
                    <a:pt x="11462" y="11642"/>
                    <a:pt x="11453" y="11643"/>
                    <a:pt x="11444" y="11646"/>
                  </a:cubicBezTo>
                  <a:cubicBezTo>
                    <a:pt x="10693" y="11837"/>
                    <a:pt x="9918" y="11936"/>
                    <a:pt x="9138" y="11936"/>
                  </a:cubicBezTo>
                  <a:cubicBezTo>
                    <a:pt x="9104" y="11936"/>
                    <a:pt x="9070" y="11935"/>
                    <a:pt x="9036" y="11935"/>
                  </a:cubicBezTo>
                  <a:cubicBezTo>
                    <a:pt x="9035" y="11935"/>
                    <a:pt x="9034" y="11935"/>
                    <a:pt x="9034" y="11935"/>
                  </a:cubicBezTo>
                  <a:cubicBezTo>
                    <a:pt x="8947" y="11935"/>
                    <a:pt x="8887" y="12068"/>
                    <a:pt x="8798" y="12068"/>
                  </a:cubicBezTo>
                  <a:cubicBezTo>
                    <a:pt x="8796" y="12068"/>
                    <a:pt x="8795" y="12068"/>
                    <a:pt x="8793" y="12067"/>
                  </a:cubicBezTo>
                  <a:cubicBezTo>
                    <a:pt x="8690" y="12063"/>
                    <a:pt x="8558" y="11917"/>
                    <a:pt x="8455" y="11908"/>
                  </a:cubicBezTo>
                  <a:cubicBezTo>
                    <a:pt x="7458" y="11832"/>
                    <a:pt x="6459" y="11592"/>
                    <a:pt x="5503" y="11172"/>
                  </a:cubicBezTo>
                  <a:cubicBezTo>
                    <a:pt x="5485" y="11164"/>
                    <a:pt x="5468" y="11161"/>
                    <a:pt x="5452" y="11161"/>
                  </a:cubicBezTo>
                  <a:cubicBezTo>
                    <a:pt x="5377" y="11161"/>
                    <a:pt x="5314" y="11226"/>
                    <a:pt x="5239" y="11226"/>
                  </a:cubicBezTo>
                  <a:cubicBezTo>
                    <a:pt x="5221" y="11226"/>
                    <a:pt x="5202" y="11222"/>
                    <a:pt x="5182" y="11212"/>
                  </a:cubicBezTo>
                  <a:cubicBezTo>
                    <a:pt x="5043" y="11145"/>
                    <a:pt x="4873" y="10869"/>
                    <a:pt x="4736" y="10793"/>
                  </a:cubicBezTo>
                  <a:cubicBezTo>
                    <a:pt x="4484" y="10654"/>
                    <a:pt x="4238" y="10503"/>
                    <a:pt x="3995" y="10337"/>
                  </a:cubicBezTo>
                  <a:lnTo>
                    <a:pt x="216" y="12258"/>
                  </a:lnTo>
                  <a:lnTo>
                    <a:pt x="0" y="16199"/>
                  </a:lnTo>
                  <a:cubicBezTo>
                    <a:pt x="633" y="16630"/>
                    <a:pt x="1289" y="17012"/>
                    <a:pt x="1962" y="17346"/>
                  </a:cubicBezTo>
                  <a:cubicBezTo>
                    <a:pt x="1994" y="17362"/>
                    <a:pt x="2024" y="17368"/>
                    <a:pt x="2052" y="17368"/>
                  </a:cubicBezTo>
                  <a:cubicBezTo>
                    <a:pt x="2115" y="17368"/>
                    <a:pt x="2171" y="17340"/>
                    <a:pt x="2234" y="17340"/>
                  </a:cubicBezTo>
                  <a:cubicBezTo>
                    <a:pt x="2261" y="17340"/>
                    <a:pt x="2290" y="17345"/>
                    <a:pt x="2321" y="17359"/>
                  </a:cubicBezTo>
                  <a:cubicBezTo>
                    <a:pt x="2435" y="17413"/>
                    <a:pt x="2595" y="17642"/>
                    <a:pt x="2709" y="17692"/>
                  </a:cubicBezTo>
                  <a:cubicBezTo>
                    <a:pt x="3708" y="18125"/>
                    <a:pt x="4743" y="18455"/>
                    <a:pt x="5797" y="18679"/>
                  </a:cubicBezTo>
                  <a:cubicBezTo>
                    <a:pt x="5811" y="18682"/>
                    <a:pt x="5824" y="18683"/>
                    <a:pt x="5836" y="18683"/>
                  </a:cubicBezTo>
                  <a:cubicBezTo>
                    <a:pt x="5923" y="18683"/>
                    <a:pt x="5979" y="18618"/>
                    <a:pt x="6067" y="18618"/>
                  </a:cubicBezTo>
                  <a:cubicBezTo>
                    <a:pt x="6078" y="18618"/>
                    <a:pt x="6089" y="18619"/>
                    <a:pt x="6100" y="18621"/>
                  </a:cubicBezTo>
                  <a:cubicBezTo>
                    <a:pt x="6188" y="18636"/>
                    <a:pt x="6338" y="18785"/>
                    <a:pt x="6424" y="18800"/>
                  </a:cubicBezTo>
                  <a:cubicBezTo>
                    <a:pt x="7312" y="18951"/>
                    <a:pt x="8214" y="19029"/>
                    <a:pt x="9119" y="19031"/>
                  </a:cubicBezTo>
                  <a:cubicBezTo>
                    <a:pt x="9204" y="19031"/>
                    <a:pt x="9256" y="18901"/>
                    <a:pt x="9341" y="18899"/>
                  </a:cubicBezTo>
                  <a:cubicBezTo>
                    <a:pt x="9436" y="18899"/>
                    <a:pt x="9565" y="19023"/>
                    <a:pt x="9664" y="19023"/>
                  </a:cubicBezTo>
                  <a:cubicBezTo>
                    <a:pt x="9665" y="19023"/>
                    <a:pt x="9667" y="19022"/>
                    <a:pt x="9669" y="19022"/>
                  </a:cubicBezTo>
                  <a:cubicBezTo>
                    <a:pt x="10479" y="18995"/>
                    <a:pt x="11291" y="18910"/>
                    <a:pt x="12097" y="18760"/>
                  </a:cubicBezTo>
                  <a:cubicBezTo>
                    <a:pt x="12196" y="18742"/>
                    <a:pt x="12223" y="18609"/>
                    <a:pt x="12321" y="18589"/>
                  </a:cubicBezTo>
                  <a:cubicBezTo>
                    <a:pt x="12326" y="18588"/>
                    <a:pt x="12331" y="18588"/>
                    <a:pt x="12336" y="18588"/>
                  </a:cubicBezTo>
                  <a:cubicBezTo>
                    <a:pt x="12403" y="18588"/>
                    <a:pt x="12517" y="18661"/>
                    <a:pt x="12587" y="18661"/>
                  </a:cubicBezTo>
                  <a:cubicBezTo>
                    <a:pt x="12593" y="18661"/>
                    <a:pt x="12599" y="18660"/>
                    <a:pt x="12604" y="18659"/>
                  </a:cubicBezTo>
                  <a:cubicBezTo>
                    <a:pt x="13015" y="18569"/>
                    <a:pt x="13423" y="18464"/>
                    <a:pt x="13832" y="18342"/>
                  </a:cubicBezTo>
                  <a:cubicBezTo>
                    <a:pt x="14168" y="18241"/>
                    <a:pt x="14501" y="18131"/>
                    <a:pt x="14826" y="18010"/>
                  </a:cubicBezTo>
                  <a:cubicBezTo>
                    <a:pt x="14902" y="17981"/>
                    <a:pt x="14929" y="17811"/>
                    <a:pt x="15006" y="17781"/>
                  </a:cubicBezTo>
                  <a:cubicBezTo>
                    <a:pt x="15016" y="17777"/>
                    <a:pt x="15027" y="17776"/>
                    <a:pt x="15039" y="17776"/>
                  </a:cubicBezTo>
                  <a:cubicBezTo>
                    <a:pt x="15107" y="17776"/>
                    <a:pt x="15197" y="17834"/>
                    <a:pt x="15265" y="17834"/>
                  </a:cubicBezTo>
                  <a:cubicBezTo>
                    <a:pt x="15276" y="17834"/>
                    <a:pt x="15287" y="17832"/>
                    <a:pt x="15297" y="17828"/>
                  </a:cubicBezTo>
                  <a:cubicBezTo>
                    <a:pt x="16002" y="17543"/>
                    <a:pt x="16680" y="17211"/>
                    <a:pt x="17328" y="16837"/>
                  </a:cubicBezTo>
                  <a:cubicBezTo>
                    <a:pt x="17407" y="16792"/>
                    <a:pt x="17407" y="16617"/>
                    <a:pt x="17483" y="16572"/>
                  </a:cubicBezTo>
                  <a:cubicBezTo>
                    <a:pt x="17496" y="16564"/>
                    <a:pt x="17511" y="16561"/>
                    <a:pt x="17528" y="16561"/>
                  </a:cubicBezTo>
                  <a:cubicBezTo>
                    <a:pt x="17583" y="16561"/>
                    <a:pt x="17655" y="16591"/>
                    <a:pt x="17710" y="16591"/>
                  </a:cubicBezTo>
                  <a:cubicBezTo>
                    <a:pt x="17727" y="16591"/>
                    <a:pt x="17742" y="16588"/>
                    <a:pt x="17755" y="16581"/>
                  </a:cubicBezTo>
                  <a:cubicBezTo>
                    <a:pt x="18406" y="16179"/>
                    <a:pt x="19025" y="15732"/>
                    <a:pt x="19609" y="15243"/>
                  </a:cubicBezTo>
                  <a:cubicBezTo>
                    <a:pt x="19680" y="15185"/>
                    <a:pt x="19662" y="14954"/>
                    <a:pt x="19732" y="14893"/>
                  </a:cubicBezTo>
                  <a:cubicBezTo>
                    <a:pt x="19742" y="14884"/>
                    <a:pt x="19756" y="14881"/>
                    <a:pt x="19771" y="14881"/>
                  </a:cubicBezTo>
                  <a:cubicBezTo>
                    <a:pt x="19825" y="14881"/>
                    <a:pt x="19902" y="14924"/>
                    <a:pt x="19955" y="14924"/>
                  </a:cubicBezTo>
                  <a:cubicBezTo>
                    <a:pt x="19971" y="14924"/>
                    <a:pt x="19984" y="14921"/>
                    <a:pt x="19995" y="14911"/>
                  </a:cubicBezTo>
                  <a:cubicBezTo>
                    <a:pt x="20587" y="14384"/>
                    <a:pt x="21141" y="13814"/>
                    <a:pt x="21651" y="13203"/>
                  </a:cubicBezTo>
                  <a:cubicBezTo>
                    <a:pt x="21714" y="13129"/>
                    <a:pt x="21617" y="12893"/>
                    <a:pt x="21678" y="12819"/>
                  </a:cubicBezTo>
                  <a:cubicBezTo>
                    <a:pt x="21693" y="12801"/>
                    <a:pt x="21720" y="12795"/>
                    <a:pt x="21753" y="12795"/>
                  </a:cubicBezTo>
                  <a:cubicBezTo>
                    <a:pt x="21803" y="12795"/>
                    <a:pt x="21865" y="12808"/>
                    <a:pt x="21914" y="12808"/>
                  </a:cubicBezTo>
                  <a:cubicBezTo>
                    <a:pt x="21947" y="12808"/>
                    <a:pt x="21975" y="12802"/>
                    <a:pt x="21990" y="12783"/>
                  </a:cubicBezTo>
                  <a:cubicBezTo>
                    <a:pt x="22517" y="12108"/>
                    <a:pt x="22993" y="11390"/>
                    <a:pt x="23413" y="10629"/>
                  </a:cubicBezTo>
                  <a:cubicBezTo>
                    <a:pt x="23455" y="10553"/>
                    <a:pt x="23437" y="10315"/>
                    <a:pt x="23480" y="10238"/>
                  </a:cubicBezTo>
                  <a:cubicBezTo>
                    <a:pt x="23532" y="10137"/>
                    <a:pt x="23641" y="10198"/>
                    <a:pt x="23693" y="10097"/>
                  </a:cubicBezTo>
                  <a:cubicBezTo>
                    <a:pt x="23879" y="9727"/>
                    <a:pt x="24054" y="9345"/>
                    <a:pt x="24216" y="8957"/>
                  </a:cubicBezTo>
                  <a:lnTo>
                    <a:pt x="24842" y="7438"/>
                  </a:lnTo>
                  <a:lnTo>
                    <a:pt x="24883" y="6962"/>
                  </a:lnTo>
                  <a:lnTo>
                    <a:pt x="25089" y="6841"/>
                  </a:lnTo>
                  <a:lnTo>
                    <a:pt x="26229" y="4082"/>
                  </a:lnTo>
                  <a:lnTo>
                    <a:pt x="24207" y="844"/>
                  </a:lnTo>
                  <a:lnTo>
                    <a:pt x="20239" y="1"/>
                  </a:ln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6"/>
            <p:cNvSpPr/>
            <p:nvPr/>
          </p:nvSpPr>
          <p:spPr>
            <a:xfrm rot="-4301683">
              <a:off x="8710879" y="4703320"/>
              <a:ext cx="97492" cy="179629"/>
            </a:xfrm>
            <a:custGeom>
              <a:avLst/>
              <a:gdLst/>
              <a:ahLst/>
              <a:cxnLst/>
              <a:rect l="l" t="t" r="r" b="b"/>
              <a:pathLst>
                <a:path w="2584" h="4761" extrusionOk="0">
                  <a:moveTo>
                    <a:pt x="52" y="1"/>
                  </a:moveTo>
                  <a:lnTo>
                    <a:pt x="0" y="959"/>
                  </a:lnTo>
                  <a:lnTo>
                    <a:pt x="1836" y="4413"/>
                  </a:lnTo>
                  <a:cubicBezTo>
                    <a:pt x="2083" y="4536"/>
                    <a:pt x="2332" y="4653"/>
                    <a:pt x="2583" y="4761"/>
                  </a:cubicBezTo>
                  <a:lnTo>
                    <a:pt x="52" y="1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6"/>
            <p:cNvSpPr/>
            <p:nvPr/>
          </p:nvSpPr>
          <p:spPr>
            <a:xfrm rot="-4301683">
              <a:off x="8695680" y="4546431"/>
              <a:ext cx="169706" cy="288100"/>
            </a:xfrm>
            <a:custGeom>
              <a:avLst/>
              <a:gdLst/>
              <a:ahLst/>
              <a:cxnLst/>
              <a:rect l="l" t="t" r="r" b="b"/>
              <a:pathLst>
                <a:path w="4498" h="7636" extrusionOk="0">
                  <a:moveTo>
                    <a:pt x="442" y="0"/>
                  </a:moveTo>
                  <a:lnTo>
                    <a:pt x="0" y="225"/>
                  </a:lnTo>
                  <a:lnTo>
                    <a:pt x="3871" y="7514"/>
                  </a:lnTo>
                  <a:cubicBezTo>
                    <a:pt x="4080" y="7559"/>
                    <a:pt x="4289" y="7599"/>
                    <a:pt x="4498" y="7635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6"/>
            <p:cNvSpPr/>
            <p:nvPr/>
          </p:nvSpPr>
          <p:spPr>
            <a:xfrm rot="-4301683">
              <a:off x="8720790" y="4425767"/>
              <a:ext cx="186156" cy="310889"/>
            </a:xfrm>
            <a:custGeom>
              <a:avLst/>
              <a:gdLst/>
              <a:ahLst/>
              <a:cxnLst/>
              <a:rect l="l" t="t" r="r" b="b"/>
              <a:pathLst>
                <a:path w="4934" h="8240" extrusionOk="0">
                  <a:moveTo>
                    <a:pt x="1" y="1"/>
                  </a:moveTo>
                  <a:lnTo>
                    <a:pt x="4377" y="8239"/>
                  </a:lnTo>
                  <a:cubicBezTo>
                    <a:pt x="4563" y="8239"/>
                    <a:pt x="4747" y="8237"/>
                    <a:pt x="4934" y="8230"/>
                  </a:cubicBezTo>
                  <a:lnTo>
                    <a:pt x="762" y="378"/>
                  </a:lnTo>
                  <a:cubicBezTo>
                    <a:pt x="506" y="266"/>
                    <a:pt x="250" y="140"/>
                    <a:pt x="1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6"/>
            <p:cNvSpPr/>
            <p:nvPr/>
          </p:nvSpPr>
          <p:spPr>
            <a:xfrm rot="-4301683">
              <a:off x="8790119" y="4337763"/>
              <a:ext cx="156614" cy="258521"/>
            </a:xfrm>
            <a:custGeom>
              <a:avLst/>
              <a:gdLst/>
              <a:ahLst/>
              <a:cxnLst/>
              <a:rect l="l" t="t" r="r" b="b"/>
              <a:pathLst>
                <a:path w="4151" h="6852" extrusionOk="0">
                  <a:moveTo>
                    <a:pt x="1" y="0"/>
                  </a:moveTo>
                  <a:lnTo>
                    <a:pt x="3641" y="6852"/>
                  </a:lnTo>
                  <a:cubicBezTo>
                    <a:pt x="3811" y="6823"/>
                    <a:pt x="3980" y="6789"/>
                    <a:pt x="4150" y="6751"/>
                  </a:cubicBezTo>
                  <a:lnTo>
                    <a:pt x="577" y="27"/>
                  </a:lnTo>
                  <a:cubicBezTo>
                    <a:pt x="384" y="25"/>
                    <a:pt x="194" y="16"/>
                    <a:pt x="1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6"/>
            <p:cNvSpPr/>
            <p:nvPr/>
          </p:nvSpPr>
          <p:spPr>
            <a:xfrm rot="-4301683">
              <a:off x="8808804" y="4235885"/>
              <a:ext cx="145258" cy="245429"/>
            </a:xfrm>
            <a:custGeom>
              <a:avLst/>
              <a:gdLst/>
              <a:ahLst/>
              <a:cxnLst/>
              <a:rect l="l" t="t" r="r" b="b"/>
              <a:pathLst>
                <a:path w="3850" h="6505" extrusionOk="0">
                  <a:moveTo>
                    <a:pt x="490" y="0"/>
                  </a:moveTo>
                  <a:cubicBezTo>
                    <a:pt x="328" y="52"/>
                    <a:pt x="165" y="97"/>
                    <a:pt x="1" y="140"/>
                  </a:cubicBezTo>
                  <a:lnTo>
                    <a:pt x="3383" y="6504"/>
                  </a:lnTo>
                  <a:cubicBezTo>
                    <a:pt x="3540" y="6448"/>
                    <a:pt x="3695" y="6388"/>
                    <a:pt x="3850" y="6325"/>
                  </a:cubicBezTo>
                  <a:lnTo>
                    <a:pt x="490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6"/>
            <p:cNvSpPr/>
            <p:nvPr/>
          </p:nvSpPr>
          <p:spPr>
            <a:xfrm rot="-4301683">
              <a:off x="8797471" y="4131106"/>
              <a:ext cx="141862" cy="246938"/>
            </a:xfrm>
            <a:custGeom>
              <a:avLst/>
              <a:gdLst/>
              <a:ahLst/>
              <a:cxnLst/>
              <a:rect l="l" t="t" r="r" b="b"/>
              <a:pathLst>
                <a:path w="3760" h="6545" extrusionOk="0">
                  <a:moveTo>
                    <a:pt x="416" y="0"/>
                  </a:moveTo>
                  <a:cubicBezTo>
                    <a:pt x="281" y="95"/>
                    <a:pt x="140" y="187"/>
                    <a:pt x="1" y="272"/>
                  </a:cubicBezTo>
                  <a:lnTo>
                    <a:pt x="3333" y="6545"/>
                  </a:lnTo>
                  <a:cubicBezTo>
                    <a:pt x="3477" y="6461"/>
                    <a:pt x="3618" y="6376"/>
                    <a:pt x="3760" y="6289"/>
                  </a:cubicBezTo>
                  <a:lnTo>
                    <a:pt x="416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6"/>
            <p:cNvSpPr/>
            <p:nvPr/>
          </p:nvSpPr>
          <p:spPr>
            <a:xfrm rot="-4301683">
              <a:off x="8757689" y="4023856"/>
              <a:ext cx="145258" cy="261765"/>
            </a:xfrm>
            <a:custGeom>
              <a:avLst/>
              <a:gdLst/>
              <a:ahLst/>
              <a:cxnLst/>
              <a:rect l="l" t="t" r="r" b="b"/>
              <a:pathLst>
                <a:path w="3850" h="6938" extrusionOk="0">
                  <a:moveTo>
                    <a:pt x="340" y="0"/>
                  </a:moveTo>
                  <a:cubicBezTo>
                    <a:pt x="230" y="144"/>
                    <a:pt x="117" y="285"/>
                    <a:pt x="1" y="420"/>
                  </a:cubicBezTo>
                  <a:lnTo>
                    <a:pt x="3464" y="6937"/>
                  </a:lnTo>
                  <a:cubicBezTo>
                    <a:pt x="3594" y="6829"/>
                    <a:pt x="3722" y="6719"/>
                    <a:pt x="3850" y="6607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6"/>
            <p:cNvSpPr/>
            <p:nvPr/>
          </p:nvSpPr>
          <p:spPr>
            <a:xfrm rot="-4301683">
              <a:off x="8682981" y="3911501"/>
              <a:ext cx="158463" cy="296740"/>
            </a:xfrm>
            <a:custGeom>
              <a:avLst/>
              <a:gdLst/>
              <a:ahLst/>
              <a:cxnLst/>
              <a:rect l="l" t="t" r="r" b="b"/>
              <a:pathLst>
                <a:path w="4200" h="7865" extrusionOk="0">
                  <a:moveTo>
                    <a:pt x="245" y="0"/>
                  </a:moveTo>
                  <a:lnTo>
                    <a:pt x="1" y="595"/>
                  </a:lnTo>
                  <a:lnTo>
                    <a:pt x="3861" y="7864"/>
                  </a:lnTo>
                  <a:cubicBezTo>
                    <a:pt x="3978" y="7725"/>
                    <a:pt x="4090" y="7586"/>
                    <a:pt x="4200" y="7444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6"/>
            <p:cNvSpPr/>
            <p:nvPr/>
          </p:nvSpPr>
          <p:spPr>
            <a:xfrm rot="-4301683">
              <a:off x="8589460" y="3807697"/>
              <a:ext cx="171064" cy="324698"/>
            </a:xfrm>
            <a:custGeom>
              <a:avLst/>
              <a:gdLst/>
              <a:ahLst/>
              <a:cxnLst/>
              <a:rect l="l" t="t" r="r" b="b"/>
              <a:pathLst>
                <a:path w="4534" h="8606" extrusionOk="0">
                  <a:moveTo>
                    <a:pt x="245" y="1"/>
                  </a:moveTo>
                  <a:lnTo>
                    <a:pt x="0" y="595"/>
                  </a:lnTo>
                  <a:lnTo>
                    <a:pt x="4256" y="8605"/>
                  </a:lnTo>
                  <a:cubicBezTo>
                    <a:pt x="4352" y="8428"/>
                    <a:pt x="4444" y="8253"/>
                    <a:pt x="4534" y="8073"/>
                  </a:cubicBezTo>
                  <a:lnTo>
                    <a:pt x="245" y="1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6"/>
            <p:cNvSpPr/>
            <p:nvPr/>
          </p:nvSpPr>
          <p:spPr>
            <a:xfrm rot="-4301683">
              <a:off x="8525764" y="3745090"/>
              <a:ext cx="155218" cy="274707"/>
            </a:xfrm>
            <a:custGeom>
              <a:avLst/>
              <a:gdLst/>
              <a:ahLst/>
              <a:cxnLst/>
              <a:rect l="l" t="t" r="r" b="b"/>
              <a:pathLst>
                <a:path w="4114" h="7281" extrusionOk="0">
                  <a:moveTo>
                    <a:pt x="0" y="0"/>
                  </a:moveTo>
                  <a:lnTo>
                    <a:pt x="3867" y="7281"/>
                  </a:lnTo>
                  <a:lnTo>
                    <a:pt x="4114" y="6686"/>
                  </a:lnTo>
                  <a:lnTo>
                    <a:pt x="633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6"/>
            <p:cNvSpPr/>
            <p:nvPr/>
          </p:nvSpPr>
          <p:spPr>
            <a:xfrm rot="-4301683">
              <a:off x="7982400" y="4129375"/>
              <a:ext cx="557940" cy="1088186"/>
            </a:xfrm>
            <a:custGeom>
              <a:avLst/>
              <a:gdLst/>
              <a:ahLst/>
              <a:cxnLst/>
              <a:rect l="l" t="t" r="r" b="b"/>
              <a:pathLst>
                <a:path w="14788" h="28842" extrusionOk="0">
                  <a:moveTo>
                    <a:pt x="8798" y="0"/>
                  </a:moveTo>
                  <a:lnTo>
                    <a:pt x="8225" y="548"/>
                  </a:lnTo>
                  <a:lnTo>
                    <a:pt x="8106" y="1221"/>
                  </a:lnTo>
                  <a:lnTo>
                    <a:pt x="7429" y="1315"/>
                  </a:lnTo>
                  <a:lnTo>
                    <a:pt x="5799" y="2882"/>
                  </a:lnTo>
                  <a:lnTo>
                    <a:pt x="5714" y="3445"/>
                  </a:lnTo>
                  <a:lnTo>
                    <a:pt x="5202" y="3456"/>
                  </a:lnTo>
                  <a:lnTo>
                    <a:pt x="4996" y="3656"/>
                  </a:lnTo>
                  <a:cubicBezTo>
                    <a:pt x="4482" y="4150"/>
                    <a:pt x="4006" y="4673"/>
                    <a:pt x="3566" y="5218"/>
                  </a:cubicBezTo>
                  <a:cubicBezTo>
                    <a:pt x="3445" y="5371"/>
                    <a:pt x="3582" y="5741"/>
                    <a:pt x="3465" y="5896"/>
                  </a:cubicBezTo>
                  <a:cubicBezTo>
                    <a:pt x="3436" y="5936"/>
                    <a:pt x="3367" y="5943"/>
                    <a:pt x="3291" y="5943"/>
                  </a:cubicBezTo>
                  <a:cubicBezTo>
                    <a:pt x="3248" y="5943"/>
                    <a:pt x="3203" y="5941"/>
                    <a:pt x="3161" y="5941"/>
                  </a:cubicBezTo>
                  <a:cubicBezTo>
                    <a:pt x="3084" y="5941"/>
                    <a:pt x="3014" y="5949"/>
                    <a:pt x="2985" y="5990"/>
                  </a:cubicBezTo>
                  <a:cubicBezTo>
                    <a:pt x="2624" y="6500"/>
                    <a:pt x="2294" y="7027"/>
                    <a:pt x="1998" y="7568"/>
                  </a:cubicBezTo>
                  <a:cubicBezTo>
                    <a:pt x="1888" y="7770"/>
                    <a:pt x="2054" y="8156"/>
                    <a:pt x="1950" y="8360"/>
                  </a:cubicBezTo>
                  <a:cubicBezTo>
                    <a:pt x="1854" y="8560"/>
                    <a:pt x="1486" y="8578"/>
                    <a:pt x="1396" y="8780"/>
                  </a:cubicBezTo>
                  <a:cubicBezTo>
                    <a:pt x="644" y="10472"/>
                    <a:pt x="186" y="12290"/>
                    <a:pt x="47" y="14157"/>
                  </a:cubicBezTo>
                  <a:cubicBezTo>
                    <a:pt x="27" y="14408"/>
                    <a:pt x="267" y="14583"/>
                    <a:pt x="261" y="14835"/>
                  </a:cubicBezTo>
                  <a:cubicBezTo>
                    <a:pt x="256" y="15014"/>
                    <a:pt x="0" y="15270"/>
                    <a:pt x="2" y="15450"/>
                  </a:cubicBezTo>
                  <a:cubicBezTo>
                    <a:pt x="5" y="15883"/>
                    <a:pt x="23" y="16316"/>
                    <a:pt x="61" y="16754"/>
                  </a:cubicBezTo>
                  <a:cubicBezTo>
                    <a:pt x="110" y="17339"/>
                    <a:pt x="189" y="17916"/>
                    <a:pt x="299" y="18486"/>
                  </a:cubicBezTo>
                  <a:cubicBezTo>
                    <a:pt x="348" y="18747"/>
                    <a:pt x="678" y="18845"/>
                    <a:pt x="741" y="19103"/>
                  </a:cubicBezTo>
                  <a:cubicBezTo>
                    <a:pt x="783" y="19276"/>
                    <a:pt x="557" y="19611"/>
                    <a:pt x="604" y="19783"/>
                  </a:cubicBezTo>
                  <a:cubicBezTo>
                    <a:pt x="1100" y="21563"/>
                    <a:pt x="1892" y="23233"/>
                    <a:pt x="2942" y="24732"/>
                  </a:cubicBezTo>
                  <a:cubicBezTo>
                    <a:pt x="3079" y="24927"/>
                    <a:pt x="3281" y="24988"/>
                    <a:pt x="3427" y="25179"/>
                  </a:cubicBezTo>
                  <a:cubicBezTo>
                    <a:pt x="3544" y="25329"/>
                    <a:pt x="3602" y="25609"/>
                    <a:pt x="3723" y="25755"/>
                  </a:cubicBezTo>
                  <a:cubicBezTo>
                    <a:pt x="4071" y="26177"/>
                    <a:pt x="4442" y="26581"/>
                    <a:pt x="4834" y="26967"/>
                  </a:cubicBezTo>
                  <a:cubicBezTo>
                    <a:pt x="5016" y="27144"/>
                    <a:pt x="5391" y="27106"/>
                    <a:pt x="5582" y="27277"/>
                  </a:cubicBezTo>
                  <a:cubicBezTo>
                    <a:pt x="5728" y="27407"/>
                    <a:pt x="5685" y="27750"/>
                    <a:pt x="5835" y="27876"/>
                  </a:cubicBezTo>
                  <a:cubicBezTo>
                    <a:pt x="6244" y="28215"/>
                    <a:pt x="6670" y="28538"/>
                    <a:pt x="7114" y="28841"/>
                  </a:cubicBezTo>
                  <a:lnTo>
                    <a:pt x="11109" y="22979"/>
                  </a:lnTo>
                  <a:cubicBezTo>
                    <a:pt x="10892" y="22831"/>
                    <a:pt x="10683" y="22674"/>
                    <a:pt x="10481" y="22512"/>
                  </a:cubicBezTo>
                  <a:cubicBezTo>
                    <a:pt x="10460" y="22495"/>
                    <a:pt x="10432" y="22490"/>
                    <a:pt x="10398" y="22490"/>
                  </a:cubicBezTo>
                  <a:cubicBezTo>
                    <a:pt x="10319" y="22490"/>
                    <a:pt x="10215" y="22523"/>
                    <a:pt x="10136" y="22523"/>
                  </a:cubicBezTo>
                  <a:cubicBezTo>
                    <a:pt x="10102" y="22523"/>
                    <a:pt x="10073" y="22517"/>
                    <a:pt x="10052" y="22499"/>
                  </a:cubicBezTo>
                  <a:cubicBezTo>
                    <a:pt x="9949" y="22407"/>
                    <a:pt x="10007" y="22102"/>
                    <a:pt x="9906" y="22005"/>
                  </a:cubicBezTo>
                  <a:cubicBezTo>
                    <a:pt x="8474" y="20632"/>
                    <a:pt x="7579" y="18879"/>
                    <a:pt x="7245" y="17034"/>
                  </a:cubicBezTo>
                  <a:cubicBezTo>
                    <a:pt x="7211" y="16848"/>
                    <a:pt x="7002" y="16653"/>
                    <a:pt x="6980" y="16462"/>
                  </a:cubicBezTo>
                  <a:cubicBezTo>
                    <a:pt x="6953" y="16235"/>
                    <a:pt x="7114" y="16013"/>
                    <a:pt x="7105" y="15784"/>
                  </a:cubicBezTo>
                  <a:cubicBezTo>
                    <a:pt x="7025" y="13937"/>
                    <a:pt x="7496" y="12063"/>
                    <a:pt x="8542" y="10436"/>
                  </a:cubicBezTo>
                  <a:cubicBezTo>
                    <a:pt x="8587" y="10366"/>
                    <a:pt x="8517" y="10133"/>
                    <a:pt x="8564" y="10066"/>
                  </a:cubicBezTo>
                  <a:cubicBezTo>
                    <a:pt x="8625" y="9976"/>
                    <a:pt x="8656" y="9841"/>
                    <a:pt x="8719" y="9754"/>
                  </a:cubicBezTo>
                  <a:cubicBezTo>
                    <a:pt x="8863" y="9559"/>
                    <a:pt x="9163" y="9576"/>
                    <a:pt x="9325" y="9388"/>
                  </a:cubicBezTo>
                  <a:cubicBezTo>
                    <a:pt x="9509" y="9175"/>
                    <a:pt x="9707" y="8968"/>
                    <a:pt x="9913" y="8769"/>
                  </a:cubicBezTo>
                  <a:lnTo>
                    <a:pt x="10541" y="8165"/>
                  </a:lnTo>
                  <a:lnTo>
                    <a:pt x="10757" y="7442"/>
                  </a:lnTo>
                  <a:lnTo>
                    <a:pt x="11345" y="7391"/>
                  </a:lnTo>
                  <a:lnTo>
                    <a:pt x="14788" y="4080"/>
                  </a:lnTo>
                  <a:lnTo>
                    <a:pt x="12967" y="622"/>
                  </a:lnTo>
                  <a:lnTo>
                    <a:pt x="8798" y="0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6"/>
            <p:cNvSpPr/>
            <p:nvPr/>
          </p:nvSpPr>
          <p:spPr>
            <a:xfrm rot="-4301683">
              <a:off x="7954568" y="4770674"/>
              <a:ext cx="40672" cy="49652"/>
            </a:xfrm>
            <a:custGeom>
              <a:avLst/>
              <a:gdLst/>
              <a:ahLst/>
              <a:cxnLst/>
              <a:rect l="l" t="t" r="r" b="b"/>
              <a:pathLst>
                <a:path w="1078" h="1316" extrusionOk="0">
                  <a:moveTo>
                    <a:pt x="595" y="0"/>
                  </a:moveTo>
                  <a:cubicBezTo>
                    <a:pt x="380" y="393"/>
                    <a:pt x="182" y="795"/>
                    <a:pt x="1" y="1205"/>
                  </a:cubicBezTo>
                  <a:cubicBezTo>
                    <a:pt x="107" y="1274"/>
                    <a:pt x="234" y="1315"/>
                    <a:pt x="370" y="1315"/>
                  </a:cubicBezTo>
                  <a:cubicBezTo>
                    <a:pt x="389" y="1315"/>
                    <a:pt x="408" y="1315"/>
                    <a:pt x="427" y="1313"/>
                  </a:cubicBezTo>
                  <a:cubicBezTo>
                    <a:pt x="800" y="1284"/>
                    <a:pt x="1078" y="958"/>
                    <a:pt x="1049" y="586"/>
                  </a:cubicBezTo>
                  <a:cubicBezTo>
                    <a:pt x="1024" y="310"/>
                    <a:pt x="842" y="85"/>
                    <a:pt x="595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6"/>
            <p:cNvSpPr/>
            <p:nvPr/>
          </p:nvSpPr>
          <p:spPr>
            <a:xfrm rot="-4301683">
              <a:off x="7771305" y="4465688"/>
              <a:ext cx="51840" cy="50746"/>
            </a:xfrm>
            <a:custGeom>
              <a:avLst/>
              <a:gdLst/>
              <a:ahLst/>
              <a:cxnLst/>
              <a:rect l="l" t="t" r="r" b="b"/>
              <a:pathLst>
                <a:path w="1374" h="1345" extrusionOk="0">
                  <a:moveTo>
                    <a:pt x="790" y="0"/>
                  </a:moveTo>
                  <a:lnTo>
                    <a:pt x="0" y="763"/>
                  </a:lnTo>
                  <a:cubicBezTo>
                    <a:pt x="45" y="1095"/>
                    <a:pt x="332" y="1344"/>
                    <a:pt x="667" y="1344"/>
                  </a:cubicBezTo>
                  <a:cubicBezTo>
                    <a:pt x="686" y="1344"/>
                    <a:pt x="704" y="1344"/>
                    <a:pt x="723" y="1342"/>
                  </a:cubicBezTo>
                  <a:cubicBezTo>
                    <a:pt x="1095" y="1313"/>
                    <a:pt x="1374" y="985"/>
                    <a:pt x="1342" y="613"/>
                  </a:cubicBezTo>
                  <a:cubicBezTo>
                    <a:pt x="1318" y="301"/>
                    <a:pt x="1086" y="56"/>
                    <a:pt x="790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6"/>
            <p:cNvSpPr/>
            <p:nvPr/>
          </p:nvSpPr>
          <p:spPr>
            <a:xfrm rot="-4301683">
              <a:off x="7867656" y="4409676"/>
              <a:ext cx="53198" cy="51085"/>
            </a:xfrm>
            <a:custGeom>
              <a:avLst/>
              <a:gdLst/>
              <a:ahLst/>
              <a:cxnLst/>
              <a:rect l="l" t="t" r="r" b="b"/>
              <a:pathLst>
                <a:path w="1410" h="1354" extrusionOk="0">
                  <a:moveTo>
                    <a:pt x="708" y="1"/>
                  </a:moveTo>
                  <a:cubicBezTo>
                    <a:pt x="689" y="1"/>
                    <a:pt x="670" y="1"/>
                    <a:pt x="651" y="3"/>
                  </a:cubicBezTo>
                  <a:cubicBezTo>
                    <a:pt x="278" y="32"/>
                    <a:pt x="0" y="358"/>
                    <a:pt x="29" y="732"/>
                  </a:cubicBezTo>
                  <a:cubicBezTo>
                    <a:pt x="57" y="1085"/>
                    <a:pt x="355" y="1354"/>
                    <a:pt x="705" y="1354"/>
                  </a:cubicBezTo>
                  <a:cubicBezTo>
                    <a:pt x="723" y="1354"/>
                    <a:pt x="741" y="1353"/>
                    <a:pt x="759" y="1352"/>
                  </a:cubicBezTo>
                  <a:cubicBezTo>
                    <a:pt x="1131" y="1323"/>
                    <a:pt x="1409" y="995"/>
                    <a:pt x="1380" y="622"/>
                  </a:cubicBezTo>
                  <a:cubicBezTo>
                    <a:pt x="1350" y="269"/>
                    <a:pt x="1056" y="1"/>
                    <a:pt x="708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6"/>
            <p:cNvSpPr/>
            <p:nvPr/>
          </p:nvSpPr>
          <p:spPr>
            <a:xfrm rot="-4301683">
              <a:off x="7828336" y="4572927"/>
              <a:ext cx="52255" cy="51199"/>
            </a:xfrm>
            <a:custGeom>
              <a:avLst/>
              <a:gdLst/>
              <a:ahLst/>
              <a:cxnLst/>
              <a:rect l="l" t="t" r="r" b="b"/>
              <a:pathLst>
                <a:path w="1385" h="1357" extrusionOk="0">
                  <a:moveTo>
                    <a:pt x="684" y="0"/>
                  </a:moveTo>
                  <a:cubicBezTo>
                    <a:pt x="665" y="0"/>
                    <a:pt x="646" y="1"/>
                    <a:pt x="626" y="3"/>
                  </a:cubicBezTo>
                  <a:cubicBezTo>
                    <a:pt x="615" y="5"/>
                    <a:pt x="606" y="5"/>
                    <a:pt x="597" y="7"/>
                  </a:cubicBezTo>
                  <a:lnTo>
                    <a:pt x="14" y="568"/>
                  </a:lnTo>
                  <a:cubicBezTo>
                    <a:pt x="5" y="622"/>
                    <a:pt x="0" y="676"/>
                    <a:pt x="7" y="732"/>
                  </a:cubicBezTo>
                  <a:cubicBezTo>
                    <a:pt x="35" y="1087"/>
                    <a:pt x="331" y="1356"/>
                    <a:pt x="680" y="1356"/>
                  </a:cubicBezTo>
                  <a:cubicBezTo>
                    <a:pt x="698" y="1356"/>
                    <a:pt x="716" y="1355"/>
                    <a:pt x="734" y="1354"/>
                  </a:cubicBezTo>
                  <a:cubicBezTo>
                    <a:pt x="1107" y="1323"/>
                    <a:pt x="1385" y="997"/>
                    <a:pt x="1356" y="622"/>
                  </a:cubicBezTo>
                  <a:cubicBezTo>
                    <a:pt x="1326" y="269"/>
                    <a:pt x="1032" y="0"/>
                    <a:pt x="684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6"/>
            <p:cNvSpPr/>
            <p:nvPr/>
          </p:nvSpPr>
          <p:spPr>
            <a:xfrm rot="-4301683">
              <a:off x="8025804" y="4449072"/>
              <a:ext cx="51840" cy="50670"/>
            </a:xfrm>
            <a:custGeom>
              <a:avLst/>
              <a:gdLst/>
              <a:ahLst/>
              <a:cxnLst/>
              <a:rect l="l" t="t" r="r" b="b"/>
              <a:pathLst>
                <a:path w="1374" h="1343" extrusionOk="0">
                  <a:moveTo>
                    <a:pt x="707" y="0"/>
                  </a:moveTo>
                  <a:cubicBezTo>
                    <a:pt x="689" y="0"/>
                    <a:pt x="670" y="1"/>
                    <a:pt x="651" y="2"/>
                  </a:cubicBezTo>
                  <a:cubicBezTo>
                    <a:pt x="279" y="34"/>
                    <a:pt x="0" y="359"/>
                    <a:pt x="32" y="732"/>
                  </a:cubicBezTo>
                  <a:cubicBezTo>
                    <a:pt x="57" y="1041"/>
                    <a:pt x="285" y="1286"/>
                    <a:pt x="577" y="1342"/>
                  </a:cubicBezTo>
                  <a:lnTo>
                    <a:pt x="1374" y="575"/>
                  </a:lnTo>
                  <a:cubicBezTo>
                    <a:pt x="1325" y="245"/>
                    <a:pt x="1040" y="0"/>
                    <a:pt x="707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6"/>
            <p:cNvSpPr/>
            <p:nvPr/>
          </p:nvSpPr>
          <p:spPr>
            <a:xfrm rot="-4301683">
              <a:off x="7985631" y="4611915"/>
              <a:ext cx="53198" cy="51123"/>
            </a:xfrm>
            <a:custGeom>
              <a:avLst/>
              <a:gdLst/>
              <a:ahLst/>
              <a:cxnLst/>
              <a:rect l="l" t="t" r="r" b="b"/>
              <a:pathLst>
                <a:path w="1410" h="1355" extrusionOk="0">
                  <a:moveTo>
                    <a:pt x="708" y="1"/>
                  </a:moveTo>
                  <a:cubicBezTo>
                    <a:pt x="689" y="1"/>
                    <a:pt x="670" y="2"/>
                    <a:pt x="651" y="3"/>
                  </a:cubicBezTo>
                  <a:cubicBezTo>
                    <a:pt x="276" y="33"/>
                    <a:pt x="0" y="358"/>
                    <a:pt x="29" y="731"/>
                  </a:cubicBezTo>
                  <a:cubicBezTo>
                    <a:pt x="57" y="1085"/>
                    <a:pt x="355" y="1354"/>
                    <a:pt x="705" y="1354"/>
                  </a:cubicBezTo>
                  <a:cubicBezTo>
                    <a:pt x="723" y="1354"/>
                    <a:pt x="741" y="1354"/>
                    <a:pt x="759" y="1352"/>
                  </a:cubicBezTo>
                  <a:cubicBezTo>
                    <a:pt x="1131" y="1323"/>
                    <a:pt x="1409" y="995"/>
                    <a:pt x="1378" y="623"/>
                  </a:cubicBezTo>
                  <a:cubicBezTo>
                    <a:pt x="1350" y="269"/>
                    <a:pt x="1056" y="1"/>
                    <a:pt x="708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6"/>
            <p:cNvSpPr/>
            <p:nvPr/>
          </p:nvSpPr>
          <p:spPr>
            <a:xfrm rot="-4301683">
              <a:off x="7886038" y="4680059"/>
              <a:ext cx="51840" cy="51161"/>
            </a:xfrm>
            <a:custGeom>
              <a:avLst/>
              <a:gdLst/>
              <a:ahLst/>
              <a:cxnLst/>
              <a:rect l="l" t="t" r="r" b="b"/>
              <a:pathLst>
                <a:path w="1374" h="1356" extrusionOk="0">
                  <a:moveTo>
                    <a:pt x="669" y="0"/>
                  </a:moveTo>
                  <a:cubicBezTo>
                    <a:pt x="651" y="0"/>
                    <a:pt x="633" y="1"/>
                    <a:pt x="615" y="2"/>
                  </a:cubicBezTo>
                  <a:cubicBezTo>
                    <a:pt x="602" y="5"/>
                    <a:pt x="586" y="7"/>
                    <a:pt x="573" y="9"/>
                  </a:cubicBezTo>
                  <a:cubicBezTo>
                    <a:pt x="373" y="256"/>
                    <a:pt x="182" y="507"/>
                    <a:pt x="1" y="765"/>
                  </a:cubicBezTo>
                  <a:cubicBezTo>
                    <a:pt x="43" y="1104"/>
                    <a:pt x="330" y="1356"/>
                    <a:pt x="668" y="1356"/>
                  </a:cubicBezTo>
                  <a:cubicBezTo>
                    <a:pt x="686" y="1356"/>
                    <a:pt x="705" y="1355"/>
                    <a:pt x="723" y="1353"/>
                  </a:cubicBezTo>
                  <a:cubicBezTo>
                    <a:pt x="1098" y="1322"/>
                    <a:pt x="1374" y="997"/>
                    <a:pt x="1345" y="624"/>
                  </a:cubicBezTo>
                  <a:cubicBezTo>
                    <a:pt x="1315" y="269"/>
                    <a:pt x="1019" y="0"/>
                    <a:pt x="669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6"/>
            <p:cNvSpPr/>
            <p:nvPr/>
          </p:nvSpPr>
          <p:spPr>
            <a:xfrm rot="-4301683">
              <a:off x="7928095" y="4504708"/>
              <a:ext cx="53198" cy="51085"/>
            </a:xfrm>
            <a:custGeom>
              <a:avLst/>
              <a:gdLst/>
              <a:ahLst/>
              <a:cxnLst/>
              <a:rect l="l" t="t" r="r" b="b"/>
              <a:pathLst>
                <a:path w="1410" h="1354" extrusionOk="0">
                  <a:moveTo>
                    <a:pt x="705" y="1"/>
                  </a:moveTo>
                  <a:cubicBezTo>
                    <a:pt x="687" y="1"/>
                    <a:pt x="669" y="1"/>
                    <a:pt x="651" y="3"/>
                  </a:cubicBezTo>
                  <a:cubicBezTo>
                    <a:pt x="279" y="32"/>
                    <a:pt x="1" y="359"/>
                    <a:pt x="32" y="732"/>
                  </a:cubicBezTo>
                  <a:cubicBezTo>
                    <a:pt x="60" y="1085"/>
                    <a:pt x="354" y="1354"/>
                    <a:pt x="702" y="1354"/>
                  </a:cubicBezTo>
                  <a:cubicBezTo>
                    <a:pt x="721" y="1354"/>
                    <a:pt x="740" y="1353"/>
                    <a:pt x="759" y="1351"/>
                  </a:cubicBezTo>
                  <a:cubicBezTo>
                    <a:pt x="1134" y="1322"/>
                    <a:pt x="1410" y="997"/>
                    <a:pt x="1381" y="624"/>
                  </a:cubicBezTo>
                  <a:cubicBezTo>
                    <a:pt x="1353" y="270"/>
                    <a:pt x="1055" y="1"/>
                    <a:pt x="705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6"/>
            <p:cNvSpPr/>
            <p:nvPr/>
          </p:nvSpPr>
          <p:spPr>
            <a:xfrm rot="-4301683">
              <a:off x="8087421" y="4546861"/>
              <a:ext cx="46784" cy="49350"/>
            </a:xfrm>
            <a:custGeom>
              <a:avLst/>
              <a:gdLst/>
              <a:ahLst/>
              <a:cxnLst/>
              <a:rect l="l" t="t" r="r" b="b"/>
              <a:pathLst>
                <a:path w="1240" h="1308" extrusionOk="0">
                  <a:moveTo>
                    <a:pt x="710" y="1"/>
                  </a:moveTo>
                  <a:cubicBezTo>
                    <a:pt x="690" y="1"/>
                    <a:pt x="671" y="1"/>
                    <a:pt x="651" y="3"/>
                  </a:cubicBezTo>
                  <a:cubicBezTo>
                    <a:pt x="279" y="32"/>
                    <a:pt x="0" y="358"/>
                    <a:pt x="29" y="730"/>
                  </a:cubicBezTo>
                  <a:cubicBezTo>
                    <a:pt x="52" y="997"/>
                    <a:pt x="225" y="1215"/>
                    <a:pt x="456" y="1307"/>
                  </a:cubicBezTo>
                  <a:cubicBezTo>
                    <a:pt x="501" y="1237"/>
                    <a:pt x="546" y="1168"/>
                    <a:pt x="593" y="1101"/>
                  </a:cubicBezTo>
                  <a:cubicBezTo>
                    <a:pt x="788" y="813"/>
                    <a:pt x="1003" y="531"/>
                    <a:pt x="1239" y="261"/>
                  </a:cubicBezTo>
                  <a:cubicBezTo>
                    <a:pt x="1116" y="101"/>
                    <a:pt x="922" y="1"/>
                    <a:pt x="710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6"/>
            <p:cNvSpPr/>
            <p:nvPr/>
          </p:nvSpPr>
          <p:spPr>
            <a:xfrm rot="-4301683">
              <a:off x="8043078" y="4719231"/>
              <a:ext cx="53198" cy="51123"/>
            </a:xfrm>
            <a:custGeom>
              <a:avLst/>
              <a:gdLst/>
              <a:ahLst/>
              <a:cxnLst/>
              <a:rect l="l" t="t" r="r" b="b"/>
              <a:pathLst>
                <a:path w="1410" h="1355" extrusionOk="0">
                  <a:moveTo>
                    <a:pt x="705" y="1"/>
                  </a:moveTo>
                  <a:cubicBezTo>
                    <a:pt x="687" y="1"/>
                    <a:pt x="669" y="1"/>
                    <a:pt x="651" y="3"/>
                  </a:cubicBezTo>
                  <a:cubicBezTo>
                    <a:pt x="279" y="32"/>
                    <a:pt x="0" y="360"/>
                    <a:pt x="29" y="732"/>
                  </a:cubicBezTo>
                  <a:cubicBezTo>
                    <a:pt x="59" y="1086"/>
                    <a:pt x="353" y="1354"/>
                    <a:pt x="701" y="1354"/>
                  </a:cubicBezTo>
                  <a:cubicBezTo>
                    <a:pt x="720" y="1354"/>
                    <a:pt x="740" y="1353"/>
                    <a:pt x="759" y="1352"/>
                  </a:cubicBezTo>
                  <a:cubicBezTo>
                    <a:pt x="1131" y="1323"/>
                    <a:pt x="1410" y="997"/>
                    <a:pt x="1380" y="622"/>
                  </a:cubicBezTo>
                  <a:cubicBezTo>
                    <a:pt x="1351" y="268"/>
                    <a:pt x="1055" y="1"/>
                    <a:pt x="705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6"/>
            <p:cNvSpPr/>
            <p:nvPr/>
          </p:nvSpPr>
          <p:spPr>
            <a:xfrm rot="-4301683">
              <a:off x="7965071" y="4353271"/>
              <a:ext cx="53236" cy="51085"/>
            </a:xfrm>
            <a:custGeom>
              <a:avLst/>
              <a:gdLst/>
              <a:ahLst/>
              <a:cxnLst/>
              <a:rect l="l" t="t" r="r" b="b"/>
              <a:pathLst>
                <a:path w="1411" h="1354" extrusionOk="0">
                  <a:moveTo>
                    <a:pt x="709" y="0"/>
                  </a:moveTo>
                  <a:cubicBezTo>
                    <a:pt x="690" y="0"/>
                    <a:pt x="671" y="1"/>
                    <a:pt x="652" y="3"/>
                  </a:cubicBezTo>
                  <a:cubicBezTo>
                    <a:pt x="279" y="32"/>
                    <a:pt x="1" y="357"/>
                    <a:pt x="30" y="732"/>
                  </a:cubicBezTo>
                  <a:cubicBezTo>
                    <a:pt x="60" y="1087"/>
                    <a:pt x="356" y="1354"/>
                    <a:pt x="705" y="1354"/>
                  </a:cubicBezTo>
                  <a:cubicBezTo>
                    <a:pt x="723" y="1354"/>
                    <a:pt x="741" y="1353"/>
                    <a:pt x="759" y="1352"/>
                  </a:cubicBezTo>
                  <a:cubicBezTo>
                    <a:pt x="1132" y="1322"/>
                    <a:pt x="1410" y="995"/>
                    <a:pt x="1381" y="622"/>
                  </a:cubicBezTo>
                  <a:cubicBezTo>
                    <a:pt x="1351" y="269"/>
                    <a:pt x="1057" y="0"/>
                    <a:pt x="709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6"/>
            <p:cNvSpPr/>
            <p:nvPr/>
          </p:nvSpPr>
          <p:spPr>
            <a:xfrm rot="-4301683">
              <a:off x="8103271" y="4814149"/>
              <a:ext cx="53236" cy="51161"/>
            </a:xfrm>
            <a:custGeom>
              <a:avLst/>
              <a:gdLst/>
              <a:ahLst/>
              <a:cxnLst/>
              <a:rect l="l" t="t" r="r" b="b"/>
              <a:pathLst>
                <a:path w="1411" h="1356" extrusionOk="0">
                  <a:moveTo>
                    <a:pt x="705" y="1"/>
                  </a:moveTo>
                  <a:cubicBezTo>
                    <a:pt x="687" y="1"/>
                    <a:pt x="670" y="1"/>
                    <a:pt x="652" y="3"/>
                  </a:cubicBezTo>
                  <a:cubicBezTo>
                    <a:pt x="279" y="34"/>
                    <a:pt x="1" y="360"/>
                    <a:pt x="32" y="732"/>
                  </a:cubicBezTo>
                  <a:cubicBezTo>
                    <a:pt x="60" y="1087"/>
                    <a:pt x="356" y="1356"/>
                    <a:pt x="708" y="1356"/>
                  </a:cubicBezTo>
                  <a:cubicBezTo>
                    <a:pt x="726" y="1356"/>
                    <a:pt x="744" y="1355"/>
                    <a:pt x="762" y="1354"/>
                  </a:cubicBezTo>
                  <a:cubicBezTo>
                    <a:pt x="1134" y="1322"/>
                    <a:pt x="1410" y="997"/>
                    <a:pt x="1381" y="624"/>
                  </a:cubicBezTo>
                  <a:cubicBezTo>
                    <a:pt x="1353" y="270"/>
                    <a:pt x="1055" y="1"/>
                    <a:pt x="705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6"/>
            <p:cNvSpPr/>
            <p:nvPr/>
          </p:nvSpPr>
          <p:spPr>
            <a:xfrm rot="-4301683">
              <a:off x="8261234" y="4852718"/>
              <a:ext cx="53198" cy="51085"/>
            </a:xfrm>
            <a:custGeom>
              <a:avLst/>
              <a:gdLst/>
              <a:ahLst/>
              <a:cxnLst/>
              <a:rect l="l" t="t" r="r" b="b"/>
              <a:pathLst>
                <a:path w="1410" h="1354" extrusionOk="0">
                  <a:moveTo>
                    <a:pt x="705" y="0"/>
                  </a:moveTo>
                  <a:cubicBezTo>
                    <a:pt x="687" y="0"/>
                    <a:pt x="669" y="1"/>
                    <a:pt x="651" y="2"/>
                  </a:cubicBezTo>
                  <a:cubicBezTo>
                    <a:pt x="279" y="31"/>
                    <a:pt x="0" y="359"/>
                    <a:pt x="32" y="732"/>
                  </a:cubicBezTo>
                  <a:cubicBezTo>
                    <a:pt x="60" y="1085"/>
                    <a:pt x="354" y="1353"/>
                    <a:pt x="702" y="1353"/>
                  </a:cubicBezTo>
                  <a:cubicBezTo>
                    <a:pt x="721" y="1353"/>
                    <a:pt x="740" y="1353"/>
                    <a:pt x="759" y="1351"/>
                  </a:cubicBezTo>
                  <a:cubicBezTo>
                    <a:pt x="1132" y="1322"/>
                    <a:pt x="1410" y="996"/>
                    <a:pt x="1381" y="622"/>
                  </a:cubicBezTo>
                  <a:cubicBezTo>
                    <a:pt x="1353" y="267"/>
                    <a:pt x="1055" y="0"/>
                    <a:pt x="705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6"/>
            <p:cNvSpPr/>
            <p:nvPr/>
          </p:nvSpPr>
          <p:spPr>
            <a:xfrm rot="-4301683">
              <a:off x="8175551" y="4900620"/>
              <a:ext cx="35352" cy="51123"/>
            </a:xfrm>
            <a:custGeom>
              <a:avLst/>
              <a:gdLst/>
              <a:ahLst/>
              <a:cxnLst/>
              <a:rect l="l" t="t" r="r" b="b"/>
              <a:pathLst>
                <a:path w="937" h="1355" extrusionOk="0">
                  <a:moveTo>
                    <a:pt x="235" y="0"/>
                  </a:moveTo>
                  <a:cubicBezTo>
                    <a:pt x="216" y="0"/>
                    <a:pt x="197" y="1"/>
                    <a:pt x="177" y="3"/>
                  </a:cubicBezTo>
                  <a:cubicBezTo>
                    <a:pt x="133" y="7"/>
                    <a:pt x="88" y="14"/>
                    <a:pt x="47" y="25"/>
                  </a:cubicBezTo>
                  <a:cubicBezTo>
                    <a:pt x="16" y="454"/>
                    <a:pt x="0" y="880"/>
                    <a:pt x="2" y="1313"/>
                  </a:cubicBezTo>
                  <a:cubicBezTo>
                    <a:pt x="72" y="1340"/>
                    <a:pt x="148" y="1354"/>
                    <a:pt x="226" y="1354"/>
                  </a:cubicBezTo>
                  <a:cubicBezTo>
                    <a:pt x="245" y="1354"/>
                    <a:pt x="265" y="1353"/>
                    <a:pt x="285" y="1351"/>
                  </a:cubicBezTo>
                  <a:cubicBezTo>
                    <a:pt x="658" y="1322"/>
                    <a:pt x="936" y="995"/>
                    <a:pt x="907" y="624"/>
                  </a:cubicBezTo>
                  <a:cubicBezTo>
                    <a:pt x="879" y="269"/>
                    <a:pt x="583" y="0"/>
                    <a:pt x="235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6"/>
            <p:cNvSpPr/>
            <p:nvPr/>
          </p:nvSpPr>
          <p:spPr>
            <a:xfrm rot="-4301683">
              <a:off x="8332235" y="4940001"/>
              <a:ext cx="37126" cy="51085"/>
            </a:xfrm>
            <a:custGeom>
              <a:avLst/>
              <a:gdLst/>
              <a:ahLst/>
              <a:cxnLst/>
              <a:rect l="l" t="t" r="r" b="b"/>
              <a:pathLst>
                <a:path w="984" h="1354" extrusionOk="0">
                  <a:moveTo>
                    <a:pt x="279" y="1"/>
                  </a:moveTo>
                  <a:cubicBezTo>
                    <a:pt x="261" y="1"/>
                    <a:pt x="243" y="1"/>
                    <a:pt x="225" y="3"/>
                  </a:cubicBezTo>
                  <a:cubicBezTo>
                    <a:pt x="144" y="10"/>
                    <a:pt x="70" y="30"/>
                    <a:pt x="1" y="61"/>
                  </a:cubicBezTo>
                  <a:cubicBezTo>
                    <a:pt x="84" y="497"/>
                    <a:pt x="185" y="930"/>
                    <a:pt x="306" y="1354"/>
                  </a:cubicBezTo>
                  <a:lnTo>
                    <a:pt x="333" y="1354"/>
                  </a:lnTo>
                  <a:cubicBezTo>
                    <a:pt x="705" y="1322"/>
                    <a:pt x="984" y="997"/>
                    <a:pt x="952" y="624"/>
                  </a:cubicBezTo>
                  <a:cubicBezTo>
                    <a:pt x="924" y="270"/>
                    <a:pt x="628" y="1"/>
                    <a:pt x="279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6"/>
            <p:cNvSpPr/>
            <p:nvPr/>
          </p:nvSpPr>
          <p:spPr>
            <a:xfrm rot="-4301683">
              <a:off x="8419149" y="4891182"/>
              <a:ext cx="53198" cy="51161"/>
            </a:xfrm>
            <a:custGeom>
              <a:avLst/>
              <a:gdLst/>
              <a:ahLst/>
              <a:cxnLst/>
              <a:rect l="l" t="t" r="r" b="b"/>
              <a:pathLst>
                <a:path w="1410" h="1356" extrusionOk="0">
                  <a:moveTo>
                    <a:pt x="704" y="0"/>
                  </a:moveTo>
                  <a:cubicBezTo>
                    <a:pt x="687" y="0"/>
                    <a:pt x="669" y="1"/>
                    <a:pt x="651" y="2"/>
                  </a:cubicBezTo>
                  <a:cubicBezTo>
                    <a:pt x="278" y="34"/>
                    <a:pt x="0" y="359"/>
                    <a:pt x="29" y="732"/>
                  </a:cubicBezTo>
                  <a:cubicBezTo>
                    <a:pt x="59" y="1086"/>
                    <a:pt x="355" y="1356"/>
                    <a:pt x="705" y="1356"/>
                  </a:cubicBezTo>
                  <a:cubicBezTo>
                    <a:pt x="723" y="1356"/>
                    <a:pt x="741" y="1355"/>
                    <a:pt x="759" y="1354"/>
                  </a:cubicBezTo>
                  <a:cubicBezTo>
                    <a:pt x="1131" y="1322"/>
                    <a:pt x="1409" y="997"/>
                    <a:pt x="1380" y="624"/>
                  </a:cubicBezTo>
                  <a:cubicBezTo>
                    <a:pt x="1350" y="270"/>
                    <a:pt x="1054" y="0"/>
                    <a:pt x="704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6"/>
            <p:cNvSpPr/>
            <p:nvPr/>
          </p:nvSpPr>
          <p:spPr>
            <a:xfrm rot="-4301683">
              <a:off x="8584106" y="4925126"/>
              <a:ext cx="33843" cy="39578"/>
            </a:xfrm>
            <a:custGeom>
              <a:avLst/>
              <a:gdLst/>
              <a:ahLst/>
              <a:cxnLst/>
              <a:rect l="l" t="t" r="r" b="b"/>
              <a:pathLst>
                <a:path w="897" h="1049" extrusionOk="0">
                  <a:moveTo>
                    <a:pt x="213" y="1"/>
                  </a:moveTo>
                  <a:cubicBezTo>
                    <a:pt x="194" y="1"/>
                    <a:pt x="175" y="1"/>
                    <a:pt x="155" y="3"/>
                  </a:cubicBezTo>
                  <a:cubicBezTo>
                    <a:pt x="102" y="5"/>
                    <a:pt x="50" y="16"/>
                    <a:pt x="1" y="32"/>
                  </a:cubicBezTo>
                  <a:cubicBezTo>
                    <a:pt x="245" y="382"/>
                    <a:pt x="503" y="719"/>
                    <a:pt x="775" y="1049"/>
                  </a:cubicBezTo>
                  <a:cubicBezTo>
                    <a:pt x="856" y="928"/>
                    <a:pt x="896" y="780"/>
                    <a:pt x="883" y="622"/>
                  </a:cubicBezTo>
                  <a:cubicBezTo>
                    <a:pt x="855" y="269"/>
                    <a:pt x="561" y="1"/>
                    <a:pt x="213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6"/>
            <p:cNvSpPr/>
            <p:nvPr/>
          </p:nvSpPr>
          <p:spPr>
            <a:xfrm rot="-4301683">
              <a:off x="8143259" y="4650441"/>
              <a:ext cx="53198" cy="51123"/>
            </a:xfrm>
            <a:custGeom>
              <a:avLst/>
              <a:gdLst/>
              <a:ahLst/>
              <a:cxnLst/>
              <a:rect l="l" t="t" r="r" b="b"/>
              <a:pathLst>
                <a:path w="1410" h="1355" extrusionOk="0">
                  <a:moveTo>
                    <a:pt x="705" y="1"/>
                  </a:moveTo>
                  <a:cubicBezTo>
                    <a:pt x="687" y="1"/>
                    <a:pt x="669" y="2"/>
                    <a:pt x="651" y="3"/>
                  </a:cubicBezTo>
                  <a:cubicBezTo>
                    <a:pt x="279" y="32"/>
                    <a:pt x="0" y="360"/>
                    <a:pt x="32" y="732"/>
                  </a:cubicBezTo>
                  <a:cubicBezTo>
                    <a:pt x="60" y="1086"/>
                    <a:pt x="354" y="1354"/>
                    <a:pt x="702" y="1354"/>
                  </a:cubicBezTo>
                  <a:cubicBezTo>
                    <a:pt x="721" y="1354"/>
                    <a:pt x="740" y="1353"/>
                    <a:pt x="759" y="1352"/>
                  </a:cubicBezTo>
                  <a:cubicBezTo>
                    <a:pt x="1132" y="1323"/>
                    <a:pt x="1410" y="997"/>
                    <a:pt x="1381" y="625"/>
                  </a:cubicBezTo>
                  <a:cubicBezTo>
                    <a:pt x="1353" y="270"/>
                    <a:pt x="1055" y="1"/>
                    <a:pt x="705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6"/>
            <p:cNvSpPr/>
            <p:nvPr/>
          </p:nvSpPr>
          <p:spPr>
            <a:xfrm rot="-4301683">
              <a:off x="8306106" y="4695732"/>
              <a:ext cx="38974" cy="51085"/>
            </a:xfrm>
            <a:custGeom>
              <a:avLst/>
              <a:gdLst/>
              <a:ahLst/>
              <a:cxnLst/>
              <a:rect l="l" t="t" r="r" b="b"/>
              <a:pathLst>
                <a:path w="1033" h="1354" extrusionOk="0">
                  <a:moveTo>
                    <a:pt x="706" y="0"/>
                  </a:moveTo>
                  <a:cubicBezTo>
                    <a:pt x="688" y="0"/>
                    <a:pt x="669" y="1"/>
                    <a:pt x="651" y="2"/>
                  </a:cubicBezTo>
                  <a:cubicBezTo>
                    <a:pt x="278" y="32"/>
                    <a:pt x="0" y="357"/>
                    <a:pt x="29" y="730"/>
                  </a:cubicBezTo>
                  <a:cubicBezTo>
                    <a:pt x="57" y="1086"/>
                    <a:pt x="355" y="1353"/>
                    <a:pt x="705" y="1353"/>
                  </a:cubicBezTo>
                  <a:cubicBezTo>
                    <a:pt x="722" y="1353"/>
                    <a:pt x="740" y="1353"/>
                    <a:pt x="759" y="1351"/>
                  </a:cubicBezTo>
                  <a:cubicBezTo>
                    <a:pt x="857" y="1344"/>
                    <a:pt x="952" y="1315"/>
                    <a:pt x="1032" y="1268"/>
                  </a:cubicBezTo>
                  <a:cubicBezTo>
                    <a:pt x="961" y="857"/>
                    <a:pt x="913" y="442"/>
                    <a:pt x="895" y="27"/>
                  </a:cubicBezTo>
                  <a:cubicBezTo>
                    <a:pt x="834" y="10"/>
                    <a:pt x="771" y="0"/>
                    <a:pt x="706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6"/>
            <p:cNvSpPr/>
            <p:nvPr/>
          </p:nvSpPr>
          <p:spPr>
            <a:xfrm rot="-4301683">
              <a:off x="8200735" y="4757655"/>
              <a:ext cx="53236" cy="51161"/>
            </a:xfrm>
            <a:custGeom>
              <a:avLst/>
              <a:gdLst/>
              <a:ahLst/>
              <a:cxnLst/>
              <a:rect l="l" t="t" r="r" b="b"/>
              <a:pathLst>
                <a:path w="1411" h="1356" extrusionOk="0">
                  <a:moveTo>
                    <a:pt x="703" y="0"/>
                  </a:moveTo>
                  <a:cubicBezTo>
                    <a:pt x="685" y="0"/>
                    <a:pt x="668" y="1"/>
                    <a:pt x="649" y="2"/>
                  </a:cubicBezTo>
                  <a:cubicBezTo>
                    <a:pt x="277" y="34"/>
                    <a:pt x="1" y="359"/>
                    <a:pt x="30" y="732"/>
                  </a:cubicBezTo>
                  <a:cubicBezTo>
                    <a:pt x="58" y="1086"/>
                    <a:pt x="356" y="1356"/>
                    <a:pt x="706" y="1356"/>
                  </a:cubicBezTo>
                  <a:cubicBezTo>
                    <a:pt x="724" y="1356"/>
                    <a:pt x="741" y="1355"/>
                    <a:pt x="759" y="1353"/>
                  </a:cubicBezTo>
                  <a:cubicBezTo>
                    <a:pt x="1132" y="1322"/>
                    <a:pt x="1410" y="997"/>
                    <a:pt x="1379" y="624"/>
                  </a:cubicBezTo>
                  <a:cubicBezTo>
                    <a:pt x="1351" y="270"/>
                    <a:pt x="1055" y="0"/>
                    <a:pt x="703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6"/>
            <p:cNvSpPr/>
            <p:nvPr/>
          </p:nvSpPr>
          <p:spPr>
            <a:xfrm rot="-4301683">
              <a:off x="8358657" y="4796271"/>
              <a:ext cx="53198" cy="51123"/>
            </a:xfrm>
            <a:custGeom>
              <a:avLst/>
              <a:gdLst/>
              <a:ahLst/>
              <a:cxnLst/>
              <a:rect l="l" t="t" r="r" b="b"/>
              <a:pathLst>
                <a:path w="1410" h="1355" extrusionOk="0">
                  <a:moveTo>
                    <a:pt x="705" y="1"/>
                  </a:moveTo>
                  <a:cubicBezTo>
                    <a:pt x="687" y="1"/>
                    <a:pt x="669" y="1"/>
                    <a:pt x="651" y="3"/>
                  </a:cubicBezTo>
                  <a:cubicBezTo>
                    <a:pt x="279" y="32"/>
                    <a:pt x="0" y="360"/>
                    <a:pt x="32" y="732"/>
                  </a:cubicBezTo>
                  <a:cubicBezTo>
                    <a:pt x="59" y="1086"/>
                    <a:pt x="353" y="1354"/>
                    <a:pt x="703" y="1354"/>
                  </a:cubicBezTo>
                  <a:cubicBezTo>
                    <a:pt x="722" y="1354"/>
                    <a:pt x="742" y="1353"/>
                    <a:pt x="761" y="1352"/>
                  </a:cubicBezTo>
                  <a:cubicBezTo>
                    <a:pt x="1134" y="1323"/>
                    <a:pt x="1410" y="997"/>
                    <a:pt x="1380" y="622"/>
                  </a:cubicBezTo>
                  <a:cubicBezTo>
                    <a:pt x="1353" y="268"/>
                    <a:pt x="1055" y="1"/>
                    <a:pt x="705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6"/>
            <p:cNvSpPr/>
            <p:nvPr/>
          </p:nvSpPr>
          <p:spPr>
            <a:xfrm rot="-4301683">
              <a:off x="8459081" y="4727488"/>
              <a:ext cx="53236" cy="51085"/>
            </a:xfrm>
            <a:custGeom>
              <a:avLst/>
              <a:gdLst/>
              <a:ahLst/>
              <a:cxnLst/>
              <a:rect l="l" t="t" r="r" b="b"/>
              <a:pathLst>
                <a:path w="1411" h="1354" extrusionOk="0">
                  <a:moveTo>
                    <a:pt x="705" y="1"/>
                  </a:moveTo>
                  <a:cubicBezTo>
                    <a:pt x="688" y="1"/>
                    <a:pt x="670" y="1"/>
                    <a:pt x="651" y="3"/>
                  </a:cubicBezTo>
                  <a:cubicBezTo>
                    <a:pt x="279" y="32"/>
                    <a:pt x="1" y="359"/>
                    <a:pt x="30" y="732"/>
                  </a:cubicBezTo>
                  <a:cubicBezTo>
                    <a:pt x="60" y="1085"/>
                    <a:pt x="354" y="1354"/>
                    <a:pt x="702" y="1354"/>
                  </a:cubicBezTo>
                  <a:cubicBezTo>
                    <a:pt x="721" y="1354"/>
                    <a:pt x="740" y="1353"/>
                    <a:pt x="759" y="1351"/>
                  </a:cubicBezTo>
                  <a:cubicBezTo>
                    <a:pt x="1132" y="1322"/>
                    <a:pt x="1410" y="997"/>
                    <a:pt x="1381" y="622"/>
                  </a:cubicBezTo>
                  <a:cubicBezTo>
                    <a:pt x="1351" y="268"/>
                    <a:pt x="1055" y="1"/>
                    <a:pt x="705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6"/>
            <p:cNvSpPr/>
            <p:nvPr/>
          </p:nvSpPr>
          <p:spPr>
            <a:xfrm rot="-4301683">
              <a:off x="8617027" y="4765957"/>
              <a:ext cx="53198" cy="51199"/>
            </a:xfrm>
            <a:custGeom>
              <a:avLst/>
              <a:gdLst/>
              <a:ahLst/>
              <a:cxnLst/>
              <a:rect l="l" t="t" r="r" b="b"/>
              <a:pathLst>
                <a:path w="1410" h="1357" extrusionOk="0">
                  <a:moveTo>
                    <a:pt x="703" y="1"/>
                  </a:moveTo>
                  <a:cubicBezTo>
                    <a:pt x="685" y="1"/>
                    <a:pt x="667" y="2"/>
                    <a:pt x="649" y="3"/>
                  </a:cubicBezTo>
                  <a:cubicBezTo>
                    <a:pt x="276" y="34"/>
                    <a:pt x="0" y="360"/>
                    <a:pt x="29" y="732"/>
                  </a:cubicBezTo>
                  <a:cubicBezTo>
                    <a:pt x="57" y="1087"/>
                    <a:pt x="355" y="1356"/>
                    <a:pt x="705" y="1356"/>
                  </a:cubicBezTo>
                  <a:cubicBezTo>
                    <a:pt x="723" y="1356"/>
                    <a:pt x="741" y="1355"/>
                    <a:pt x="759" y="1354"/>
                  </a:cubicBezTo>
                  <a:cubicBezTo>
                    <a:pt x="1131" y="1323"/>
                    <a:pt x="1410" y="997"/>
                    <a:pt x="1378" y="625"/>
                  </a:cubicBezTo>
                  <a:cubicBezTo>
                    <a:pt x="1350" y="270"/>
                    <a:pt x="1054" y="1"/>
                    <a:pt x="703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6"/>
            <p:cNvSpPr/>
            <p:nvPr/>
          </p:nvSpPr>
          <p:spPr>
            <a:xfrm rot="-4301683">
              <a:off x="8516564" y="4834778"/>
              <a:ext cx="53236" cy="51161"/>
            </a:xfrm>
            <a:custGeom>
              <a:avLst/>
              <a:gdLst/>
              <a:ahLst/>
              <a:cxnLst/>
              <a:rect l="l" t="t" r="r" b="b"/>
              <a:pathLst>
                <a:path w="1411" h="1356" extrusionOk="0">
                  <a:moveTo>
                    <a:pt x="705" y="0"/>
                  </a:moveTo>
                  <a:cubicBezTo>
                    <a:pt x="688" y="0"/>
                    <a:pt x="670" y="1"/>
                    <a:pt x="652" y="2"/>
                  </a:cubicBezTo>
                  <a:cubicBezTo>
                    <a:pt x="279" y="34"/>
                    <a:pt x="1" y="359"/>
                    <a:pt x="30" y="732"/>
                  </a:cubicBezTo>
                  <a:cubicBezTo>
                    <a:pt x="60" y="1086"/>
                    <a:pt x="356" y="1355"/>
                    <a:pt x="706" y="1355"/>
                  </a:cubicBezTo>
                  <a:cubicBezTo>
                    <a:pt x="724" y="1355"/>
                    <a:pt x="741" y="1355"/>
                    <a:pt x="759" y="1353"/>
                  </a:cubicBezTo>
                  <a:cubicBezTo>
                    <a:pt x="1132" y="1322"/>
                    <a:pt x="1410" y="996"/>
                    <a:pt x="1381" y="624"/>
                  </a:cubicBezTo>
                  <a:cubicBezTo>
                    <a:pt x="1351" y="269"/>
                    <a:pt x="1055" y="0"/>
                    <a:pt x="705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6"/>
            <p:cNvSpPr/>
            <p:nvPr/>
          </p:nvSpPr>
          <p:spPr>
            <a:xfrm rot="-4301683">
              <a:off x="8559549" y="4658756"/>
              <a:ext cx="53236" cy="51161"/>
            </a:xfrm>
            <a:custGeom>
              <a:avLst/>
              <a:gdLst/>
              <a:ahLst/>
              <a:cxnLst/>
              <a:rect l="l" t="t" r="r" b="b"/>
              <a:pathLst>
                <a:path w="1411" h="1356" extrusionOk="0">
                  <a:moveTo>
                    <a:pt x="703" y="0"/>
                  </a:moveTo>
                  <a:cubicBezTo>
                    <a:pt x="686" y="0"/>
                    <a:pt x="669" y="1"/>
                    <a:pt x="652" y="2"/>
                  </a:cubicBezTo>
                  <a:cubicBezTo>
                    <a:pt x="279" y="32"/>
                    <a:pt x="1" y="359"/>
                    <a:pt x="32" y="732"/>
                  </a:cubicBezTo>
                  <a:cubicBezTo>
                    <a:pt x="60" y="1086"/>
                    <a:pt x="356" y="1356"/>
                    <a:pt x="706" y="1356"/>
                  </a:cubicBezTo>
                  <a:cubicBezTo>
                    <a:pt x="724" y="1356"/>
                    <a:pt x="741" y="1355"/>
                    <a:pt x="759" y="1353"/>
                  </a:cubicBezTo>
                  <a:lnTo>
                    <a:pt x="759" y="1351"/>
                  </a:lnTo>
                  <a:cubicBezTo>
                    <a:pt x="1132" y="1322"/>
                    <a:pt x="1410" y="994"/>
                    <a:pt x="1381" y="622"/>
                  </a:cubicBezTo>
                  <a:cubicBezTo>
                    <a:pt x="1379" y="581"/>
                    <a:pt x="1372" y="543"/>
                    <a:pt x="1361" y="505"/>
                  </a:cubicBezTo>
                  <a:cubicBezTo>
                    <a:pt x="1163" y="346"/>
                    <a:pt x="975" y="180"/>
                    <a:pt x="795" y="7"/>
                  </a:cubicBezTo>
                  <a:cubicBezTo>
                    <a:pt x="765" y="3"/>
                    <a:pt x="734" y="0"/>
                    <a:pt x="703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6"/>
            <p:cNvSpPr/>
            <p:nvPr/>
          </p:nvSpPr>
          <p:spPr>
            <a:xfrm rot="-4301683">
              <a:off x="8675468" y="4872930"/>
              <a:ext cx="46935" cy="44747"/>
            </a:xfrm>
            <a:custGeom>
              <a:avLst/>
              <a:gdLst/>
              <a:ahLst/>
              <a:cxnLst/>
              <a:rect l="l" t="t" r="r" b="b"/>
              <a:pathLst>
                <a:path w="1244" h="1186" extrusionOk="0">
                  <a:moveTo>
                    <a:pt x="554" y="0"/>
                  </a:moveTo>
                  <a:cubicBezTo>
                    <a:pt x="535" y="0"/>
                    <a:pt x="516" y="1"/>
                    <a:pt x="496" y="3"/>
                  </a:cubicBezTo>
                  <a:cubicBezTo>
                    <a:pt x="288" y="18"/>
                    <a:pt x="110" y="126"/>
                    <a:pt x="0" y="283"/>
                  </a:cubicBezTo>
                  <a:cubicBezTo>
                    <a:pt x="317" y="595"/>
                    <a:pt x="649" y="898"/>
                    <a:pt x="995" y="1185"/>
                  </a:cubicBezTo>
                  <a:cubicBezTo>
                    <a:pt x="1152" y="1051"/>
                    <a:pt x="1244" y="847"/>
                    <a:pt x="1226" y="624"/>
                  </a:cubicBezTo>
                  <a:cubicBezTo>
                    <a:pt x="1196" y="269"/>
                    <a:pt x="902" y="0"/>
                    <a:pt x="554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6"/>
            <p:cNvSpPr/>
            <p:nvPr/>
          </p:nvSpPr>
          <p:spPr>
            <a:xfrm rot="-4301683">
              <a:off x="7642022" y="4133025"/>
              <a:ext cx="365747" cy="295307"/>
            </a:xfrm>
            <a:custGeom>
              <a:avLst/>
              <a:gdLst/>
              <a:ahLst/>
              <a:cxnLst/>
              <a:rect l="l" t="t" r="r" b="b"/>
              <a:pathLst>
                <a:path w="9694" h="7827" extrusionOk="0">
                  <a:moveTo>
                    <a:pt x="4459" y="1"/>
                  </a:moveTo>
                  <a:cubicBezTo>
                    <a:pt x="4106" y="1"/>
                    <a:pt x="3756" y="134"/>
                    <a:pt x="3486" y="393"/>
                  </a:cubicBezTo>
                  <a:lnTo>
                    <a:pt x="1" y="3746"/>
                  </a:lnTo>
                  <a:lnTo>
                    <a:pt x="5991" y="7826"/>
                  </a:lnTo>
                  <a:lnTo>
                    <a:pt x="9052" y="4882"/>
                  </a:lnTo>
                  <a:cubicBezTo>
                    <a:pt x="9694" y="4265"/>
                    <a:pt x="9604" y="3214"/>
                    <a:pt x="8868" y="2714"/>
                  </a:cubicBezTo>
                  <a:lnTo>
                    <a:pt x="5245" y="243"/>
                  </a:lnTo>
                  <a:cubicBezTo>
                    <a:pt x="5007" y="81"/>
                    <a:pt x="4732" y="1"/>
                    <a:pt x="4459" y="1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6"/>
            <p:cNvSpPr/>
            <p:nvPr/>
          </p:nvSpPr>
          <p:spPr>
            <a:xfrm rot="-4301683">
              <a:off x="8316794" y="3621016"/>
              <a:ext cx="305229" cy="334922"/>
            </a:xfrm>
            <a:custGeom>
              <a:avLst/>
              <a:gdLst/>
              <a:ahLst/>
              <a:cxnLst/>
              <a:rect l="l" t="t" r="r" b="b"/>
              <a:pathLst>
                <a:path w="8090" h="8877" extrusionOk="0">
                  <a:moveTo>
                    <a:pt x="2920" y="0"/>
                  </a:moveTo>
                  <a:cubicBezTo>
                    <a:pt x="2376" y="0"/>
                    <a:pt x="1850" y="318"/>
                    <a:pt x="1624" y="867"/>
                  </a:cubicBezTo>
                  <a:lnTo>
                    <a:pt x="1" y="4794"/>
                  </a:lnTo>
                  <a:lnTo>
                    <a:pt x="5993" y="8876"/>
                  </a:lnTo>
                  <a:lnTo>
                    <a:pt x="7836" y="4406"/>
                  </a:lnTo>
                  <a:cubicBezTo>
                    <a:pt x="8089" y="3793"/>
                    <a:pt x="7878" y="3086"/>
                    <a:pt x="7331" y="2711"/>
                  </a:cubicBezTo>
                  <a:lnTo>
                    <a:pt x="3708" y="245"/>
                  </a:lnTo>
                  <a:cubicBezTo>
                    <a:pt x="3464" y="78"/>
                    <a:pt x="3190" y="0"/>
                    <a:pt x="2920" y="0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6"/>
            <p:cNvSpPr/>
            <p:nvPr/>
          </p:nvSpPr>
          <p:spPr>
            <a:xfrm rot="-4301683">
              <a:off x="7635774" y="3987411"/>
              <a:ext cx="92097" cy="122054"/>
            </a:xfrm>
            <a:custGeom>
              <a:avLst/>
              <a:gdLst/>
              <a:ahLst/>
              <a:cxnLst/>
              <a:rect l="l" t="t" r="r" b="b"/>
              <a:pathLst>
                <a:path w="2441" h="3235" extrusionOk="0">
                  <a:moveTo>
                    <a:pt x="2158" y="0"/>
                  </a:moveTo>
                  <a:cubicBezTo>
                    <a:pt x="2079" y="0"/>
                    <a:pt x="2001" y="38"/>
                    <a:pt x="1953" y="108"/>
                  </a:cubicBezTo>
                  <a:lnTo>
                    <a:pt x="77" y="2846"/>
                  </a:lnTo>
                  <a:cubicBezTo>
                    <a:pt x="1" y="2958"/>
                    <a:pt x="30" y="3113"/>
                    <a:pt x="142" y="3191"/>
                  </a:cubicBezTo>
                  <a:cubicBezTo>
                    <a:pt x="185" y="3221"/>
                    <a:pt x="234" y="3234"/>
                    <a:pt x="281" y="3234"/>
                  </a:cubicBezTo>
                  <a:cubicBezTo>
                    <a:pt x="362" y="3234"/>
                    <a:pt x="438" y="3196"/>
                    <a:pt x="488" y="3126"/>
                  </a:cubicBezTo>
                  <a:lnTo>
                    <a:pt x="2362" y="388"/>
                  </a:lnTo>
                  <a:cubicBezTo>
                    <a:pt x="2440" y="274"/>
                    <a:pt x="2411" y="121"/>
                    <a:pt x="2297" y="43"/>
                  </a:cubicBezTo>
                  <a:cubicBezTo>
                    <a:pt x="2254" y="14"/>
                    <a:pt x="2206" y="0"/>
                    <a:pt x="21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6"/>
            <p:cNvSpPr/>
            <p:nvPr/>
          </p:nvSpPr>
          <p:spPr>
            <a:xfrm rot="-4301683">
              <a:off x="7590150" y="4039006"/>
              <a:ext cx="28410" cy="150804"/>
            </a:xfrm>
            <a:custGeom>
              <a:avLst/>
              <a:gdLst/>
              <a:ahLst/>
              <a:cxnLst/>
              <a:rect l="l" t="t" r="r" b="b"/>
              <a:pathLst>
                <a:path w="753" h="3997" extrusionOk="0">
                  <a:moveTo>
                    <a:pt x="496" y="1"/>
                  </a:moveTo>
                  <a:cubicBezTo>
                    <a:pt x="368" y="1"/>
                    <a:pt x="256" y="101"/>
                    <a:pt x="248" y="233"/>
                  </a:cubicBezTo>
                  <a:lnTo>
                    <a:pt x="10" y="3731"/>
                  </a:lnTo>
                  <a:cubicBezTo>
                    <a:pt x="1" y="3868"/>
                    <a:pt x="104" y="3987"/>
                    <a:pt x="241" y="3996"/>
                  </a:cubicBezTo>
                  <a:lnTo>
                    <a:pt x="257" y="3996"/>
                  </a:lnTo>
                  <a:cubicBezTo>
                    <a:pt x="387" y="3996"/>
                    <a:pt x="494" y="3897"/>
                    <a:pt x="503" y="3765"/>
                  </a:cubicBezTo>
                  <a:lnTo>
                    <a:pt x="741" y="266"/>
                  </a:lnTo>
                  <a:cubicBezTo>
                    <a:pt x="753" y="129"/>
                    <a:pt x="649" y="10"/>
                    <a:pt x="512" y="1"/>
                  </a:cubicBezTo>
                  <a:cubicBezTo>
                    <a:pt x="507" y="1"/>
                    <a:pt x="502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6"/>
            <p:cNvSpPr/>
            <p:nvPr/>
          </p:nvSpPr>
          <p:spPr>
            <a:xfrm rot="-4301683">
              <a:off x="7695442" y="3953950"/>
              <a:ext cx="141183" cy="74893"/>
            </a:xfrm>
            <a:custGeom>
              <a:avLst/>
              <a:gdLst/>
              <a:ahLst/>
              <a:cxnLst/>
              <a:rect l="l" t="t" r="r" b="b"/>
              <a:pathLst>
                <a:path w="3742" h="1985" extrusionOk="0">
                  <a:moveTo>
                    <a:pt x="3458" y="0"/>
                  </a:moveTo>
                  <a:cubicBezTo>
                    <a:pt x="3424" y="0"/>
                    <a:pt x="3389" y="7"/>
                    <a:pt x="3356" y="23"/>
                  </a:cubicBezTo>
                  <a:lnTo>
                    <a:pt x="178" y="1510"/>
                  </a:lnTo>
                  <a:cubicBezTo>
                    <a:pt x="54" y="1569"/>
                    <a:pt x="0" y="1715"/>
                    <a:pt x="59" y="1840"/>
                  </a:cubicBezTo>
                  <a:cubicBezTo>
                    <a:pt x="99" y="1930"/>
                    <a:pt x="189" y="1984"/>
                    <a:pt x="283" y="1984"/>
                  </a:cubicBezTo>
                  <a:cubicBezTo>
                    <a:pt x="317" y="1984"/>
                    <a:pt x="353" y="1975"/>
                    <a:pt x="389" y="1959"/>
                  </a:cubicBezTo>
                  <a:lnTo>
                    <a:pt x="3564" y="474"/>
                  </a:lnTo>
                  <a:cubicBezTo>
                    <a:pt x="3690" y="415"/>
                    <a:pt x="3742" y="267"/>
                    <a:pt x="3685" y="144"/>
                  </a:cubicBezTo>
                  <a:cubicBezTo>
                    <a:pt x="3643" y="53"/>
                    <a:pt x="3552" y="0"/>
                    <a:pt x="34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6"/>
            <p:cNvSpPr/>
            <p:nvPr/>
          </p:nvSpPr>
          <p:spPr>
            <a:xfrm rot="-4301683">
              <a:off x="8240642" y="3538126"/>
              <a:ext cx="92059" cy="122092"/>
            </a:xfrm>
            <a:custGeom>
              <a:avLst/>
              <a:gdLst/>
              <a:ahLst/>
              <a:cxnLst/>
              <a:rect l="l" t="t" r="r" b="b"/>
              <a:pathLst>
                <a:path w="2440" h="3236" extrusionOk="0">
                  <a:moveTo>
                    <a:pt x="2158" y="0"/>
                  </a:moveTo>
                  <a:cubicBezTo>
                    <a:pt x="2079" y="0"/>
                    <a:pt x="2001" y="38"/>
                    <a:pt x="1953" y="109"/>
                  </a:cubicBezTo>
                  <a:lnTo>
                    <a:pt x="79" y="2847"/>
                  </a:lnTo>
                  <a:cubicBezTo>
                    <a:pt x="0" y="2959"/>
                    <a:pt x="29" y="3114"/>
                    <a:pt x="142" y="3191"/>
                  </a:cubicBezTo>
                  <a:cubicBezTo>
                    <a:pt x="184" y="3220"/>
                    <a:pt x="234" y="3235"/>
                    <a:pt x="283" y="3235"/>
                  </a:cubicBezTo>
                  <a:cubicBezTo>
                    <a:pt x="361" y="3235"/>
                    <a:pt x="440" y="3197"/>
                    <a:pt x="487" y="3128"/>
                  </a:cubicBezTo>
                  <a:lnTo>
                    <a:pt x="2363" y="390"/>
                  </a:lnTo>
                  <a:cubicBezTo>
                    <a:pt x="2440" y="275"/>
                    <a:pt x="2410" y="120"/>
                    <a:pt x="2298" y="44"/>
                  </a:cubicBezTo>
                  <a:cubicBezTo>
                    <a:pt x="2255" y="14"/>
                    <a:pt x="2206" y="0"/>
                    <a:pt x="21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6"/>
            <p:cNvSpPr/>
            <p:nvPr/>
          </p:nvSpPr>
          <p:spPr>
            <a:xfrm rot="-4301683">
              <a:off x="8195053" y="3589771"/>
              <a:ext cx="28372" cy="150766"/>
            </a:xfrm>
            <a:custGeom>
              <a:avLst/>
              <a:gdLst/>
              <a:ahLst/>
              <a:cxnLst/>
              <a:rect l="l" t="t" r="r" b="b"/>
              <a:pathLst>
                <a:path w="752" h="3996" extrusionOk="0">
                  <a:moveTo>
                    <a:pt x="496" y="0"/>
                  </a:moveTo>
                  <a:cubicBezTo>
                    <a:pt x="368" y="0"/>
                    <a:pt x="258" y="101"/>
                    <a:pt x="247" y="232"/>
                  </a:cubicBezTo>
                  <a:lnTo>
                    <a:pt x="9" y="3731"/>
                  </a:lnTo>
                  <a:cubicBezTo>
                    <a:pt x="0" y="3868"/>
                    <a:pt x="103" y="3987"/>
                    <a:pt x="240" y="3996"/>
                  </a:cubicBezTo>
                  <a:lnTo>
                    <a:pt x="258" y="3996"/>
                  </a:lnTo>
                  <a:cubicBezTo>
                    <a:pt x="386" y="3996"/>
                    <a:pt x="496" y="3895"/>
                    <a:pt x="505" y="3764"/>
                  </a:cubicBezTo>
                  <a:lnTo>
                    <a:pt x="743" y="266"/>
                  </a:lnTo>
                  <a:cubicBezTo>
                    <a:pt x="752" y="129"/>
                    <a:pt x="649" y="10"/>
                    <a:pt x="512" y="1"/>
                  </a:cubicBezTo>
                  <a:cubicBezTo>
                    <a:pt x="506" y="0"/>
                    <a:pt x="501" y="0"/>
                    <a:pt x="4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6"/>
            <p:cNvSpPr/>
            <p:nvPr/>
          </p:nvSpPr>
          <p:spPr>
            <a:xfrm rot="-4301683">
              <a:off x="8300228" y="3504679"/>
              <a:ext cx="141296" cy="74817"/>
            </a:xfrm>
            <a:custGeom>
              <a:avLst/>
              <a:gdLst/>
              <a:ahLst/>
              <a:cxnLst/>
              <a:rect l="l" t="t" r="r" b="b"/>
              <a:pathLst>
                <a:path w="3745" h="1983" extrusionOk="0">
                  <a:moveTo>
                    <a:pt x="3460" y="0"/>
                  </a:moveTo>
                  <a:cubicBezTo>
                    <a:pt x="3425" y="0"/>
                    <a:pt x="3390" y="8"/>
                    <a:pt x="3356" y="23"/>
                  </a:cubicBezTo>
                  <a:lnTo>
                    <a:pt x="178" y="1511"/>
                  </a:lnTo>
                  <a:cubicBezTo>
                    <a:pt x="55" y="1569"/>
                    <a:pt x="1" y="1715"/>
                    <a:pt x="59" y="1841"/>
                  </a:cubicBezTo>
                  <a:cubicBezTo>
                    <a:pt x="102" y="1931"/>
                    <a:pt x="189" y="1982"/>
                    <a:pt x="284" y="1982"/>
                  </a:cubicBezTo>
                  <a:cubicBezTo>
                    <a:pt x="320" y="1982"/>
                    <a:pt x="355" y="1975"/>
                    <a:pt x="389" y="1960"/>
                  </a:cubicBezTo>
                  <a:lnTo>
                    <a:pt x="3567" y="474"/>
                  </a:lnTo>
                  <a:cubicBezTo>
                    <a:pt x="3690" y="416"/>
                    <a:pt x="3744" y="268"/>
                    <a:pt x="3686" y="144"/>
                  </a:cubicBezTo>
                  <a:cubicBezTo>
                    <a:pt x="3643" y="53"/>
                    <a:pt x="3553" y="0"/>
                    <a:pt x="34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608;p39">
            <a:extLst>
              <a:ext uri="{FF2B5EF4-FFF2-40B4-BE49-F238E27FC236}">
                <a16:creationId xmlns:a16="http://schemas.microsoft.com/office/drawing/2014/main" id="{AC9353A9-28C7-48A0-B9DA-F715772299F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462964" y="2153987"/>
            <a:ext cx="4221401" cy="22028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/>
              <a:t>Подготовила: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Студентка 2 курса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</a:t>
            </a:r>
            <a:r>
              <a:rPr lang="ru-RU" sz="1600" dirty="0"/>
              <a:t>инансового </a:t>
            </a:r>
            <a:r>
              <a:rPr lang="ru-RU" dirty="0"/>
              <a:t>университета при Правительстве РФ (</a:t>
            </a:r>
            <a:r>
              <a:rPr lang="ru-RU" sz="1600" dirty="0"/>
              <a:t>Курский филиал) </a:t>
            </a:r>
            <a:endParaRPr lang="ru-RU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Павлова Оксана Юрьевна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e-mail</a:t>
            </a:r>
            <a:r>
              <a:rPr lang="ru-RU" sz="1600" dirty="0"/>
              <a:t>: </a:t>
            </a:r>
            <a:r>
              <a:rPr lang="en-US" dirty="0"/>
              <a:t>oksanupavlova@yandex.ru</a:t>
            </a:r>
            <a:endParaRPr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6" name="Google Shape;1586;p39"/>
          <p:cNvGrpSpPr/>
          <p:nvPr/>
        </p:nvGrpSpPr>
        <p:grpSpPr>
          <a:xfrm>
            <a:off x="0" y="4085350"/>
            <a:ext cx="9319566" cy="1062825"/>
            <a:chOff x="0" y="4085350"/>
            <a:chExt cx="9319566" cy="1062825"/>
          </a:xfrm>
        </p:grpSpPr>
        <p:sp>
          <p:nvSpPr>
            <p:cNvPr id="1587" name="Google Shape;1587;p39"/>
            <p:cNvSpPr/>
            <p:nvPr/>
          </p:nvSpPr>
          <p:spPr>
            <a:xfrm rot="10800000" flipH="1">
              <a:off x="2500503" y="4085350"/>
              <a:ext cx="6762900" cy="106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8" name="Google Shape;1588;p39"/>
            <p:cNvGrpSpPr/>
            <p:nvPr/>
          </p:nvGrpSpPr>
          <p:grpSpPr>
            <a:xfrm>
              <a:off x="2500499" y="4261594"/>
              <a:ext cx="6819067" cy="715325"/>
              <a:chOff x="-98100" y="4261594"/>
              <a:chExt cx="9417300" cy="715325"/>
            </a:xfrm>
          </p:grpSpPr>
          <p:grpSp>
            <p:nvGrpSpPr>
              <p:cNvPr id="1589" name="Google Shape;1589;p39"/>
              <p:cNvGrpSpPr/>
              <p:nvPr/>
            </p:nvGrpSpPr>
            <p:grpSpPr>
              <a:xfrm>
                <a:off x="-98100" y="4619344"/>
                <a:ext cx="9417300" cy="357575"/>
                <a:chOff x="-107825" y="4793063"/>
                <a:chExt cx="9417300" cy="357575"/>
              </a:xfrm>
            </p:grpSpPr>
            <p:cxnSp>
              <p:nvCxnSpPr>
                <p:cNvPr id="1590" name="Google Shape;1590;p39"/>
                <p:cNvCxnSpPr/>
                <p:nvPr/>
              </p:nvCxnSpPr>
              <p:spPr>
                <a:xfrm>
                  <a:off x="-107825" y="4793063"/>
                  <a:ext cx="94173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1" name="Google Shape;1591;p39"/>
                <p:cNvCxnSpPr/>
                <p:nvPr/>
              </p:nvCxnSpPr>
              <p:spPr>
                <a:xfrm>
                  <a:off x="-107825" y="4971850"/>
                  <a:ext cx="94173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2" name="Google Shape;1592;p39"/>
                <p:cNvCxnSpPr/>
                <p:nvPr/>
              </p:nvCxnSpPr>
              <p:spPr>
                <a:xfrm>
                  <a:off x="-107825" y="5150638"/>
                  <a:ext cx="94173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593" name="Google Shape;1593;p39"/>
              <p:cNvCxnSpPr/>
              <p:nvPr/>
            </p:nvCxnSpPr>
            <p:spPr>
              <a:xfrm>
                <a:off x="-98100" y="4440469"/>
                <a:ext cx="9417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4" name="Google Shape;1594;p39"/>
              <p:cNvCxnSpPr/>
              <p:nvPr/>
            </p:nvCxnSpPr>
            <p:spPr>
              <a:xfrm>
                <a:off x="-98100" y="4261594"/>
                <a:ext cx="9417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95" name="Google Shape;1595;p39"/>
            <p:cNvGrpSpPr/>
            <p:nvPr/>
          </p:nvGrpSpPr>
          <p:grpSpPr>
            <a:xfrm>
              <a:off x="0" y="4085554"/>
              <a:ext cx="2500500" cy="1062621"/>
              <a:chOff x="6649175" y="4432800"/>
              <a:chExt cx="2500500" cy="714367"/>
            </a:xfrm>
          </p:grpSpPr>
          <p:sp>
            <p:nvSpPr>
              <p:cNvPr id="1596" name="Google Shape;1596;p39"/>
              <p:cNvSpPr/>
              <p:nvPr/>
            </p:nvSpPr>
            <p:spPr>
              <a:xfrm rot="10800000" flipH="1">
                <a:off x="6649175" y="4433167"/>
                <a:ext cx="2500500" cy="714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597" name="Google Shape;1597;p39"/>
              <p:cNvCxnSpPr/>
              <p:nvPr/>
            </p:nvCxnSpPr>
            <p:spPr>
              <a:xfrm>
                <a:off x="6904295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8" name="Google Shape;1598;p39"/>
              <p:cNvCxnSpPr/>
              <p:nvPr/>
            </p:nvCxnSpPr>
            <p:spPr>
              <a:xfrm>
                <a:off x="7352236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9" name="Google Shape;1599;p39"/>
              <p:cNvCxnSpPr/>
              <p:nvPr/>
            </p:nvCxnSpPr>
            <p:spPr>
              <a:xfrm>
                <a:off x="7576207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0" name="Google Shape;1600;p39"/>
              <p:cNvCxnSpPr/>
              <p:nvPr/>
            </p:nvCxnSpPr>
            <p:spPr>
              <a:xfrm>
                <a:off x="7800177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1" name="Google Shape;1601;p39"/>
              <p:cNvCxnSpPr/>
              <p:nvPr/>
            </p:nvCxnSpPr>
            <p:spPr>
              <a:xfrm>
                <a:off x="8024148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2" name="Google Shape;1602;p39"/>
              <p:cNvCxnSpPr/>
              <p:nvPr/>
            </p:nvCxnSpPr>
            <p:spPr>
              <a:xfrm>
                <a:off x="8248118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3" name="Google Shape;1603;p39"/>
              <p:cNvCxnSpPr/>
              <p:nvPr/>
            </p:nvCxnSpPr>
            <p:spPr>
              <a:xfrm>
                <a:off x="8472089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4" name="Google Shape;1604;p39"/>
              <p:cNvCxnSpPr/>
              <p:nvPr/>
            </p:nvCxnSpPr>
            <p:spPr>
              <a:xfrm>
                <a:off x="8696059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5" name="Google Shape;1605;p39"/>
              <p:cNvCxnSpPr/>
              <p:nvPr/>
            </p:nvCxnSpPr>
            <p:spPr>
              <a:xfrm>
                <a:off x="8920030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6" name="Google Shape;1606;p39"/>
              <p:cNvCxnSpPr/>
              <p:nvPr/>
            </p:nvCxnSpPr>
            <p:spPr>
              <a:xfrm>
                <a:off x="7128266" y="4432800"/>
                <a:ext cx="0" cy="71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07" name="Google Shape;1607;p39"/>
          <p:cNvSpPr txBox="1">
            <a:spLocks noGrp="1"/>
          </p:cNvSpPr>
          <p:nvPr>
            <p:ph type="title"/>
          </p:nvPr>
        </p:nvSpPr>
        <p:spPr>
          <a:xfrm>
            <a:off x="781210" y="1042828"/>
            <a:ext cx="3438578" cy="97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r>
              <a:rPr lang="ru-RU" sz="5400" b="1" dirty="0"/>
              <a:t>Субсидии</a:t>
            </a:r>
            <a:endParaRPr b="1" dirty="0"/>
          </a:p>
        </p:txBody>
      </p:sp>
      <p:sp>
        <p:nvSpPr>
          <p:cNvPr id="1608" name="Google Shape;1608;p39"/>
          <p:cNvSpPr txBox="1">
            <a:spLocks noGrp="1"/>
          </p:cNvSpPr>
          <p:nvPr>
            <p:ph type="subTitle" idx="1"/>
          </p:nvPr>
        </p:nvSpPr>
        <p:spPr>
          <a:xfrm>
            <a:off x="820324" y="2032775"/>
            <a:ext cx="4221401" cy="15464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Это вид финансовой помощи, при которой государство или муниципалитет частично или полностью покрывает расходы на определённые товары, услуги или мероприятия.</a:t>
            </a:r>
            <a:endParaRPr dirty="0"/>
          </a:p>
        </p:txBody>
      </p:sp>
      <p:grpSp>
        <p:nvGrpSpPr>
          <p:cNvPr id="1609" name="Google Shape;1609;p39"/>
          <p:cNvGrpSpPr/>
          <p:nvPr/>
        </p:nvGrpSpPr>
        <p:grpSpPr>
          <a:xfrm rot="-468991">
            <a:off x="7582107" y="963868"/>
            <a:ext cx="652459" cy="477621"/>
            <a:chOff x="230649" y="98842"/>
            <a:chExt cx="652464" cy="477625"/>
          </a:xfrm>
        </p:grpSpPr>
        <p:sp>
          <p:nvSpPr>
            <p:cNvPr id="1610" name="Google Shape;1610;p39"/>
            <p:cNvSpPr/>
            <p:nvPr/>
          </p:nvSpPr>
          <p:spPr>
            <a:xfrm>
              <a:off x="240470" y="110694"/>
              <a:ext cx="635592" cy="453052"/>
            </a:xfrm>
            <a:custGeom>
              <a:avLst/>
              <a:gdLst/>
              <a:ahLst/>
              <a:cxnLst/>
              <a:rect l="l" t="t" r="r" b="b"/>
              <a:pathLst>
                <a:path w="13785" h="9826" extrusionOk="0">
                  <a:moveTo>
                    <a:pt x="11492" y="1"/>
                  </a:moveTo>
                  <a:cubicBezTo>
                    <a:pt x="11463" y="1"/>
                    <a:pt x="11427" y="10"/>
                    <a:pt x="11379" y="29"/>
                  </a:cubicBezTo>
                  <a:lnTo>
                    <a:pt x="9734" y="444"/>
                  </a:lnTo>
                  <a:lnTo>
                    <a:pt x="1693" y="3663"/>
                  </a:lnTo>
                  <a:lnTo>
                    <a:pt x="182" y="4428"/>
                  </a:lnTo>
                  <a:lnTo>
                    <a:pt x="185" y="4428"/>
                  </a:lnTo>
                  <a:cubicBezTo>
                    <a:pt x="25" y="4491"/>
                    <a:pt x="1" y="4673"/>
                    <a:pt x="63" y="4832"/>
                  </a:cubicBezTo>
                  <a:lnTo>
                    <a:pt x="519" y="6401"/>
                  </a:lnTo>
                  <a:lnTo>
                    <a:pt x="1255" y="8239"/>
                  </a:lnTo>
                  <a:lnTo>
                    <a:pt x="2061" y="9612"/>
                  </a:lnTo>
                  <a:cubicBezTo>
                    <a:pt x="2110" y="9738"/>
                    <a:pt x="2178" y="9826"/>
                    <a:pt x="2281" y="9826"/>
                  </a:cubicBezTo>
                  <a:cubicBezTo>
                    <a:pt x="2309" y="9826"/>
                    <a:pt x="2339" y="9819"/>
                    <a:pt x="2373" y="9805"/>
                  </a:cubicBezTo>
                  <a:lnTo>
                    <a:pt x="3991" y="9410"/>
                  </a:lnTo>
                  <a:lnTo>
                    <a:pt x="12036" y="6190"/>
                  </a:lnTo>
                  <a:lnTo>
                    <a:pt x="13511" y="5460"/>
                  </a:lnTo>
                  <a:cubicBezTo>
                    <a:pt x="13668" y="5395"/>
                    <a:pt x="13785" y="5272"/>
                    <a:pt x="13722" y="5115"/>
                  </a:cubicBezTo>
                  <a:lnTo>
                    <a:pt x="13206" y="3454"/>
                  </a:lnTo>
                  <a:lnTo>
                    <a:pt x="12470" y="1614"/>
                  </a:lnTo>
                  <a:lnTo>
                    <a:pt x="11628" y="164"/>
                  </a:lnTo>
                  <a:cubicBezTo>
                    <a:pt x="11584" y="53"/>
                    <a:pt x="11558" y="1"/>
                    <a:pt x="11492" y="1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9"/>
            <p:cNvSpPr/>
            <p:nvPr/>
          </p:nvSpPr>
          <p:spPr>
            <a:xfrm>
              <a:off x="661522" y="229327"/>
              <a:ext cx="96918" cy="94474"/>
            </a:xfrm>
            <a:custGeom>
              <a:avLst/>
              <a:gdLst/>
              <a:ahLst/>
              <a:cxnLst/>
              <a:rect l="l" t="t" r="r" b="b"/>
              <a:pathLst>
                <a:path w="2102" h="2049" extrusionOk="0">
                  <a:moveTo>
                    <a:pt x="1051" y="506"/>
                  </a:moveTo>
                  <a:cubicBezTo>
                    <a:pt x="1120" y="506"/>
                    <a:pt x="1190" y="520"/>
                    <a:pt x="1255" y="549"/>
                  </a:cubicBezTo>
                  <a:cubicBezTo>
                    <a:pt x="1383" y="603"/>
                    <a:pt x="1479" y="704"/>
                    <a:pt x="1531" y="832"/>
                  </a:cubicBezTo>
                  <a:cubicBezTo>
                    <a:pt x="1636" y="1096"/>
                    <a:pt x="1509" y="1399"/>
                    <a:pt x="1244" y="1505"/>
                  </a:cubicBezTo>
                  <a:cubicBezTo>
                    <a:pt x="1182" y="1530"/>
                    <a:pt x="1117" y="1542"/>
                    <a:pt x="1052" y="1542"/>
                  </a:cubicBezTo>
                  <a:cubicBezTo>
                    <a:pt x="982" y="1542"/>
                    <a:pt x="912" y="1528"/>
                    <a:pt x="846" y="1500"/>
                  </a:cubicBezTo>
                  <a:cubicBezTo>
                    <a:pt x="721" y="1447"/>
                    <a:pt x="622" y="1346"/>
                    <a:pt x="570" y="1218"/>
                  </a:cubicBezTo>
                  <a:cubicBezTo>
                    <a:pt x="465" y="951"/>
                    <a:pt x="593" y="650"/>
                    <a:pt x="858" y="544"/>
                  </a:cubicBezTo>
                  <a:cubicBezTo>
                    <a:pt x="921" y="520"/>
                    <a:pt x="986" y="506"/>
                    <a:pt x="1051" y="506"/>
                  </a:cubicBezTo>
                  <a:close/>
                  <a:moveTo>
                    <a:pt x="1050" y="1"/>
                  </a:moveTo>
                  <a:cubicBezTo>
                    <a:pt x="922" y="1"/>
                    <a:pt x="794" y="25"/>
                    <a:pt x="671" y="75"/>
                  </a:cubicBezTo>
                  <a:cubicBezTo>
                    <a:pt x="418" y="176"/>
                    <a:pt x="218" y="369"/>
                    <a:pt x="110" y="621"/>
                  </a:cubicBezTo>
                  <a:cubicBezTo>
                    <a:pt x="3" y="872"/>
                    <a:pt x="0" y="1150"/>
                    <a:pt x="101" y="1404"/>
                  </a:cubicBezTo>
                  <a:cubicBezTo>
                    <a:pt x="202" y="1658"/>
                    <a:pt x="398" y="1857"/>
                    <a:pt x="649" y="1965"/>
                  </a:cubicBezTo>
                  <a:cubicBezTo>
                    <a:pt x="777" y="2021"/>
                    <a:pt x="914" y="2048"/>
                    <a:pt x="1051" y="2048"/>
                  </a:cubicBezTo>
                  <a:cubicBezTo>
                    <a:pt x="1179" y="2048"/>
                    <a:pt x="1309" y="2023"/>
                    <a:pt x="1432" y="1974"/>
                  </a:cubicBezTo>
                  <a:cubicBezTo>
                    <a:pt x="1684" y="1873"/>
                    <a:pt x="1883" y="1678"/>
                    <a:pt x="1991" y="1426"/>
                  </a:cubicBezTo>
                  <a:cubicBezTo>
                    <a:pt x="2099" y="1175"/>
                    <a:pt x="2101" y="897"/>
                    <a:pt x="2000" y="643"/>
                  </a:cubicBezTo>
                  <a:cubicBezTo>
                    <a:pt x="1899" y="390"/>
                    <a:pt x="1704" y="192"/>
                    <a:pt x="1452" y="84"/>
                  </a:cubicBezTo>
                  <a:cubicBezTo>
                    <a:pt x="1323" y="29"/>
                    <a:pt x="1186" y="1"/>
                    <a:pt x="1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9"/>
            <p:cNvSpPr/>
            <p:nvPr/>
          </p:nvSpPr>
          <p:spPr>
            <a:xfrm>
              <a:off x="355231" y="351971"/>
              <a:ext cx="97010" cy="94428"/>
            </a:xfrm>
            <a:custGeom>
              <a:avLst/>
              <a:gdLst/>
              <a:ahLst/>
              <a:cxnLst/>
              <a:rect l="l" t="t" r="r" b="b"/>
              <a:pathLst>
                <a:path w="2104" h="2048" extrusionOk="0">
                  <a:moveTo>
                    <a:pt x="1053" y="506"/>
                  </a:moveTo>
                  <a:cubicBezTo>
                    <a:pt x="1120" y="506"/>
                    <a:pt x="1190" y="519"/>
                    <a:pt x="1255" y="548"/>
                  </a:cubicBezTo>
                  <a:cubicBezTo>
                    <a:pt x="1383" y="602"/>
                    <a:pt x="1482" y="703"/>
                    <a:pt x="1533" y="831"/>
                  </a:cubicBezTo>
                  <a:cubicBezTo>
                    <a:pt x="1639" y="1096"/>
                    <a:pt x="1509" y="1399"/>
                    <a:pt x="1244" y="1504"/>
                  </a:cubicBezTo>
                  <a:cubicBezTo>
                    <a:pt x="1182" y="1529"/>
                    <a:pt x="1117" y="1542"/>
                    <a:pt x="1052" y="1542"/>
                  </a:cubicBezTo>
                  <a:cubicBezTo>
                    <a:pt x="983" y="1542"/>
                    <a:pt x="914" y="1528"/>
                    <a:pt x="849" y="1500"/>
                  </a:cubicBezTo>
                  <a:cubicBezTo>
                    <a:pt x="721" y="1446"/>
                    <a:pt x="622" y="1345"/>
                    <a:pt x="570" y="1217"/>
                  </a:cubicBezTo>
                  <a:cubicBezTo>
                    <a:pt x="465" y="952"/>
                    <a:pt x="595" y="649"/>
                    <a:pt x="860" y="544"/>
                  </a:cubicBezTo>
                  <a:cubicBezTo>
                    <a:pt x="923" y="519"/>
                    <a:pt x="988" y="506"/>
                    <a:pt x="1053" y="506"/>
                  </a:cubicBezTo>
                  <a:close/>
                  <a:moveTo>
                    <a:pt x="1051" y="0"/>
                  </a:moveTo>
                  <a:cubicBezTo>
                    <a:pt x="923" y="0"/>
                    <a:pt x="794" y="25"/>
                    <a:pt x="671" y="75"/>
                  </a:cubicBezTo>
                  <a:cubicBezTo>
                    <a:pt x="418" y="176"/>
                    <a:pt x="220" y="371"/>
                    <a:pt x="113" y="622"/>
                  </a:cubicBezTo>
                  <a:cubicBezTo>
                    <a:pt x="5" y="874"/>
                    <a:pt x="0" y="1150"/>
                    <a:pt x="104" y="1403"/>
                  </a:cubicBezTo>
                  <a:cubicBezTo>
                    <a:pt x="205" y="1657"/>
                    <a:pt x="398" y="1857"/>
                    <a:pt x="649" y="1964"/>
                  </a:cubicBezTo>
                  <a:cubicBezTo>
                    <a:pt x="779" y="2021"/>
                    <a:pt x="916" y="2047"/>
                    <a:pt x="1053" y="2047"/>
                  </a:cubicBezTo>
                  <a:cubicBezTo>
                    <a:pt x="1181" y="2047"/>
                    <a:pt x="1309" y="2023"/>
                    <a:pt x="1432" y="1973"/>
                  </a:cubicBezTo>
                  <a:cubicBezTo>
                    <a:pt x="1686" y="1872"/>
                    <a:pt x="1886" y="1677"/>
                    <a:pt x="1993" y="1426"/>
                  </a:cubicBezTo>
                  <a:cubicBezTo>
                    <a:pt x="2101" y="1174"/>
                    <a:pt x="2103" y="898"/>
                    <a:pt x="2002" y="645"/>
                  </a:cubicBezTo>
                  <a:cubicBezTo>
                    <a:pt x="1901" y="391"/>
                    <a:pt x="1706" y="191"/>
                    <a:pt x="1455" y="84"/>
                  </a:cubicBezTo>
                  <a:cubicBezTo>
                    <a:pt x="1325" y="28"/>
                    <a:pt x="1188" y="0"/>
                    <a:pt x="10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9"/>
            <p:cNvSpPr/>
            <p:nvPr/>
          </p:nvSpPr>
          <p:spPr>
            <a:xfrm>
              <a:off x="775453" y="269947"/>
              <a:ext cx="107661" cy="126150"/>
            </a:xfrm>
            <a:custGeom>
              <a:avLst/>
              <a:gdLst/>
              <a:ahLst/>
              <a:cxnLst/>
              <a:rect l="l" t="t" r="r" b="b"/>
              <a:pathLst>
                <a:path w="2335" h="2736" extrusionOk="0">
                  <a:moveTo>
                    <a:pt x="1603" y="0"/>
                  </a:moveTo>
                  <a:cubicBezTo>
                    <a:pt x="523" y="431"/>
                    <a:pt x="0" y="1656"/>
                    <a:pt x="431" y="2736"/>
                  </a:cubicBezTo>
                  <a:lnTo>
                    <a:pt x="2099" y="2069"/>
                  </a:lnTo>
                  <a:cubicBezTo>
                    <a:pt x="2258" y="2004"/>
                    <a:pt x="2334" y="1825"/>
                    <a:pt x="2272" y="166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9"/>
            <p:cNvSpPr/>
            <p:nvPr/>
          </p:nvSpPr>
          <p:spPr>
            <a:xfrm>
              <a:off x="230649" y="279629"/>
              <a:ext cx="107661" cy="126196"/>
            </a:xfrm>
            <a:custGeom>
              <a:avLst/>
              <a:gdLst/>
              <a:ahLst/>
              <a:cxnLst/>
              <a:rect l="l" t="t" r="r" b="b"/>
              <a:pathLst>
                <a:path w="2335" h="2737" extrusionOk="0">
                  <a:moveTo>
                    <a:pt x="1901" y="1"/>
                  </a:moveTo>
                  <a:lnTo>
                    <a:pt x="236" y="668"/>
                  </a:lnTo>
                  <a:cubicBezTo>
                    <a:pt x="77" y="733"/>
                    <a:pt x="0" y="912"/>
                    <a:pt x="63" y="1071"/>
                  </a:cubicBezTo>
                  <a:lnTo>
                    <a:pt x="732" y="2736"/>
                  </a:lnTo>
                  <a:lnTo>
                    <a:pt x="732" y="2736"/>
                  </a:lnTo>
                  <a:cubicBezTo>
                    <a:pt x="1810" y="2304"/>
                    <a:pt x="2334" y="1080"/>
                    <a:pt x="1901" y="1"/>
                  </a:cubicBezTo>
                  <a:close/>
                  <a:moveTo>
                    <a:pt x="732" y="2736"/>
                  </a:moveTo>
                  <a:cubicBezTo>
                    <a:pt x="731" y="2736"/>
                    <a:pt x="730" y="2736"/>
                    <a:pt x="730" y="2737"/>
                  </a:cubicBezTo>
                  <a:lnTo>
                    <a:pt x="732" y="2737"/>
                  </a:lnTo>
                  <a:lnTo>
                    <a:pt x="732" y="2736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9"/>
            <p:cNvSpPr/>
            <p:nvPr/>
          </p:nvSpPr>
          <p:spPr>
            <a:xfrm>
              <a:off x="298335" y="483560"/>
              <a:ext cx="126150" cy="92907"/>
            </a:xfrm>
            <a:custGeom>
              <a:avLst/>
              <a:gdLst/>
              <a:ahLst/>
              <a:cxnLst/>
              <a:rect l="l" t="t" r="r" b="b"/>
              <a:pathLst>
                <a:path w="2736" h="2015" extrusionOk="0">
                  <a:moveTo>
                    <a:pt x="781" y="1"/>
                  </a:moveTo>
                  <a:cubicBezTo>
                    <a:pt x="520" y="1"/>
                    <a:pt x="256" y="49"/>
                    <a:pt x="0" y="152"/>
                  </a:cubicBezTo>
                  <a:lnTo>
                    <a:pt x="667" y="1819"/>
                  </a:lnTo>
                  <a:cubicBezTo>
                    <a:pt x="715" y="1941"/>
                    <a:pt x="832" y="2014"/>
                    <a:pt x="954" y="2014"/>
                  </a:cubicBezTo>
                  <a:cubicBezTo>
                    <a:pt x="992" y="2014"/>
                    <a:pt x="1031" y="2007"/>
                    <a:pt x="1068" y="1992"/>
                  </a:cubicBezTo>
                  <a:lnTo>
                    <a:pt x="2736" y="1323"/>
                  </a:lnTo>
                  <a:cubicBezTo>
                    <a:pt x="2406" y="500"/>
                    <a:pt x="1615" y="1"/>
                    <a:pt x="781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9"/>
            <p:cNvSpPr/>
            <p:nvPr/>
          </p:nvSpPr>
          <p:spPr>
            <a:xfrm>
              <a:off x="474326" y="265014"/>
              <a:ext cx="165111" cy="145654"/>
            </a:xfrm>
            <a:custGeom>
              <a:avLst/>
              <a:gdLst/>
              <a:ahLst/>
              <a:cxnLst/>
              <a:rect l="l" t="t" r="r" b="b"/>
              <a:pathLst>
                <a:path w="3581" h="3159" extrusionOk="0">
                  <a:moveTo>
                    <a:pt x="1789" y="1"/>
                  </a:moveTo>
                  <a:cubicBezTo>
                    <a:pt x="1594" y="1"/>
                    <a:pt x="1396" y="37"/>
                    <a:pt x="1203" y="114"/>
                  </a:cubicBezTo>
                  <a:cubicBezTo>
                    <a:pt x="393" y="439"/>
                    <a:pt x="1" y="1357"/>
                    <a:pt x="326" y="2167"/>
                  </a:cubicBezTo>
                  <a:cubicBezTo>
                    <a:pt x="572" y="2783"/>
                    <a:pt x="1164" y="3159"/>
                    <a:pt x="1790" y="3159"/>
                  </a:cubicBezTo>
                  <a:cubicBezTo>
                    <a:pt x="1986" y="3159"/>
                    <a:pt x="2184" y="3122"/>
                    <a:pt x="2377" y="3045"/>
                  </a:cubicBezTo>
                  <a:cubicBezTo>
                    <a:pt x="3185" y="2722"/>
                    <a:pt x="3580" y="1801"/>
                    <a:pt x="3255" y="993"/>
                  </a:cubicBezTo>
                  <a:cubicBezTo>
                    <a:pt x="3008" y="376"/>
                    <a:pt x="2416" y="1"/>
                    <a:pt x="1789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9"/>
            <p:cNvSpPr/>
            <p:nvPr/>
          </p:nvSpPr>
          <p:spPr>
            <a:xfrm rot="-5400000">
              <a:off x="697978" y="89597"/>
              <a:ext cx="107661" cy="126150"/>
            </a:xfrm>
            <a:custGeom>
              <a:avLst/>
              <a:gdLst/>
              <a:ahLst/>
              <a:cxnLst/>
              <a:rect l="l" t="t" r="r" b="b"/>
              <a:pathLst>
                <a:path w="2335" h="2736" extrusionOk="0">
                  <a:moveTo>
                    <a:pt x="1603" y="0"/>
                  </a:moveTo>
                  <a:cubicBezTo>
                    <a:pt x="523" y="431"/>
                    <a:pt x="0" y="1656"/>
                    <a:pt x="431" y="2736"/>
                  </a:cubicBezTo>
                  <a:lnTo>
                    <a:pt x="2099" y="2069"/>
                  </a:lnTo>
                  <a:cubicBezTo>
                    <a:pt x="2258" y="2004"/>
                    <a:pt x="2334" y="1825"/>
                    <a:pt x="2272" y="166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8" name="Google Shape;1618;p39"/>
          <p:cNvGrpSpPr/>
          <p:nvPr/>
        </p:nvGrpSpPr>
        <p:grpSpPr>
          <a:xfrm>
            <a:off x="5347443" y="2245114"/>
            <a:ext cx="3424843" cy="2403094"/>
            <a:chOff x="5347444" y="2571740"/>
            <a:chExt cx="3173456" cy="2076468"/>
          </a:xfrm>
        </p:grpSpPr>
        <p:grpSp>
          <p:nvGrpSpPr>
            <p:cNvPr id="1619" name="Google Shape;1619;p39"/>
            <p:cNvGrpSpPr/>
            <p:nvPr/>
          </p:nvGrpSpPr>
          <p:grpSpPr>
            <a:xfrm rot="715856">
              <a:off x="6400574" y="2756426"/>
              <a:ext cx="1965095" cy="1707097"/>
              <a:chOff x="7394175" y="2571750"/>
              <a:chExt cx="1828304" cy="1588265"/>
            </a:xfrm>
          </p:grpSpPr>
          <p:sp>
            <p:nvSpPr>
              <p:cNvPr id="1620" name="Google Shape;1620;p39"/>
              <p:cNvSpPr/>
              <p:nvPr/>
            </p:nvSpPr>
            <p:spPr>
              <a:xfrm>
                <a:off x="7616204" y="2902954"/>
                <a:ext cx="1220649" cy="1019483"/>
              </a:xfrm>
              <a:custGeom>
                <a:avLst/>
                <a:gdLst/>
                <a:ahLst/>
                <a:cxnLst/>
                <a:rect l="l" t="t" r="r" b="b"/>
                <a:pathLst>
                  <a:path w="34235" h="28593" extrusionOk="0">
                    <a:moveTo>
                      <a:pt x="367" y="1"/>
                    </a:moveTo>
                    <a:cubicBezTo>
                      <a:pt x="165" y="1"/>
                      <a:pt x="1" y="165"/>
                      <a:pt x="1" y="367"/>
                    </a:cubicBezTo>
                    <a:lnTo>
                      <a:pt x="1" y="28227"/>
                    </a:lnTo>
                    <a:cubicBezTo>
                      <a:pt x="1" y="28429"/>
                      <a:pt x="165" y="28592"/>
                      <a:pt x="367" y="28592"/>
                    </a:cubicBezTo>
                    <a:lnTo>
                      <a:pt x="33869" y="28592"/>
                    </a:lnTo>
                    <a:cubicBezTo>
                      <a:pt x="34071" y="28592"/>
                      <a:pt x="34235" y="28429"/>
                      <a:pt x="34235" y="28227"/>
                    </a:cubicBezTo>
                    <a:lnTo>
                      <a:pt x="34235" y="367"/>
                    </a:lnTo>
                    <a:cubicBezTo>
                      <a:pt x="34235" y="165"/>
                      <a:pt x="34071" y="1"/>
                      <a:pt x="33869" y="1"/>
                    </a:cubicBezTo>
                    <a:close/>
                  </a:path>
                </a:pathLst>
              </a:custGeom>
              <a:solidFill>
                <a:srgbClr val="C7D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9"/>
              <p:cNvSpPr/>
              <p:nvPr/>
            </p:nvSpPr>
            <p:spPr>
              <a:xfrm>
                <a:off x="7598305" y="2885055"/>
                <a:ext cx="1256482" cy="1055317"/>
              </a:xfrm>
              <a:custGeom>
                <a:avLst/>
                <a:gdLst/>
                <a:ahLst/>
                <a:cxnLst/>
                <a:rect l="l" t="t" r="r" b="b"/>
                <a:pathLst>
                  <a:path w="35240" h="29598" extrusionOk="0">
                    <a:moveTo>
                      <a:pt x="33428" y="1005"/>
                    </a:moveTo>
                    <a:cubicBezTo>
                      <a:pt x="33873" y="1005"/>
                      <a:pt x="34234" y="1369"/>
                      <a:pt x="34234" y="1813"/>
                    </a:cubicBezTo>
                    <a:lnTo>
                      <a:pt x="34234" y="27786"/>
                    </a:lnTo>
                    <a:cubicBezTo>
                      <a:pt x="34234" y="28230"/>
                      <a:pt x="33873" y="28592"/>
                      <a:pt x="33428" y="28592"/>
                    </a:cubicBezTo>
                    <a:lnTo>
                      <a:pt x="1814" y="28592"/>
                    </a:lnTo>
                    <a:cubicBezTo>
                      <a:pt x="1367" y="28592"/>
                      <a:pt x="1006" y="28230"/>
                      <a:pt x="1006" y="27786"/>
                    </a:cubicBezTo>
                    <a:lnTo>
                      <a:pt x="1006" y="1813"/>
                    </a:lnTo>
                    <a:cubicBezTo>
                      <a:pt x="1006" y="1369"/>
                      <a:pt x="1367" y="1005"/>
                      <a:pt x="1814" y="1005"/>
                    </a:cubicBezTo>
                    <a:close/>
                    <a:moveTo>
                      <a:pt x="1814" y="0"/>
                    </a:moveTo>
                    <a:cubicBezTo>
                      <a:pt x="813" y="0"/>
                      <a:pt x="0" y="815"/>
                      <a:pt x="0" y="1813"/>
                    </a:cubicBezTo>
                    <a:lnTo>
                      <a:pt x="0" y="27786"/>
                    </a:lnTo>
                    <a:cubicBezTo>
                      <a:pt x="0" y="28785"/>
                      <a:pt x="815" y="29597"/>
                      <a:pt x="1814" y="29597"/>
                    </a:cubicBezTo>
                    <a:lnTo>
                      <a:pt x="33428" y="29597"/>
                    </a:lnTo>
                    <a:cubicBezTo>
                      <a:pt x="34425" y="29597"/>
                      <a:pt x="35240" y="28785"/>
                      <a:pt x="35240" y="27786"/>
                    </a:cubicBezTo>
                    <a:lnTo>
                      <a:pt x="35240" y="1813"/>
                    </a:lnTo>
                    <a:cubicBezTo>
                      <a:pt x="35240" y="815"/>
                      <a:pt x="34427" y="0"/>
                      <a:pt x="33428" y="0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7731943" y="2979899"/>
                <a:ext cx="991138" cy="309200"/>
              </a:xfrm>
              <a:custGeom>
                <a:avLst/>
                <a:gdLst/>
                <a:ahLst/>
                <a:cxnLst/>
                <a:rect l="l" t="t" r="r" b="b"/>
                <a:pathLst>
                  <a:path w="27798" h="8672" extrusionOk="0">
                    <a:moveTo>
                      <a:pt x="24905" y="0"/>
                    </a:moveTo>
                    <a:cubicBezTo>
                      <a:pt x="24750" y="0"/>
                      <a:pt x="24633" y="155"/>
                      <a:pt x="24687" y="309"/>
                    </a:cubicBezTo>
                    <a:lnTo>
                      <a:pt x="25062" y="1362"/>
                    </a:lnTo>
                    <a:lnTo>
                      <a:pt x="14085" y="6048"/>
                    </a:lnTo>
                    <a:lnTo>
                      <a:pt x="11742" y="4068"/>
                    </a:lnTo>
                    <a:cubicBezTo>
                      <a:pt x="11695" y="4029"/>
                      <a:pt x="11637" y="4008"/>
                      <a:pt x="11579" y="4008"/>
                    </a:cubicBezTo>
                    <a:cubicBezTo>
                      <a:pt x="11550" y="4008"/>
                      <a:pt x="11521" y="4013"/>
                      <a:pt x="11493" y="4023"/>
                    </a:cubicBezTo>
                    <a:lnTo>
                      <a:pt x="195" y="8184"/>
                    </a:lnTo>
                    <a:cubicBezTo>
                      <a:pt x="65" y="8231"/>
                      <a:pt x="0" y="8375"/>
                      <a:pt x="47" y="8505"/>
                    </a:cubicBezTo>
                    <a:cubicBezTo>
                      <a:pt x="85" y="8608"/>
                      <a:pt x="180" y="8671"/>
                      <a:pt x="283" y="8671"/>
                    </a:cubicBezTo>
                    <a:cubicBezTo>
                      <a:pt x="312" y="8671"/>
                      <a:pt x="341" y="8665"/>
                      <a:pt x="370" y="8656"/>
                    </a:cubicBezTo>
                    <a:lnTo>
                      <a:pt x="11529" y="4546"/>
                    </a:lnTo>
                    <a:lnTo>
                      <a:pt x="13881" y="6532"/>
                    </a:lnTo>
                    <a:cubicBezTo>
                      <a:pt x="13926" y="6571"/>
                      <a:pt x="13984" y="6591"/>
                      <a:pt x="14042" y="6591"/>
                    </a:cubicBezTo>
                    <a:cubicBezTo>
                      <a:pt x="14075" y="6591"/>
                      <a:pt x="14109" y="6585"/>
                      <a:pt x="14141" y="6571"/>
                    </a:cubicBezTo>
                    <a:lnTo>
                      <a:pt x="25228" y="1837"/>
                    </a:lnTo>
                    <a:lnTo>
                      <a:pt x="25571" y="2803"/>
                    </a:lnTo>
                    <a:cubicBezTo>
                      <a:pt x="25606" y="2902"/>
                      <a:pt x="25696" y="2957"/>
                      <a:pt x="25789" y="2957"/>
                    </a:cubicBezTo>
                    <a:cubicBezTo>
                      <a:pt x="25853" y="2957"/>
                      <a:pt x="25918" y="2930"/>
                      <a:pt x="25966" y="2874"/>
                    </a:cubicBezTo>
                    <a:lnTo>
                      <a:pt x="26823" y="1869"/>
                    </a:lnTo>
                    <a:lnTo>
                      <a:pt x="27681" y="863"/>
                    </a:lnTo>
                    <a:cubicBezTo>
                      <a:pt x="27797" y="729"/>
                      <a:pt x="27723" y="518"/>
                      <a:pt x="27548" y="486"/>
                    </a:cubicBezTo>
                    <a:lnTo>
                      <a:pt x="26249" y="244"/>
                    </a:lnTo>
                    <a:lnTo>
                      <a:pt x="24947" y="4"/>
                    </a:lnTo>
                    <a:cubicBezTo>
                      <a:pt x="24933" y="1"/>
                      <a:pt x="24919" y="0"/>
                      <a:pt x="249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8553596" y="3108758"/>
                <a:ext cx="167329" cy="704543"/>
              </a:xfrm>
              <a:custGeom>
                <a:avLst/>
                <a:gdLst/>
                <a:ahLst/>
                <a:cxnLst/>
                <a:rect l="l" t="t" r="r" b="b"/>
                <a:pathLst>
                  <a:path w="4693" h="19760" extrusionOk="0">
                    <a:moveTo>
                      <a:pt x="4225" y="1"/>
                    </a:moveTo>
                    <a:cubicBezTo>
                      <a:pt x="4164" y="1"/>
                      <a:pt x="4101" y="13"/>
                      <a:pt x="4040" y="39"/>
                    </a:cubicBezTo>
                    <a:lnTo>
                      <a:pt x="285" y="1641"/>
                    </a:lnTo>
                    <a:cubicBezTo>
                      <a:pt x="112" y="1716"/>
                      <a:pt x="0" y="1886"/>
                      <a:pt x="0" y="2072"/>
                    </a:cubicBezTo>
                    <a:lnTo>
                      <a:pt x="0" y="2764"/>
                    </a:lnTo>
                    <a:lnTo>
                      <a:pt x="139" y="3017"/>
                    </a:lnTo>
                    <a:lnTo>
                      <a:pt x="0" y="3302"/>
                    </a:lnTo>
                    <a:lnTo>
                      <a:pt x="0" y="19183"/>
                    </a:lnTo>
                    <a:cubicBezTo>
                      <a:pt x="0" y="19501"/>
                      <a:pt x="258" y="19759"/>
                      <a:pt x="577" y="19759"/>
                    </a:cubicBezTo>
                    <a:lnTo>
                      <a:pt x="4116" y="19759"/>
                    </a:lnTo>
                    <a:cubicBezTo>
                      <a:pt x="4435" y="19759"/>
                      <a:pt x="4693" y="19501"/>
                      <a:pt x="4693" y="19183"/>
                    </a:cubicBezTo>
                    <a:lnTo>
                      <a:pt x="4693" y="3825"/>
                    </a:lnTo>
                    <a:lnTo>
                      <a:pt x="4594" y="3569"/>
                    </a:lnTo>
                    <a:lnTo>
                      <a:pt x="4693" y="3280"/>
                    </a:lnTo>
                    <a:lnTo>
                      <a:pt x="4693" y="1500"/>
                    </a:lnTo>
                    <a:lnTo>
                      <a:pt x="4594" y="1197"/>
                    </a:lnTo>
                    <a:lnTo>
                      <a:pt x="4693" y="961"/>
                    </a:lnTo>
                    <a:lnTo>
                      <a:pt x="4693" y="470"/>
                    </a:lnTo>
                    <a:cubicBezTo>
                      <a:pt x="4693" y="200"/>
                      <a:pt x="4472" y="1"/>
                      <a:pt x="42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8553596" y="3723102"/>
                <a:ext cx="167329" cy="81864"/>
              </a:xfrm>
              <a:custGeom>
                <a:avLst/>
                <a:gdLst/>
                <a:ahLst/>
                <a:cxnLst/>
                <a:rect l="l" t="t" r="r" b="b"/>
                <a:pathLst>
                  <a:path w="4693" h="2296" extrusionOk="0">
                    <a:moveTo>
                      <a:pt x="4693" y="0"/>
                    </a:moveTo>
                    <a:lnTo>
                      <a:pt x="0" y="1802"/>
                    </a:lnTo>
                    <a:lnTo>
                      <a:pt x="0" y="1953"/>
                    </a:lnTo>
                    <a:cubicBezTo>
                      <a:pt x="0" y="2080"/>
                      <a:pt x="43" y="2199"/>
                      <a:pt x="115" y="2296"/>
                    </a:cubicBezTo>
                    <a:lnTo>
                      <a:pt x="4693" y="539"/>
                    </a:lnTo>
                    <a:lnTo>
                      <a:pt x="4693" y="0"/>
                    </a:ln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9"/>
              <p:cNvSpPr/>
              <p:nvPr/>
            </p:nvSpPr>
            <p:spPr>
              <a:xfrm>
                <a:off x="8553596" y="3640203"/>
                <a:ext cx="167329" cy="83575"/>
              </a:xfrm>
              <a:custGeom>
                <a:avLst/>
                <a:gdLst/>
                <a:ahLst/>
                <a:cxnLst/>
                <a:rect l="l" t="t" r="r" b="b"/>
                <a:pathLst>
                  <a:path w="4693" h="2344" extrusionOk="0">
                    <a:moveTo>
                      <a:pt x="4693" y="0"/>
                    </a:moveTo>
                    <a:lnTo>
                      <a:pt x="0" y="1804"/>
                    </a:lnTo>
                    <a:lnTo>
                      <a:pt x="0" y="2343"/>
                    </a:lnTo>
                    <a:lnTo>
                      <a:pt x="4693" y="541"/>
                    </a:lnTo>
                    <a:lnTo>
                      <a:pt x="4693" y="0"/>
                    </a:ln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9"/>
              <p:cNvSpPr/>
              <p:nvPr/>
            </p:nvSpPr>
            <p:spPr>
              <a:xfrm>
                <a:off x="8553596" y="3557375"/>
                <a:ext cx="167329" cy="83468"/>
              </a:xfrm>
              <a:custGeom>
                <a:avLst/>
                <a:gdLst/>
                <a:ahLst/>
                <a:cxnLst/>
                <a:rect l="l" t="t" r="r" b="b"/>
                <a:pathLst>
                  <a:path w="4693" h="2341" extrusionOk="0">
                    <a:moveTo>
                      <a:pt x="4693" y="0"/>
                    </a:moveTo>
                    <a:lnTo>
                      <a:pt x="0" y="1802"/>
                    </a:lnTo>
                    <a:lnTo>
                      <a:pt x="0" y="2341"/>
                    </a:lnTo>
                    <a:lnTo>
                      <a:pt x="4693" y="539"/>
                    </a:lnTo>
                    <a:lnTo>
                      <a:pt x="4693" y="0"/>
                    </a:ln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9"/>
              <p:cNvSpPr/>
              <p:nvPr/>
            </p:nvSpPr>
            <p:spPr>
              <a:xfrm>
                <a:off x="8553596" y="3474476"/>
                <a:ext cx="167329" cy="83468"/>
              </a:xfrm>
              <a:custGeom>
                <a:avLst/>
                <a:gdLst/>
                <a:ahLst/>
                <a:cxnLst/>
                <a:rect l="l" t="t" r="r" b="b"/>
                <a:pathLst>
                  <a:path w="4693" h="2341" extrusionOk="0">
                    <a:moveTo>
                      <a:pt x="4693" y="0"/>
                    </a:moveTo>
                    <a:lnTo>
                      <a:pt x="0" y="1805"/>
                    </a:lnTo>
                    <a:lnTo>
                      <a:pt x="0" y="2341"/>
                    </a:lnTo>
                    <a:lnTo>
                      <a:pt x="4693" y="539"/>
                    </a:lnTo>
                    <a:lnTo>
                      <a:pt x="4693" y="0"/>
                    </a:ln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9"/>
              <p:cNvSpPr/>
              <p:nvPr/>
            </p:nvSpPr>
            <p:spPr>
              <a:xfrm>
                <a:off x="8553596" y="3391577"/>
                <a:ext cx="167329" cy="83575"/>
              </a:xfrm>
              <a:custGeom>
                <a:avLst/>
                <a:gdLst/>
                <a:ahLst/>
                <a:cxnLst/>
                <a:rect l="l" t="t" r="r" b="b"/>
                <a:pathLst>
                  <a:path w="4693" h="2344" extrusionOk="0">
                    <a:moveTo>
                      <a:pt x="4693" y="0"/>
                    </a:moveTo>
                    <a:lnTo>
                      <a:pt x="0" y="1804"/>
                    </a:lnTo>
                    <a:lnTo>
                      <a:pt x="0" y="2343"/>
                    </a:lnTo>
                    <a:lnTo>
                      <a:pt x="4693" y="539"/>
                    </a:lnTo>
                    <a:lnTo>
                      <a:pt x="4693" y="0"/>
                    </a:ln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9"/>
              <p:cNvSpPr/>
              <p:nvPr/>
            </p:nvSpPr>
            <p:spPr>
              <a:xfrm>
                <a:off x="8553596" y="3308750"/>
                <a:ext cx="167329" cy="83504"/>
              </a:xfrm>
              <a:custGeom>
                <a:avLst/>
                <a:gdLst/>
                <a:ahLst/>
                <a:cxnLst/>
                <a:rect l="l" t="t" r="r" b="b"/>
                <a:pathLst>
                  <a:path w="4693" h="2342" extrusionOk="0">
                    <a:moveTo>
                      <a:pt x="4693" y="0"/>
                    </a:moveTo>
                    <a:lnTo>
                      <a:pt x="0" y="1802"/>
                    </a:lnTo>
                    <a:lnTo>
                      <a:pt x="0" y="2341"/>
                    </a:lnTo>
                    <a:lnTo>
                      <a:pt x="4693" y="539"/>
                    </a:lnTo>
                    <a:lnTo>
                      <a:pt x="4693" y="0"/>
                    </a:ln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9"/>
              <p:cNvSpPr/>
              <p:nvPr/>
            </p:nvSpPr>
            <p:spPr>
              <a:xfrm>
                <a:off x="8553596" y="3225850"/>
                <a:ext cx="167329" cy="83504"/>
              </a:xfrm>
              <a:custGeom>
                <a:avLst/>
                <a:gdLst/>
                <a:ahLst/>
                <a:cxnLst/>
                <a:rect l="l" t="t" r="r" b="b"/>
                <a:pathLst>
                  <a:path w="4693" h="2342" extrusionOk="0">
                    <a:moveTo>
                      <a:pt x="4693" y="0"/>
                    </a:moveTo>
                    <a:lnTo>
                      <a:pt x="0" y="1805"/>
                    </a:lnTo>
                    <a:lnTo>
                      <a:pt x="0" y="2341"/>
                    </a:lnTo>
                    <a:lnTo>
                      <a:pt x="4693" y="539"/>
                    </a:lnTo>
                    <a:lnTo>
                      <a:pt x="4693" y="0"/>
                    </a:ln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9"/>
              <p:cNvSpPr/>
              <p:nvPr/>
            </p:nvSpPr>
            <p:spPr>
              <a:xfrm>
                <a:off x="8553596" y="3143023"/>
                <a:ext cx="167329" cy="83504"/>
              </a:xfrm>
              <a:custGeom>
                <a:avLst/>
                <a:gdLst/>
                <a:ahLst/>
                <a:cxnLst/>
                <a:rect l="l" t="t" r="r" b="b"/>
                <a:pathLst>
                  <a:path w="4693" h="2342" extrusionOk="0">
                    <a:moveTo>
                      <a:pt x="4693" y="0"/>
                    </a:moveTo>
                    <a:lnTo>
                      <a:pt x="0" y="1803"/>
                    </a:lnTo>
                    <a:lnTo>
                      <a:pt x="0" y="2341"/>
                    </a:lnTo>
                    <a:lnTo>
                      <a:pt x="4693" y="539"/>
                    </a:lnTo>
                    <a:lnTo>
                      <a:pt x="4693" y="0"/>
                    </a:ln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9"/>
              <p:cNvSpPr/>
              <p:nvPr/>
            </p:nvSpPr>
            <p:spPr>
              <a:xfrm>
                <a:off x="8348326" y="3196363"/>
                <a:ext cx="167365" cy="616867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17301" extrusionOk="0">
                    <a:moveTo>
                      <a:pt x="4223" y="0"/>
                    </a:moveTo>
                    <a:cubicBezTo>
                      <a:pt x="4163" y="0"/>
                      <a:pt x="4101" y="12"/>
                      <a:pt x="4040" y="37"/>
                    </a:cubicBezTo>
                    <a:lnTo>
                      <a:pt x="286" y="1642"/>
                    </a:lnTo>
                    <a:cubicBezTo>
                      <a:pt x="113" y="1714"/>
                      <a:pt x="1" y="1884"/>
                      <a:pt x="1" y="2073"/>
                    </a:cubicBezTo>
                    <a:lnTo>
                      <a:pt x="1" y="2513"/>
                    </a:lnTo>
                    <a:lnTo>
                      <a:pt x="102" y="2800"/>
                    </a:lnTo>
                    <a:lnTo>
                      <a:pt x="1" y="3054"/>
                    </a:lnTo>
                    <a:lnTo>
                      <a:pt x="1" y="4840"/>
                    </a:lnTo>
                    <a:lnTo>
                      <a:pt x="102" y="5143"/>
                    </a:lnTo>
                    <a:lnTo>
                      <a:pt x="1" y="5379"/>
                    </a:lnTo>
                    <a:lnTo>
                      <a:pt x="1" y="7163"/>
                    </a:lnTo>
                    <a:lnTo>
                      <a:pt x="102" y="7423"/>
                    </a:lnTo>
                    <a:lnTo>
                      <a:pt x="1" y="7704"/>
                    </a:lnTo>
                    <a:lnTo>
                      <a:pt x="1" y="9490"/>
                    </a:lnTo>
                    <a:lnTo>
                      <a:pt x="102" y="9807"/>
                    </a:lnTo>
                    <a:lnTo>
                      <a:pt x="1" y="10026"/>
                    </a:lnTo>
                    <a:lnTo>
                      <a:pt x="1" y="11813"/>
                    </a:lnTo>
                    <a:lnTo>
                      <a:pt x="102" y="12093"/>
                    </a:lnTo>
                    <a:lnTo>
                      <a:pt x="1" y="12352"/>
                    </a:lnTo>
                    <a:lnTo>
                      <a:pt x="1" y="16723"/>
                    </a:lnTo>
                    <a:cubicBezTo>
                      <a:pt x="1" y="17042"/>
                      <a:pt x="259" y="17300"/>
                      <a:pt x="577" y="17300"/>
                    </a:cubicBezTo>
                    <a:lnTo>
                      <a:pt x="4119" y="17300"/>
                    </a:lnTo>
                    <a:cubicBezTo>
                      <a:pt x="4435" y="17300"/>
                      <a:pt x="4693" y="17042"/>
                      <a:pt x="4693" y="16723"/>
                    </a:cubicBezTo>
                    <a:lnTo>
                      <a:pt x="4693" y="1256"/>
                    </a:lnTo>
                    <a:lnTo>
                      <a:pt x="4574" y="1047"/>
                    </a:lnTo>
                    <a:lnTo>
                      <a:pt x="4693" y="713"/>
                    </a:lnTo>
                    <a:lnTo>
                      <a:pt x="4693" y="470"/>
                    </a:lnTo>
                    <a:cubicBezTo>
                      <a:pt x="4693" y="200"/>
                      <a:pt x="4471" y="0"/>
                      <a:pt x="42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9"/>
              <p:cNvSpPr/>
              <p:nvPr/>
            </p:nvSpPr>
            <p:spPr>
              <a:xfrm>
                <a:off x="8486207" y="3802935"/>
                <a:ext cx="26670" cy="10304"/>
              </a:xfrm>
              <a:custGeom>
                <a:avLst/>
                <a:gdLst/>
                <a:ahLst/>
                <a:cxnLst/>
                <a:rect l="l" t="t" r="r" b="b"/>
                <a:pathLst>
                  <a:path w="748" h="289" extrusionOk="0">
                    <a:moveTo>
                      <a:pt x="748" y="1"/>
                    </a:moveTo>
                    <a:lnTo>
                      <a:pt x="0" y="288"/>
                    </a:lnTo>
                    <a:lnTo>
                      <a:pt x="252" y="288"/>
                    </a:lnTo>
                    <a:cubicBezTo>
                      <a:pt x="463" y="288"/>
                      <a:pt x="649" y="174"/>
                      <a:pt x="748" y="1"/>
                    </a:cubicBez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9"/>
              <p:cNvSpPr/>
              <p:nvPr/>
            </p:nvSpPr>
            <p:spPr>
              <a:xfrm>
                <a:off x="8348326" y="3719002"/>
                <a:ext cx="167365" cy="82684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319" extrusionOk="0">
                    <a:moveTo>
                      <a:pt x="4693" y="1"/>
                    </a:moveTo>
                    <a:lnTo>
                      <a:pt x="1" y="1803"/>
                    </a:lnTo>
                    <a:lnTo>
                      <a:pt x="1" y="2068"/>
                    </a:lnTo>
                    <a:cubicBezTo>
                      <a:pt x="1" y="2157"/>
                      <a:pt x="23" y="2243"/>
                      <a:pt x="61" y="2319"/>
                    </a:cubicBezTo>
                    <a:lnTo>
                      <a:pt x="4693" y="539"/>
                    </a:lnTo>
                    <a:lnTo>
                      <a:pt x="4693" y="1"/>
                    </a:ln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9"/>
              <p:cNvSpPr/>
              <p:nvPr/>
            </p:nvSpPr>
            <p:spPr>
              <a:xfrm>
                <a:off x="8348326" y="3636174"/>
                <a:ext cx="167365" cy="83504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342" extrusionOk="0">
                    <a:moveTo>
                      <a:pt x="4693" y="1"/>
                    </a:moveTo>
                    <a:lnTo>
                      <a:pt x="1" y="1803"/>
                    </a:lnTo>
                    <a:lnTo>
                      <a:pt x="1" y="2342"/>
                    </a:lnTo>
                    <a:lnTo>
                      <a:pt x="4693" y="539"/>
                    </a:lnTo>
                    <a:lnTo>
                      <a:pt x="4693" y="1"/>
                    </a:ln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9"/>
              <p:cNvSpPr/>
              <p:nvPr/>
            </p:nvSpPr>
            <p:spPr>
              <a:xfrm>
                <a:off x="8348326" y="3553275"/>
                <a:ext cx="167365" cy="83504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342" extrusionOk="0">
                    <a:moveTo>
                      <a:pt x="4693" y="1"/>
                    </a:moveTo>
                    <a:lnTo>
                      <a:pt x="1" y="1803"/>
                    </a:lnTo>
                    <a:lnTo>
                      <a:pt x="1" y="2342"/>
                    </a:lnTo>
                    <a:lnTo>
                      <a:pt x="4693" y="539"/>
                    </a:lnTo>
                    <a:lnTo>
                      <a:pt x="4693" y="1"/>
                    </a:ln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9"/>
              <p:cNvSpPr/>
              <p:nvPr/>
            </p:nvSpPr>
            <p:spPr>
              <a:xfrm>
                <a:off x="8348326" y="3470376"/>
                <a:ext cx="167365" cy="83575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344" extrusionOk="0">
                    <a:moveTo>
                      <a:pt x="4693" y="1"/>
                    </a:moveTo>
                    <a:lnTo>
                      <a:pt x="1" y="1803"/>
                    </a:lnTo>
                    <a:lnTo>
                      <a:pt x="1" y="2344"/>
                    </a:lnTo>
                    <a:lnTo>
                      <a:pt x="4693" y="539"/>
                    </a:lnTo>
                    <a:lnTo>
                      <a:pt x="4693" y="1"/>
                    </a:ln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9"/>
              <p:cNvSpPr/>
              <p:nvPr/>
            </p:nvSpPr>
            <p:spPr>
              <a:xfrm>
                <a:off x="8348326" y="3387477"/>
                <a:ext cx="167365" cy="83575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344" extrusionOk="0">
                    <a:moveTo>
                      <a:pt x="4693" y="1"/>
                    </a:moveTo>
                    <a:lnTo>
                      <a:pt x="1" y="1805"/>
                    </a:lnTo>
                    <a:lnTo>
                      <a:pt x="1" y="2344"/>
                    </a:lnTo>
                    <a:lnTo>
                      <a:pt x="4693" y="542"/>
                    </a:lnTo>
                    <a:lnTo>
                      <a:pt x="4693" y="1"/>
                    </a:ln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9"/>
              <p:cNvSpPr/>
              <p:nvPr/>
            </p:nvSpPr>
            <p:spPr>
              <a:xfrm>
                <a:off x="8348326" y="3304649"/>
                <a:ext cx="167365" cy="83504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342" extrusionOk="0">
                    <a:moveTo>
                      <a:pt x="4693" y="1"/>
                    </a:moveTo>
                    <a:lnTo>
                      <a:pt x="1" y="1803"/>
                    </a:lnTo>
                    <a:lnTo>
                      <a:pt x="1" y="2342"/>
                    </a:lnTo>
                    <a:lnTo>
                      <a:pt x="4693" y="539"/>
                    </a:lnTo>
                    <a:lnTo>
                      <a:pt x="4693" y="1"/>
                    </a:ln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9"/>
              <p:cNvSpPr/>
              <p:nvPr/>
            </p:nvSpPr>
            <p:spPr>
              <a:xfrm>
                <a:off x="8348326" y="3221750"/>
                <a:ext cx="167365" cy="83575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344" extrusionOk="0">
                    <a:moveTo>
                      <a:pt x="4693" y="1"/>
                    </a:moveTo>
                    <a:lnTo>
                      <a:pt x="1" y="1805"/>
                    </a:lnTo>
                    <a:lnTo>
                      <a:pt x="1" y="2344"/>
                    </a:lnTo>
                    <a:lnTo>
                      <a:pt x="4693" y="542"/>
                    </a:lnTo>
                    <a:lnTo>
                      <a:pt x="4693" y="1"/>
                    </a:ln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9"/>
              <p:cNvSpPr/>
              <p:nvPr/>
            </p:nvSpPr>
            <p:spPr>
              <a:xfrm>
                <a:off x="8143090" y="3251665"/>
                <a:ext cx="167436" cy="561566"/>
              </a:xfrm>
              <a:custGeom>
                <a:avLst/>
                <a:gdLst/>
                <a:ahLst/>
                <a:cxnLst/>
                <a:rect l="l" t="t" r="r" b="b"/>
                <a:pathLst>
                  <a:path w="4696" h="15750" extrusionOk="0">
                    <a:moveTo>
                      <a:pt x="457" y="0"/>
                    </a:moveTo>
                    <a:cubicBezTo>
                      <a:pt x="235" y="0"/>
                      <a:pt x="35" y="164"/>
                      <a:pt x="0" y="392"/>
                    </a:cubicBezTo>
                    <a:lnTo>
                      <a:pt x="0" y="852"/>
                    </a:lnTo>
                    <a:lnTo>
                      <a:pt x="101" y="1157"/>
                    </a:lnTo>
                    <a:lnTo>
                      <a:pt x="0" y="1390"/>
                    </a:lnTo>
                    <a:lnTo>
                      <a:pt x="0" y="3177"/>
                    </a:lnTo>
                    <a:lnTo>
                      <a:pt x="101" y="3455"/>
                    </a:lnTo>
                    <a:lnTo>
                      <a:pt x="0" y="3715"/>
                    </a:lnTo>
                    <a:lnTo>
                      <a:pt x="0" y="5500"/>
                    </a:lnTo>
                    <a:lnTo>
                      <a:pt x="101" y="5812"/>
                    </a:lnTo>
                    <a:lnTo>
                      <a:pt x="0" y="6040"/>
                    </a:lnTo>
                    <a:lnTo>
                      <a:pt x="0" y="7825"/>
                    </a:lnTo>
                    <a:lnTo>
                      <a:pt x="101" y="8087"/>
                    </a:lnTo>
                    <a:lnTo>
                      <a:pt x="0" y="8363"/>
                    </a:lnTo>
                    <a:lnTo>
                      <a:pt x="0" y="10147"/>
                    </a:lnTo>
                    <a:lnTo>
                      <a:pt x="101" y="10453"/>
                    </a:lnTo>
                    <a:lnTo>
                      <a:pt x="0" y="10686"/>
                    </a:lnTo>
                    <a:lnTo>
                      <a:pt x="0" y="12472"/>
                    </a:lnTo>
                    <a:lnTo>
                      <a:pt x="101" y="12773"/>
                    </a:lnTo>
                    <a:lnTo>
                      <a:pt x="0" y="13011"/>
                    </a:lnTo>
                    <a:lnTo>
                      <a:pt x="0" y="14798"/>
                    </a:lnTo>
                    <a:lnTo>
                      <a:pt x="101" y="15175"/>
                    </a:lnTo>
                    <a:cubicBezTo>
                      <a:pt x="101" y="15226"/>
                      <a:pt x="7" y="15276"/>
                      <a:pt x="20" y="15325"/>
                    </a:cubicBezTo>
                    <a:cubicBezTo>
                      <a:pt x="85" y="15570"/>
                      <a:pt x="310" y="15749"/>
                      <a:pt x="577" y="15749"/>
                    </a:cubicBezTo>
                    <a:lnTo>
                      <a:pt x="3584" y="15749"/>
                    </a:lnTo>
                    <a:lnTo>
                      <a:pt x="4134" y="15621"/>
                    </a:lnTo>
                    <a:cubicBezTo>
                      <a:pt x="4397" y="15621"/>
                      <a:pt x="4603" y="15574"/>
                      <a:pt x="4673" y="15334"/>
                    </a:cubicBezTo>
                    <a:cubicBezTo>
                      <a:pt x="4686" y="15282"/>
                      <a:pt x="4695" y="15228"/>
                      <a:pt x="4695" y="15175"/>
                    </a:cubicBezTo>
                    <a:lnTo>
                      <a:pt x="4695" y="11209"/>
                    </a:lnTo>
                    <a:lnTo>
                      <a:pt x="4594" y="10969"/>
                    </a:lnTo>
                    <a:lnTo>
                      <a:pt x="4695" y="10670"/>
                    </a:lnTo>
                    <a:lnTo>
                      <a:pt x="4695" y="8882"/>
                    </a:lnTo>
                    <a:lnTo>
                      <a:pt x="4594" y="8626"/>
                    </a:lnTo>
                    <a:lnTo>
                      <a:pt x="4695" y="8345"/>
                    </a:lnTo>
                    <a:lnTo>
                      <a:pt x="4695" y="6563"/>
                    </a:lnTo>
                    <a:lnTo>
                      <a:pt x="4594" y="6352"/>
                    </a:lnTo>
                    <a:lnTo>
                      <a:pt x="4695" y="6022"/>
                    </a:lnTo>
                    <a:lnTo>
                      <a:pt x="4695" y="4236"/>
                    </a:lnTo>
                    <a:lnTo>
                      <a:pt x="4594" y="3985"/>
                    </a:lnTo>
                    <a:lnTo>
                      <a:pt x="4695" y="3697"/>
                    </a:lnTo>
                    <a:lnTo>
                      <a:pt x="4695" y="1909"/>
                    </a:lnTo>
                    <a:lnTo>
                      <a:pt x="4594" y="1702"/>
                    </a:lnTo>
                    <a:lnTo>
                      <a:pt x="4695" y="1375"/>
                    </a:lnTo>
                    <a:lnTo>
                      <a:pt x="4693" y="1375"/>
                    </a:lnTo>
                    <a:cubicBezTo>
                      <a:pt x="4693" y="1105"/>
                      <a:pt x="4472" y="905"/>
                      <a:pt x="4226" y="905"/>
                    </a:cubicBezTo>
                    <a:cubicBezTo>
                      <a:pt x="4165" y="905"/>
                      <a:pt x="4103" y="918"/>
                      <a:pt x="4042" y="944"/>
                    </a:cubicBezTo>
                    <a:lnTo>
                      <a:pt x="3607" y="1130"/>
                    </a:lnTo>
                    <a:lnTo>
                      <a:pt x="2509" y="1597"/>
                    </a:lnTo>
                    <a:lnTo>
                      <a:pt x="1558" y="793"/>
                    </a:lnTo>
                    <a:lnTo>
                      <a:pt x="1113" y="731"/>
                    </a:lnTo>
                    <a:lnTo>
                      <a:pt x="1120" y="423"/>
                    </a:lnTo>
                    <a:lnTo>
                      <a:pt x="685" y="55"/>
                    </a:lnTo>
                    <a:lnTo>
                      <a:pt x="615" y="28"/>
                    </a:lnTo>
                    <a:cubicBezTo>
                      <a:pt x="562" y="9"/>
                      <a:pt x="509" y="0"/>
                      <a:pt x="4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9"/>
              <p:cNvSpPr/>
              <p:nvPr/>
            </p:nvSpPr>
            <p:spPr>
              <a:xfrm>
                <a:off x="8270453" y="3798157"/>
                <a:ext cx="39256" cy="15082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423" extrusionOk="0">
                    <a:moveTo>
                      <a:pt x="1101" y="0"/>
                    </a:moveTo>
                    <a:lnTo>
                      <a:pt x="1" y="422"/>
                    </a:lnTo>
                    <a:lnTo>
                      <a:pt x="546" y="422"/>
                    </a:lnTo>
                    <a:cubicBezTo>
                      <a:pt x="811" y="422"/>
                      <a:pt x="1033" y="245"/>
                      <a:pt x="1101" y="0"/>
                    </a:cubicBez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9"/>
              <p:cNvSpPr/>
              <p:nvPr/>
            </p:nvSpPr>
            <p:spPr>
              <a:xfrm>
                <a:off x="8143090" y="3715008"/>
                <a:ext cx="167329" cy="83183"/>
              </a:xfrm>
              <a:custGeom>
                <a:avLst/>
                <a:gdLst/>
                <a:ahLst/>
                <a:cxnLst/>
                <a:rect l="l" t="t" r="r" b="b"/>
                <a:pathLst>
                  <a:path w="4693" h="2333" extrusionOk="0">
                    <a:moveTo>
                      <a:pt x="4693" y="0"/>
                    </a:moveTo>
                    <a:lnTo>
                      <a:pt x="0" y="1803"/>
                    </a:lnTo>
                    <a:lnTo>
                      <a:pt x="0" y="2180"/>
                    </a:lnTo>
                    <a:cubicBezTo>
                      <a:pt x="0" y="2233"/>
                      <a:pt x="7" y="2283"/>
                      <a:pt x="23" y="2332"/>
                    </a:cubicBezTo>
                    <a:lnTo>
                      <a:pt x="4693" y="537"/>
                    </a:lnTo>
                    <a:lnTo>
                      <a:pt x="4693" y="0"/>
                    </a:ln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9"/>
              <p:cNvSpPr/>
              <p:nvPr/>
            </p:nvSpPr>
            <p:spPr>
              <a:xfrm>
                <a:off x="8143090" y="3632109"/>
                <a:ext cx="167329" cy="83504"/>
              </a:xfrm>
              <a:custGeom>
                <a:avLst/>
                <a:gdLst/>
                <a:ahLst/>
                <a:cxnLst/>
                <a:rect l="l" t="t" r="r" b="b"/>
                <a:pathLst>
                  <a:path w="4693" h="2342" extrusionOk="0">
                    <a:moveTo>
                      <a:pt x="4693" y="0"/>
                    </a:moveTo>
                    <a:lnTo>
                      <a:pt x="0" y="1802"/>
                    </a:lnTo>
                    <a:lnTo>
                      <a:pt x="0" y="2341"/>
                    </a:lnTo>
                    <a:lnTo>
                      <a:pt x="4693" y="539"/>
                    </a:lnTo>
                    <a:lnTo>
                      <a:pt x="4693" y="0"/>
                    </a:ln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9"/>
              <p:cNvSpPr/>
              <p:nvPr/>
            </p:nvSpPr>
            <p:spPr>
              <a:xfrm>
                <a:off x="8143090" y="3549210"/>
                <a:ext cx="167329" cy="83504"/>
              </a:xfrm>
              <a:custGeom>
                <a:avLst/>
                <a:gdLst/>
                <a:ahLst/>
                <a:cxnLst/>
                <a:rect l="l" t="t" r="r" b="b"/>
                <a:pathLst>
                  <a:path w="4693" h="2342" extrusionOk="0">
                    <a:moveTo>
                      <a:pt x="4693" y="0"/>
                    </a:moveTo>
                    <a:lnTo>
                      <a:pt x="0" y="1802"/>
                    </a:lnTo>
                    <a:lnTo>
                      <a:pt x="0" y="2341"/>
                    </a:lnTo>
                    <a:lnTo>
                      <a:pt x="4693" y="539"/>
                    </a:lnTo>
                    <a:lnTo>
                      <a:pt x="4693" y="0"/>
                    </a:ln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9"/>
              <p:cNvSpPr/>
              <p:nvPr/>
            </p:nvSpPr>
            <p:spPr>
              <a:xfrm>
                <a:off x="8143090" y="3466383"/>
                <a:ext cx="167329" cy="83504"/>
              </a:xfrm>
              <a:custGeom>
                <a:avLst/>
                <a:gdLst/>
                <a:ahLst/>
                <a:cxnLst/>
                <a:rect l="l" t="t" r="r" b="b"/>
                <a:pathLst>
                  <a:path w="4693" h="2342" extrusionOk="0">
                    <a:moveTo>
                      <a:pt x="4693" y="0"/>
                    </a:moveTo>
                    <a:lnTo>
                      <a:pt x="0" y="1803"/>
                    </a:lnTo>
                    <a:lnTo>
                      <a:pt x="0" y="2341"/>
                    </a:lnTo>
                    <a:lnTo>
                      <a:pt x="4693" y="539"/>
                    </a:lnTo>
                    <a:lnTo>
                      <a:pt x="4693" y="0"/>
                    </a:ln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9"/>
              <p:cNvSpPr/>
              <p:nvPr/>
            </p:nvSpPr>
            <p:spPr>
              <a:xfrm>
                <a:off x="8143090" y="3383483"/>
                <a:ext cx="167329" cy="83504"/>
              </a:xfrm>
              <a:custGeom>
                <a:avLst/>
                <a:gdLst/>
                <a:ahLst/>
                <a:cxnLst/>
                <a:rect l="l" t="t" r="r" b="b"/>
                <a:pathLst>
                  <a:path w="4693" h="2342" extrusionOk="0">
                    <a:moveTo>
                      <a:pt x="4693" y="0"/>
                    </a:moveTo>
                    <a:lnTo>
                      <a:pt x="0" y="1803"/>
                    </a:lnTo>
                    <a:lnTo>
                      <a:pt x="0" y="2341"/>
                    </a:lnTo>
                    <a:lnTo>
                      <a:pt x="4693" y="539"/>
                    </a:lnTo>
                    <a:lnTo>
                      <a:pt x="4693" y="0"/>
                    </a:ln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9"/>
              <p:cNvSpPr/>
              <p:nvPr/>
            </p:nvSpPr>
            <p:spPr>
              <a:xfrm>
                <a:off x="8143090" y="3300656"/>
                <a:ext cx="167329" cy="83433"/>
              </a:xfrm>
              <a:custGeom>
                <a:avLst/>
                <a:gdLst/>
                <a:ahLst/>
                <a:cxnLst/>
                <a:rect l="l" t="t" r="r" b="b"/>
                <a:pathLst>
                  <a:path w="4693" h="2340" extrusionOk="0">
                    <a:moveTo>
                      <a:pt x="4693" y="1"/>
                    </a:moveTo>
                    <a:lnTo>
                      <a:pt x="0" y="1803"/>
                    </a:lnTo>
                    <a:lnTo>
                      <a:pt x="0" y="2339"/>
                    </a:lnTo>
                    <a:lnTo>
                      <a:pt x="4693" y="537"/>
                    </a:lnTo>
                    <a:lnTo>
                      <a:pt x="4693" y="1"/>
                    </a:ln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9"/>
              <p:cNvSpPr/>
              <p:nvPr/>
            </p:nvSpPr>
            <p:spPr>
              <a:xfrm>
                <a:off x="8143090" y="3266747"/>
                <a:ext cx="55550" cy="34514"/>
              </a:xfrm>
              <a:custGeom>
                <a:avLst/>
                <a:gdLst/>
                <a:ahLst/>
                <a:cxnLst/>
                <a:rect l="l" t="t" r="r" b="b"/>
                <a:pathLst>
                  <a:path w="1558" h="968" extrusionOk="0">
                    <a:moveTo>
                      <a:pt x="1120" y="0"/>
                    </a:moveTo>
                    <a:lnTo>
                      <a:pt x="0" y="429"/>
                    </a:lnTo>
                    <a:lnTo>
                      <a:pt x="0" y="967"/>
                    </a:lnTo>
                    <a:lnTo>
                      <a:pt x="1558" y="36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9"/>
              <p:cNvSpPr/>
              <p:nvPr/>
            </p:nvSpPr>
            <p:spPr>
              <a:xfrm>
                <a:off x="7937820" y="3256265"/>
                <a:ext cx="167365" cy="556967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15621" extrusionOk="0">
                    <a:moveTo>
                      <a:pt x="4225" y="0"/>
                    </a:moveTo>
                    <a:cubicBezTo>
                      <a:pt x="4172" y="0"/>
                      <a:pt x="4117" y="9"/>
                      <a:pt x="4063" y="29"/>
                    </a:cubicBezTo>
                    <a:lnTo>
                      <a:pt x="308" y="1412"/>
                    </a:lnTo>
                    <a:cubicBezTo>
                      <a:pt x="124" y="1479"/>
                      <a:pt x="1" y="1654"/>
                      <a:pt x="1" y="1852"/>
                    </a:cubicBezTo>
                    <a:lnTo>
                      <a:pt x="1" y="2942"/>
                    </a:lnTo>
                    <a:lnTo>
                      <a:pt x="102" y="3216"/>
                    </a:lnTo>
                    <a:lnTo>
                      <a:pt x="1" y="3476"/>
                    </a:lnTo>
                    <a:lnTo>
                      <a:pt x="1" y="5261"/>
                    </a:lnTo>
                    <a:lnTo>
                      <a:pt x="102" y="5568"/>
                    </a:lnTo>
                    <a:lnTo>
                      <a:pt x="1" y="5801"/>
                    </a:lnTo>
                    <a:lnTo>
                      <a:pt x="1" y="7588"/>
                    </a:lnTo>
                    <a:lnTo>
                      <a:pt x="102" y="7904"/>
                    </a:lnTo>
                    <a:lnTo>
                      <a:pt x="1" y="8129"/>
                    </a:lnTo>
                    <a:lnTo>
                      <a:pt x="1" y="9908"/>
                    </a:lnTo>
                    <a:lnTo>
                      <a:pt x="102" y="10176"/>
                    </a:lnTo>
                    <a:lnTo>
                      <a:pt x="1" y="10452"/>
                    </a:lnTo>
                    <a:lnTo>
                      <a:pt x="1" y="12231"/>
                    </a:lnTo>
                    <a:lnTo>
                      <a:pt x="102" y="12532"/>
                    </a:lnTo>
                    <a:lnTo>
                      <a:pt x="1" y="12768"/>
                    </a:lnTo>
                    <a:lnTo>
                      <a:pt x="1" y="14554"/>
                    </a:lnTo>
                    <a:lnTo>
                      <a:pt x="160" y="14785"/>
                    </a:lnTo>
                    <a:cubicBezTo>
                      <a:pt x="160" y="14801"/>
                      <a:pt x="3" y="15077"/>
                      <a:pt x="3" y="15093"/>
                    </a:cubicBezTo>
                    <a:cubicBezTo>
                      <a:pt x="28" y="15389"/>
                      <a:pt x="277" y="15620"/>
                      <a:pt x="577" y="15620"/>
                    </a:cubicBezTo>
                    <a:lnTo>
                      <a:pt x="3277" y="15620"/>
                    </a:lnTo>
                    <a:lnTo>
                      <a:pt x="4130" y="15463"/>
                    </a:lnTo>
                    <a:cubicBezTo>
                      <a:pt x="4435" y="15463"/>
                      <a:pt x="4678" y="15380"/>
                      <a:pt x="4693" y="15077"/>
                    </a:cubicBezTo>
                    <a:cubicBezTo>
                      <a:pt x="4693" y="15066"/>
                      <a:pt x="4693" y="15055"/>
                      <a:pt x="4693" y="15046"/>
                    </a:cubicBezTo>
                    <a:lnTo>
                      <a:pt x="4693" y="13293"/>
                    </a:lnTo>
                    <a:lnTo>
                      <a:pt x="4595" y="13010"/>
                    </a:lnTo>
                    <a:lnTo>
                      <a:pt x="4693" y="12752"/>
                    </a:lnTo>
                    <a:lnTo>
                      <a:pt x="4693" y="10970"/>
                    </a:lnTo>
                    <a:lnTo>
                      <a:pt x="4595" y="10723"/>
                    </a:lnTo>
                    <a:lnTo>
                      <a:pt x="4693" y="10427"/>
                    </a:lnTo>
                    <a:lnTo>
                      <a:pt x="4693" y="8640"/>
                    </a:lnTo>
                    <a:lnTo>
                      <a:pt x="4595" y="8407"/>
                    </a:lnTo>
                    <a:lnTo>
                      <a:pt x="4693" y="8104"/>
                    </a:lnTo>
                    <a:lnTo>
                      <a:pt x="4693" y="6315"/>
                    </a:lnTo>
                    <a:lnTo>
                      <a:pt x="4595" y="6021"/>
                    </a:lnTo>
                    <a:lnTo>
                      <a:pt x="4693" y="5779"/>
                    </a:lnTo>
                    <a:lnTo>
                      <a:pt x="4693" y="3995"/>
                    </a:lnTo>
                    <a:lnTo>
                      <a:pt x="4595" y="3770"/>
                    </a:lnTo>
                    <a:lnTo>
                      <a:pt x="4693" y="3456"/>
                    </a:lnTo>
                    <a:lnTo>
                      <a:pt x="4693" y="1672"/>
                    </a:lnTo>
                    <a:lnTo>
                      <a:pt x="4595" y="1423"/>
                    </a:lnTo>
                    <a:lnTo>
                      <a:pt x="4693" y="1131"/>
                    </a:lnTo>
                    <a:lnTo>
                      <a:pt x="4693" y="469"/>
                    </a:lnTo>
                    <a:cubicBezTo>
                      <a:pt x="4693" y="201"/>
                      <a:pt x="4474" y="0"/>
                      <a:pt x="42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9"/>
              <p:cNvSpPr/>
              <p:nvPr/>
            </p:nvSpPr>
            <p:spPr>
              <a:xfrm>
                <a:off x="8054664" y="3793807"/>
                <a:ext cx="50452" cy="19432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545" extrusionOk="0">
                    <a:moveTo>
                      <a:pt x="1414" y="1"/>
                    </a:moveTo>
                    <a:lnTo>
                      <a:pt x="0" y="544"/>
                    </a:lnTo>
                    <a:lnTo>
                      <a:pt x="842" y="544"/>
                    </a:lnTo>
                    <a:cubicBezTo>
                      <a:pt x="1149" y="544"/>
                      <a:pt x="1398" y="304"/>
                      <a:pt x="1414" y="1"/>
                    </a:cubicBez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9"/>
              <p:cNvSpPr/>
              <p:nvPr/>
            </p:nvSpPr>
            <p:spPr>
              <a:xfrm>
                <a:off x="7937820" y="3710908"/>
                <a:ext cx="167365" cy="83433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340" extrusionOk="0">
                    <a:moveTo>
                      <a:pt x="4693" y="1"/>
                    </a:moveTo>
                    <a:lnTo>
                      <a:pt x="1" y="1803"/>
                    </a:lnTo>
                    <a:lnTo>
                      <a:pt x="1" y="2295"/>
                    </a:lnTo>
                    <a:cubicBezTo>
                      <a:pt x="1" y="2310"/>
                      <a:pt x="3" y="2326"/>
                      <a:pt x="3" y="2339"/>
                    </a:cubicBezTo>
                    <a:lnTo>
                      <a:pt x="4693" y="540"/>
                    </a:lnTo>
                    <a:lnTo>
                      <a:pt x="4693" y="1"/>
                    </a:ln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9"/>
              <p:cNvSpPr/>
              <p:nvPr/>
            </p:nvSpPr>
            <p:spPr>
              <a:xfrm>
                <a:off x="7937891" y="3628009"/>
                <a:ext cx="167293" cy="83504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2342" extrusionOk="0">
                    <a:moveTo>
                      <a:pt x="4691" y="1"/>
                    </a:moveTo>
                    <a:lnTo>
                      <a:pt x="1" y="1803"/>
                    </a:lnTo>
                    <a:lnTo>
                      <a:pt x="1" y="2342"/>
                    </a:lnTo>
                    <a:lnTo>
                      <a:pt x="4691" y="540"/>
                    </a:lnTo>
                    <a:lnTo>
                      <a:pt x="4691" y="1"/>
                    </a:ln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9"/>
              <p:cNvSpPr/>
              <p:nvPr/>
            </p:nvSpPr>
            <p:spPr>
              <a:xfrm>
                <a:off x="7937891" y="3545217"/>
                <a:ext cx="167293" cy="83468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2341" extrusionOk="0">
                    <a:moveTo>
                      <a:pt x="4691" y="0"/>
                    </a:moveTo>
                    <a:lnTo>
                      <a:pt x="1" y="1800"/>
                    </a:lnTo>
                    <a:lnTo>
                      <a:pt x="1" y="2341"/>
                    </a:lnTo>
                    <a:lnTo>
                      <a:pt x="4691" y="539"/>
                    </a:lnTo>
                    <a:lnTo>
                      <a:pt x="4691" y="0"/>
                    </a:ln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9"/>
              <p:cNvSpPr/>
              <p:nvPr/>
            </p:nvSpPr>
            <p:spPr>
              <a:xfrm>
                <a:off x="7937891" y="3462318"/>
                <a:ext cx="167293" cy="83468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2341" extrusionOk="0">
                    <a:moveTo>
                      <a:pt x="4691" y="0"/>
                    </a:moveTo>
                    <a:lnTo>
                      <a:pt x="1" y="1802"/>
                    </a:lnTo>
                    <a:lnTo>
                      <a:pt x="1" y="2341"/>
                    </a:lnTo>
                    <a:lnTo>
                      <a:pt x="4691" y="539"/>
                    </a:lnTo>
                    <a:lnTo>
                      <a:pt x="4691" y="0"/>
                    </a:ln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9"/>
              <p:cNvSpPr/>
              <p:nvPr/>
            </p:nvSpPr>
            <p:spPr>
              <a:xfrm>
                <a:off x="7937891" y="3379490"/>
                <a:ext cx="167293" cy="83397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2339" extrusionOk="0">
                    <a:moveTo>
                      <a:pt x="4691" y="0"/>
                    </a:moveTo>
                    <a:lnTo>
                      <a:pt x="1" y="1800"/>
                    </a:lnTo>
                    <a:lnTo>
                      <a:pt x="1" y="2339"/>
                    </a:lnTo>
                    <a:lnTo>
                      <a:pt x="4691" y="539"/>
                    </a:lnTo>
                    <a:lnTo>
                      <a:pt x="4691" y="0"/>
                    </a:ln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9"/>
              <p:cNvSpPr/>
              <p:nvPr/>
            </p:nvSpPr>
            <p:spPr>
              <a:xfrm>
                <a:off x="7937891" y="3296591"/>
                <a:ext cx="167293" cy="83468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2341" extrusionOk="0">
                    <a:moveTo>
                      <a:pt x="4691" y="0"/>
                    </a:moveTo>
                    <a:lnTo>
                      <a:pt x="1" y="1802"/>
                    </a:lnTo>
                    <a:lnTo>
                      <a:pt x="1" y="2341"/>
                    </a:lnTo>
                    <a:lnTo>
                      <a:pt x="4691" y="539"/>
                    </a:lnTo>
                    <a:lnTo>
                      <a:pt x="4691" y="0"/>
                    </a:ln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9"/>
              <p:cNvSpPr/>
              <p:nvPr/>
            </p:nvSpPr>
            <p:spPr>
              <a:xfrm>
                <a:off x="7732656" y="3331783"/>
                <a:ext cx="167365" cy="481449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13503" extrusionOk="0">
                    <a:moveTo>
                      <a:pt x="4224" y="1"/>
                    </a:moveTo>
                    <a:cubicBezTo>
                      <a:pt x="4171" y="1"/>
                      <a:pt x="4116" y="10"/>
                      <a:pt x="4062" y="30"/>
                    </a:cubicBezTo>
                    <a:lnTo>
                      <a:pt x="306" y="1412"/>
                    </a:lnTo>
                    <a:cubicBezTo>
                      <a:pt x="121" y="1482"/>
                      <a:pt x="0" y="1657"/>
                      <a:pt x="0" y="1852"/>
                    </a:cubicBezTo>
                    <a:lnTo>
                      <a:pt x="0" y="3021"/>
                    </a:lnTo>
                    <a:lnTo>
                      <a:pt x="99" y="3264"/>
                    </a:lnTo>
                    <a:lnTo>
                      <a:pt x="0" y="3562"/>
                    </a:lnTo>
                    <a:lnTo>
                      <a:pt x="0" y="5351"/>
                    </a:lnTo>
                    <a:lnTo>
                      <a:pt x="99" y="5587"/>
                    </a:lnTo>
                    <a:lnTo>
                      <a:pt x="0" y="5887"/>
                    </a:lnTo>
                    <a:lnTo>
                      <a:pt x="0" y="7674"/>
                    </a:lnTo>
                    <a:lnTo>
                      <a:pt x="99" y="7972"/>
                    </a:lnTo>
                    <a:lnTo>
                      <a:pt x="0" y="8212"/>
                    </a:lnTo>
                    <a:lnTo>
                      <a:pt x="0" y="9997"/>
                    </a:lnTo>
                    <a:lnTo>
                      <a:pt x="99" y="10288"/>
                    </a:lnTo>
                    <a:lnTo>
                      <a:pt x="0" y="10533"/>
                    </a:lnTo>
                    <a:lnTo>
                      <a:pt x="0" y="12322"/>
                    </a:lnTo>
                    <a:lnTo>
                      <a:pt x="99" y="12595"/>
                    </a:lnTo>
                    <a:lnTo>
                      <a:pt x="0" y="12858"/>
                    </a:lnTo>
                    <a:lnTo>
                      <a:pt x="0" y="12925"/>
                    </a:lnTo>
                    <a:cubicBezTo>
                      <a:pt x="0" y="13244"/>
                      <a:pt x="258" y="13502"/>
                      <a:pt x="577" y="13502"/>
                    </a:cubicBezTo>
                    <a:lnTo>
                      <a:pt x="2996" y="13502"/>
                    </a:lnTo>
                    <a:lnTo>
                      <a:pt x="4110" y="13372"/>
                    </a:lnTo>
                    <a:cubicBezTo>
                      <a:pt x="4428" y="13372"/>
                      <a:pt x="4563" y="13323"/>
                      <a:pt x="4563" y="13004"/>
                    </a:cubicBezTo>
                    <a:lnTo>
                      <a:pt x="4693" y="12845"/>
                    </a:lnTo>
                    <a:lnTo>
                      <a:pt x="4693" y="11058"/>
                    </a:lnTo>
                    <a:lnTo>
                      <a:pt x="4592" y="10771"/>
                    </a:lnTo>
                    <a:lnTo>
                      <a:pt x="4693" y="10519"/>
                    </a:lnTo>
                    <a:lnTo>
                      <a:pt x="4693" y="8735"/>
                    </a:lnTo>
                    <a:lnTo>
                      <a:pt x="4592" y="8450"/>
                    </a:lnTo>
                    <a:lnTo>
                      <a:pt x="4693" y="8194"/>
                    </a:lnTo>
                    <a:lnTo>
                      <a:pt x="4693" y="6415"/>
                    </a:lnTo>
                    <a:lnTo>
                      <a:pt x="4592" y="6139"/>
                    </a:lnTo>
                    <a:lnTo>
                      <a:pt x="4693" y="5872"/>
                    </a:lnTo>
                    <a:lnTo>
                      <a:pt x="4693" y="4085"/>
                    </a:lnTo>
                    <a:lnTo>
                      <a:pt x="4592" y="3834"/>
                    </a:lnTo>
                    <a:lnTo>
                      <a:pt x="4693" y="3549"/>
                    </a:lnTo>
                    <a:lnTo>
                      <a:pt x="4693" y="1762"/>
                    </a:lnTo>
                    <a:lnTo>
                      <a:pt x="4592" y="1569"/>
                    </a:lnTo>
                    <a:lnTo>
                      <a:pt x="4693" y="1224"/>
                    </a:lnTo>
                    <a:lnTo>
                      <a:pt x="4693" y="472"/>
                    </a:lnTo>
                    <a:lnTo>
                      <a:pt x="4693" y="470"/>
                    </a:lnTo>
                    <a:cubicBezTo>
                      <a:pt x="4693" y="202"/>
                      <a:pt x="4472" y="1"/>
                      <a:pt x="42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9"/>
              <p:cNvSpPr/>
              <p:nvPr/>
            </p:nvSpPr>
            <p:spPr>
              <a:xfrm>
                <a:off x="7838839" y="3789742"/>
                <a:ext cx="61184" cy="23497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659" extrusionOk="0">
                    <a:moveTo>
                      <a:pt x="1715" y="1"/>
                    </a:moveTo>
                    <a:lnTo>
                      <a:pt x="0" y="658"/>
                    </a:lnTo>
                    <a:lnTo>
                      <a:pt x="1138" y="658"/>
                    </a:lnTo>
                    <a:cubicBezTo>
                      <a:pt x="1457" y="658"/>
                      <a:pt x="1715" y="400"/>
                      <a:pt x="1715" y="84"/>
                    </a:cubicBezTo>
                    <a:lnTo>
                      <a:pt x="1715" y="1"/>
                    </a:ln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9"/>
              <p:cNvSpPr/>
              <p:nvPr/>
            </p:nvSpPr>
            <p:spPr>
              <a:xfrm>
                <a:off x="7732656" y="3706843"/>
                <a:ext cx="167365" cy="83504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342" extrusionOk="0">
                    <a:moveTo>
                      <a:pt x="4693" y="0"/>
                    </a:moveTo>
                    <a:lnTo>
                      <a:pt x="0" y="1803"/>
                    </a:lnTo>
                    <a:lnTo>
                      <a:pt x="0" y="2341"/>
                    </a:lnTo>
                    <a:lnTo>
                      <a:pt x="4693" y="539"/>
                    </a:lnTo>
                    <a:lnTo>
                      <a:pt x="4693" y="0"/>
                    </a:ln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9"/>
              <p:cNvSpPr/>
              <p:nvPr/>
            </p:nvSpPr>
            <p:spPr>
              <a:xfrm>
                <a:off x="7732656" y="3624016"/>
                <a:ext cx="167365" cy="83504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342" extrusionOk="0">
                    <a:moveTo>
                      <a:pt x="4693" y="1"/>
                    </a:moveTo>
                    <a:lnTo>
                      <a:pt x="0" y="1803"/>
                    </a:lnTo>
                    <a:lnTo>
                      <a:pt x="0" y="2341"/>
                    </a:lnTo>
                    <a:lnTo>
                      <a:pt x="4693" y="539"/>
                    </a:lnTo>
                    <a:lnTo>
                      <a:pt x="4693" y="1"/>
                    </a:ln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9"/>
              <p:cNvSpPr/>
              <p:nvPr/>
            </p:nvSpPr>
            <p:spPr>
              <a:xfrm>
                <a:off x="7732656" y="3541117"/>
                <a:ext cx="167365" cy="83504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342" extrusionOk="0">
                    <a:moveTo>
                      <a:pt x="4693" y="1"/>
                    </a:moveTo>
                    <a:lnTo>
                      <a:pt x="0" y="1803"/>
                    </a:lnTo>
                    <a:lnTo>
                      <a:pt x="0" y="2341"/>
                    </a:lnTo>
                    <a:lnTo>
                      <a:pt x="4693" y="539"/>
                    </a:lnTo>
                    <a:lnTo>
                      <a:pt x="4693" y="1"/>
                    </a:ln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9"/>
              <p:cNvSpPr/>
              <p:nvPr/>
            </p:nvSpPr>
            <p:spPr>
              <a:xfrm>
                <a:off x="7732656" y="3458289"/>
                <a:ext cx="167365" cy="83433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340" extrusionOk="0">
                    <a:moveTo>
                      <a:pt x="4693" y="1"/>
                    </a:moveTo>
                    <a:lnTo>
                      <a:pt x="0" y="1803"/>
                    </a:lnTo>
                    <a:lnTo>
                      <a:pt x="0" y="2339"/>
                    </a:lnTo>
                    <a:lnTo>
                      <a:pt x="4693" y="537"/>
                    </a:lnTo>
                    <a:lnTo>
                      <a:pt x="4693" y="1"/>
                    </a:ln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9"/>
              <p:cNvSpPr/>
              <p:nvPr/>
            </p:nvSpPr>
            <p:spPr>
              <a:xfrm>
                <a:off x="7732656" y="3375390"/>
                <a:ext cx="167365" cy="83504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342" extrusionOk="0">
                    <a:moveTo>
                      <a:pt x="4693" y="1"/>
                    </a:moveTo>
                    <a:lnTo>
                      <a:pt x="0" y="1803"/>
                    </a:lnTo>
                    <a:lnTo>
                      <a:pt x="0" y="2342"/>
                    </a:lnTo>
                    <a:lnTo>
                      <a:pt x="4693" y="539"/>
                    </a:lnTo>
                    <a:lnTo>
                      <a:pt x="4693" y="1"/>
                    </a:ln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9"/>
              <p:cNvSpPr/>
              <p:nvPr/>
            </p:nvSpPr>
            <p:spPr>
              <a:xfrm>
                <a:off x="8323866" y="3213157"/>
                <a:ext cx="898613" cy="731391"/>
              </a:xfrm>
              <a:custGeom>
                <a:avLst/>
                <a:gdLst/>
                <a:ahLst/>
                <a:cxnLst/>
                <a:rect l="l" t="t" r="r" b="b"/>
                <a:pathLst>
                  <a:path w="25203" h="20513" extrusionOk="0">
                    <a:moveTo>
                      <a:pt x="7374" y="0"/>
                    </a:moveTo>
                    <a:cubicBezTo>
                      <a:pt x="5267" y="0"/>
                      <a:pt x="3358" y="1444"/>
                      <a:pt x="2855" y="3586"/>
                    </a:cubicBezTo>
                    <a:cubicBezTo>
                      <a:pt x="2444" y="5327"/>
                      <a:pt x="3074" y="7073"/>
                      <a:pt x="4340" y="8169"/>
                    </a:cubicBezTo>
                    <a:cubicBezTo>
                      <a:pt x="2363" y="9686"/>
                      <a:pt x="877" y="11867"/>
                      <a:pt x="262" y="14484"/>
                    </a:cubicBezTo>
                    <a:cubicBezTo>
                      <a:pt x="0" y="15598"/>
                      <a:pt x="718" y="15896"/>
                      <a:pt x="2003" y="15896"/>
                    </a:cubicBezTo>
                    <a:cubicBezTo>
                      <a:pt x="3481" y="15896"/>
                      <a:pt x="5708" y="15502"/>
                      <a:pt x="8056" y="15502"/>
                    </a:cubicBezTo>
                    <a:cubicBezTo>
                      <a:pt x="9167" y="15502"/>
                      <a:pt x="10305" y="15590"/>
                      <a:pt x="11403" y="15851"/>
                    </a:cubicBezTo>
                    <a:cubicBezTo>
                      <a:pt x="15718" y="16875"/>
                      <a:pt x="19427" y="20512"/>
                      <a:pt x="21146" y="20512"/>
                    </a:cubicBezTo>
                    <a:cubicBezTo>
                      <a:pt x="21604" y="20512"/>
                      <a:pt x="21921" y="20254"/>
                      <a:pt x="22070" y="19619"/>
                    </a:cubicBezTo>
                    <a:cubicBezTo>
                      <a:pt x="22687" y="17002"/>
                      <a:pt x="22330" y="14387"/>
                      <a:pt x="21237" y="12148"/>
                    </a:cubicBezTo>
                    <a:cubicBezTo>
                      <a:pt x="22862" y="11730"/>
                      <a:pt x="24204" y="10451"/>
                      <a:pt x="24615" y="8707"/>
                    </a:cubicBezTo>
                    <a:cubicBezTo>
                      <a:pt x="25203" y="6209"/>
                      <a:pt x="23654" y="3707"/>
                      <a:pt x="21154" y="3119"/>
                    </a:cubicBezTo>
                    <a:cubicBezTo>
                      <a:pt x="20796" y="3035"/>
                      <a:pt x="20438" y="2994"/>
                      <a:pt x="20086" y="2994"/>
                    </a:cubicBezTo>
                    <a:cubicBezTo>
                      <a:pt x="17978" y="2994"/>
                      <a:pt x="16069" y="4437"/>
                      <a:pt x="15564" y="6577"/>
                    </a:cubicBezTo>
                    <a:cubicBezTo>
                      <a:pt x="15553" y="6629"/>
                      <a:pt x="15544" y="6681"/>
                      <a:pt x="15532" y="6732"/>
                    </a:cubicBezTo>
                    <a:cubicBezTo>
                      <a:pt x="14960" y="6492"/>
                      <a:pt x="14359" y="6295"/>
                      <a:pt x="13735" y="6146"/>
                    </a:cubicBezTo>
                    <a:cubicBezTo>
                      <a:pt x="13109" y="5998"/>
                      <a:pt x="12482" y="5909"/>
                      <a:pt x="11863" y="5868"/>
                    </a:cubicBezTo>
                    <a:cubicBezTo>
                      <a:pt x="11876" y="5819"/>
                      <a:pt x="11890" y="5767"/>
                      <a:pt x="11903" y="5716"/>
                    </a:cubicBezTo>
                    <a:cubicBezTo>
                      <a:pt x="12491" y="3215"/>
                      <a:pt x="10943" y="713"/>
                      <a:pt x="8443" y="125"/>
                    </a:cubicBezTo>
                    <a:cubicBezTo>
                      <a:pt x="8085" y="41"/>
                      <a:pt x="7727" y="0"/>
                      <a:pt x="737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9"/>
              <p:cNvSpPr/>
              <p:nvPr/>
            </p:nvSpPr>
            <p:spPr>
              <a:xfrm>
                <a:off x="8372001" y="3453190"/>
                <a:ext cx="706860" cy="706825"/>
              </a:xfrm>
              <a:custGeom>
                <a:avLst/>
                <a:gdLst/>
                <a:ahLst/>
                <a:cxnLst/>
                <a:rect l="l" t="t" r="r" b="b"/>
                <a:pathLst>
                  <a:path w="19825" h="19824" extrusionOk="0">
                    <a:moveTo>
                      <a:pt x="9912" y="0"/>
                    </a:moveTo>
                    <a:cubicBezTo>
                      <a:pt x="7284" y="0"/>
                      <a:pt x="4763" y="1044"/>
                      <a:pt x="2903" y="2902"/>
                    </a:cubicBezTo>
                    <a:cubicBezTo>
                      <a:pt x="1044" y="4760"/>
                      <a:pt x="1" y="7283"/>
                      <a:pt x="1" y="9911"/>
                    </a:cubicBezTo>
                    <a:cubicBezTo>
                      <a:pt x="1" y="12539"/>
                      <a:pt x="1044" y="15061"/>
                      <a:pt x="2903" y="16920"/>
                    </a:cubicBezTo>
                    <a:cubicBezTo>
                      <a:pt x="4763" y="18778"/>
                      <a:pt x="7284" y="19824"/>
                      <a:pt x="9912" y="19824"/>
                    </a:cubicBezTo>
                    <a:cubicBezTo>
                      <a:pt x="12542" y="19824"/>
                      <a:pt x="15062" y="18778"/>
                      <a:pt x="16920" y="16920"/>
                    </a:cubicBezTo>
                    <a:cubicBezTo>
                      <a:pt x="18781" y="15061"/>
                      <a:pt x="19824" y="12539"/>
                      <a:pt x="19824" y="9911"/>
                    </a:cubicBezTo>
                    <a:cubicBezTo>
                      <a:pt x="19824" y="7283"/>
                      <a:pt x="18781" y="4760"/>
                      <a:pt x="16920" y="2902"/>
                    </a:cubicBezTo>
                    <a:cubicBezTo>
                      <a:pt x="15062" y="1044"/>
                      <a:pt x="12542" y="0"/>
                      <a:pt x="9912" y="0"/>
                    </a:cubicBezTo>
                    <a:close/>
                  </a:path>
                </a:pathLst>
              </a:custGeom>
              <a:solidFill>
                <a:srgbClr val="913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9"/>
              <p:cNvSpPr/>
              <p:nvPr/>
            </p:nvSpPr>
            <p:spPr>
              <a:xfrm>
                <a:off x="8384409" y="3439570"/>
                <a:ext cx="722299" cy="403187"/>
              </a:xfrm>
              <a:custGeom>
                <a:avLst/>
                <a:gdLst/>
                <a:ahLst/>
                <a:cxnLst/>
                <a:rect l="l" t="t" r="r" b="b"/>
                <a:pathLst>
                  <a:path w="20258" h="11308" extrusionOk="0">
                    <a:moveTo>
                      <a:pt x="9554" y="0"/>
                    </a:moveTo>
                    <a:cubicBezTo>
                      <a:pt x="5334" y="0"/>
                      <a:pt x="1478" y="2641"/>
                      <a:pt x="1" y="6675"/>
                    </a:cubicBezTo>
                    <a:cubicBezTo>
                      <a:pt x="396" y="6732"/>
                      <a:pt x="815" y="6761"/>
                      <a:pt x="1254" y="6761"/>
                    </a:cubicBezTo>
                    <a:cubicBezTo>
                      <a:pt x="2802" y="6761"/>
                      <a:pt x="4590" y="6403"/>
                      <a:pt x="6388" y="5665"/>
                    </a:cubicBezTo>
                    <a:cubicBezTo>
                      <a:pt x="8599" y="4758"/>
                      <a:pt x="10392" y="3448"/>
                      <a:pt x="11500" y="2072"/>
                    </a:cubicBezTo>
                    <a:cubicBezTo>
                      <a:pt x="11875" y="3798"/>
                      <a:pt x="12899" y="5771"/>
                      <a:pt x="14472" y="7571"/>
                    </a:cubicBezTo>
                    <a:cubicBezTo>
                      <a:pt x="16099" y="9431"/>
                      <a:pt x="17988" y="10733"/>
                      <a:pt x="19694" y="11307"/>
                    </a:cubicBezTo>
                    <a:cubicBezTo>
                      <a:pt x="20257" y="6258"/>
                      <a:pt x="16970" y="1468"/>
                      <a:pt x="11900" y="274"/>
                    </a:cubicBezTo>
                    <a:cubicBezTo>
                      <a:pt x="11114" y="89"/>
                      <a:pt x="10328" y="0"/>
                      <a:pt x="95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9"/>
              <p:cNvSpPr/>
              <p:nvPr/>
            </p:nvSpPr>
            <p:spPr>
              <a:xfrm>
                <a:off x="8841161" y="3753196"/>
                <a:ext cx="107286" cy="61541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1726" extrusionOk="0">
                    <a:moveTo>
                      <a:pt x="704" y="1"/>
                    </a:moveTo>
                    <a:cubicBezTo>
                      <a:pt x="429" y="1"/>
                      <a:pt x="224" y="78"/>
                      <a:pt x="151" y="233"/>
                    </a:cubicBezTo>
                    <a:cubicBezTo>
                      <a:pt x="1" y="559"/>
                      <a:pt x="484" y="1104"/>
                      <a:pt x="1231" y="1452"/>
                    </a:cubicBezTo>
                    <a:cubicBezTo>
                      <a:pt x="1621" y="1633"/>
                      <a:pt x="2005" y="1725"/>
                      <a:pt x="2305" y="1725"/>
                    </a:cubicBezTo>
                    <a:cubicBezTo>
                      <a:pt x="2580" y="1725"/>
                      <a:pt x="2784" y="1648"/>
                      <a:pt x="2856" y="1492"/>
                    </a:cubicBezTo>
                    <a:cubicBezTo>
                      <a:pt x="3008" y="1167"/>
                      <a:pt x="2526" y="622"/>
                      <a:pt x="1778" y="274"/>
                    </a:cubicBezTo>
                    <a:cubicBezTo>
                      <a:pt x="1389" y="92"/>
                      <a:pt x="1004" y="1"/>
                      <a:pt x="7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9"/>
              <p:cNvSpPr/>
              <p:nvPr/>
            </p:nvSpPr>
            <p:spPr>
              <a:xfrm>
                <a:off x="8530384" y="3687518"/>
                <a:ext cx="107108" cy="46458"/>
              </a:xfrm>
              <a:custGeom>
                <a:avLst/>
                <a:gdLst/>
                <a:ahLst/>
                <a:cxnLst/>
                <a:rect l="l" t="t" r="r" b="b"/>
                <a:pathLst>
                  <a:path w="3004" h="1303" extrusionOk="0">
                    <a:moveTo>
                      <a:pt x="1434" y="1"/>
                    </a:moveTo>
                    <a:cubicBezTo>
                      <a:pt x="649" y="1"/>
                      <a:pt x="20" y="266"/>
                      <a:pt x="12" y="612"/>
                    </a:cubicBezTo>
                    <a:cubicBezTo>
                      <a:pt x="0" y="971"/>
                      <a:pt x="660" y="1279"/>
                      <a:pt x="1484" y="1301"/>
                    </a:cubicBezTo>
                    <a:cubicBezTo>
                      <a:pt x="1516" y="1302"/>
                      <a:pt x="1547" y="1302"/>
                      <a:pt x="1579" y="1302"/>
                    </a:cubicBezTo>
                    <a:cubicBezTo>
                      <a:pt x="2359" y="1302"/>
                      <a:pt x="2983" y="1038"/>
                      <a:pt x="2992" y="693"/>
                    </a:cubicBezTo>
                    <a:cubicBezTo>
                      <a:pt x="3003" y="334"/>
                      <a:pt x="2343" y="24"/>
                      <a:pt x="1520" y="2"/>
                    </a:cubicBezTo>
                    <a:cubicBezTo>
                      <a:pt x="1491" y="1"/>
                      <a:pt x="1462" y="1"/>
                      <a:pt x="143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9"/>
              <p:cNvSpPr/>
              <p:nvPr/>
            </p:nvSpPr>
            <p:spPr>
              <a:xfrm>
                <a:off x="8464778" y="3748525"/>
                <a:ext cx="158772" cy="153103"/>
              </a:xfrm>
              <a:custGeom>
                <a:avLst/>
                <a:gdLst/>
                <a:ahLst/>
                <a:cxnLst/>
                <a:rect l="l" t="t" r="r" b="b"/>
                <a:pathLst>
                  <a:path w="4453" h="4294" extrusionOk="0">
                    <a:moveTo>
                      <a:pt x="2475" y="1"/>
                    </a:moveTo>
                    <a:lnTo>
                      <a:pt x="2475" y="1"/>
                    </a:lnTo>
                    <a:cubicBezTo>
                      <a:pt x="2957" y="1019"/>
                      <a:pt x="631" y="3051"/>
                      <a:pt x="46" y="3051"/>
                    </a:cubicBezTo>
                    <a:cubicBezTo>
                      <a:pt x="29" y="3051"/>
                      <a:pt x="14" y="3050"/>
                      <a:pt x="0" y="3046"/>
                    </a:cubicBezTo>
                    <a:lnTo>
                      <a:pt x="0" y="3046"/>
                    </a:lnTo>
                    <a:cubicBezTo>
                      <a:pt x="9" y="3075"/>
                      <a:pt x="22" y="3100"/>
                      <a:pt x="38" y="3129"/>
                    </a:cubicBezTo>
                    <a:cubicBezTo>
                      <a:pt x="429" y="3871"/>
                      <a:pt x="1185" y="4293"/>
                      <a:pt x="1968" y="4293"/>
                    </a:cubicBezTo>
                    <a:cubicBezTo>
                      <a:pt x="2310" y="4293"/>
                      <a:pt x="2657" y="4213"/>
                      <a:pt x="2980" y="4043"/>
                    </a:cubicBezTo>
                    <a:cubicBezTo>
                      <a:pt x="4044" y="3482"/>
                      <a:pt x="4453" y="2164"/>
                      <a:pt x="3894" y="1100"/>
                    </a:cubicBezTo>
                    <a:cubicBezTo>
                      <a:pt x="3589" y="524"/>
                      <a:pt x="3063" y="140"/>
                      <a:pt x="24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9"/>
              <p:cNvSpPr/>
              <p:nvPr/>
            </p:nvSpPr>
            <p:spPr>
              <a:xfrm>
                <a:off x="8446985" y="3746278"/>
                <a:ext cx="123759" cy="113133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173" extrusionOk="0">
                    <a:moveTo>
                      <a:pt x="2457" y="0"/>
                    </a:moveTo>
                    <a:cubicBezTo>
                      <a:pt x="2117" y="0"/>
                      <a:pt x="1772" y="81"/>
                      <a:pt x="1451" y="250"/>
                    </a:cubicBezTo>
                    <a:cubicBezTo>
                      <a:pt x="414" y="795"/>
                      <a:pt x="1" y="2059"/>
                      <a:pt x="499" y="3109"/>
                    </a:cubicBezTo>
                    <a:cubicBezTo>
                      <a:pt x="667" y="3151"/>
                      <a:pt x="840" y="3173"/>
                      <a:pt x="1015" y="3173"/>
                    </a:cubicBezTo>
                    <a:cubicBezTo>
                      <a:pt x="1355" y="3173"/>
                      <a:pt x="1701" y="3091"/>
                      <a:pt x="2023" y="2921"/>
                    </a:cubicBezTo>
                    <a:lnTo>
                      <a:pt x="2021" y="2921"/>
                    </a:lnTo>
                    <a:cubicBezTo>
                      <a:pt x="3057" y="2378"/>
                      <a:pt x="3470" y="1112"/>
                      <a:pt x="2974" y="64"/>
                    </a:cubicBezTo>
                    <a:cubicBezTo>
                      <a:pt x="2806" y="22"/>
                      <a:pt x="2632" y="0"/>
                      <a:pt x="24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9"/>
              <p:cNvSpPr/>
              <p:nvPr/>
            </p:nvSpPr>
            <p:spPr>
              <a:xfrm>
                <a:off x="8818127" y="3831673"/>
                <a:ext cx="158879" cy="153138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4295" extrusionOk="0">
                    <a:moveTo>
                      <a:pt x="2476" y="1"/>
                    </a:moveTo>
                    <a:cubicBezTo>
                      <a:pt x="2958" y="1022"/>
                      <a:pt x="631" y="3053"/>
                      <a:pt x="46" y="3053"/>
                    </a:cubicBezTo>
                    <a:cubicBezTo>
                      <a:pt x="30" y="3053"/>
                      <a:pt x="14" y="3052"/>
                      <a:pt x="1" y="3048"/>
                    </a:cubicBezTo>
                    <a:lnTo>
                      <a:pt x="1" y="3048"/>
                    </a:lnTo>
                    <a:cubicBezTo>
                      <a:pt x="12" y="3075"/>
                      <a:pt x="23" y="3102"/>
                      <a:pt x="41" y="3131"/>
                    </a:cubicBezTo>
                    <a:cubicBezTo>
                      <a:pt x="430" y="3871"/>
                      <a:pt x="1186" y="4294"/>
                      <a:pt x="1969" y="4294"/>
                    </a:cubicBezTo>
                    <a:cubicBezTo>
                      <a:pt x="2311" y="4294"/>
                      <a:pt x="2659" y="4213"/>
                      <a:pt x="2983" y="4042"/>
                    </a:cubicBezTo>
                    <a:cubicBezTo>
                      <a:pt x="4047" y="3484"/>
                      <a:pt x="4455" y="2166"/>
                      <a:pt x="3894" y="1100"/>
                    </a:cubicBezTo>
                    <a:cubicBezTo>
                      <a:pt x="3589" y="523"/>
                      <a:pt x="3064" y="142"/>
                      <a:pt x="24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9"/>
              <p:cNvSpPr/>
              <p:nvPr/>
            </p:nvSpPr>
            <p:spPr>
              <a:xfrm>
                <a:off x="8800370" y="3829463"/>
                <a:ext cx="123759" cy="113133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173" extrusionOk="0">
                    <a:moveTo>
                      <a:pt x="2460" y="1"/>
                    </a:moveTo>
                    <a:cubicBezTo>
                      <a:pt x="2119" y="1"/>
                      <a:pt x="1773" y="81"/>
                      <a:pt x="1450" y="251"/>
                    </a:cubicBezTo>
                    <a:cubicBezTo>
                      <a:pt x="416" y="796"/>
                      <a:pt x="0" y="2060"/>
                      <a:pt x="499" y="3110"/>
                    </a:cubicBezTo>
                    <a:cubicBezTo>
                      <a:pt x="666" y="3151"/>
                      <a:pt x="838" y="3172"/>
                      <a:pt x="1012" y="3172"/>
                    </a:cubicBezTo>
                    <a:cubicBezTo>
                      <a:pt x="1353" y="3172"/>
                      <a:pt x="1700" y="3091"/>
                      <a:pt x="2022" y="2922"/>
                    </a:cubicBezTo>
                    <a:cubicBezTo>
                      <a:pt x="3057" y="2376"/>
                      <a:pt x="3470" y="1113"/>
                      <a:pt x="2974" y="63"/>
                    </a:cubicBezTo>
                    <a:cubicBezTo>
                      <a:pt x="2807" y="22"/>
                      <a:pt x="2634" y="1"/>
                      <a:pt x="24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9"/>
              <p:cNvSpPr/>
              <p:nvPr/>
            </p:nvSpPr>
            <p:spPr>
              <a:xfrm>
                <a:off x="8658496" y="3887902"/>
                <a:ext cx="80117" cy="65605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1840" extrusionOk="0">
                    <a:moveTo>
                      <a:pt x="1030" y="504"/>
                    </a:moveTo>
                    <a:cubicBezTo>
                      <a:pt x="1091" y="504"/>
                      <a:pt x="1154" y="511"/>
                      <a:pt x="1217" y="524"/>
                    </a:cubicBezTo>
                    <a:cubicBezTo>
                      <a:pt x="1378" y="562"/>
                      <a:pt x="1524" y="650"/>
                      <a:pt x="1614" y="762"/>
                    </a:cubicBezTo>
                    <a:cubicBezTo>
                      <a:pt x="1659" y="818"/>
                      <a:pt x="1728" y="928"/>
                      <a:pt x="1699" y="1056"/>
                    </a:cubicBezTo>
                    <a:cubicBezTo>
                      <a:pt x="1670" y="1182"/>
                      <a:pt x="1558" y="1251"/>
                      <a:pt x="1493" y="1280"/>
                    </a:cubicBezTo>
                    <a:cubicBezTo>
                      <a:pt x="1413" y="1318"/>
                      <a:pt x="1319" y="1336"/>
                      <a:pt x="1220" y="1336"/>
                    </a:cubicBezTo>
                    <a:cubicBezTo>
                      <a:pt x="1158" y="1336"/>
                      <a:pt x="1094" y="1329"/>
                      <a:pt x="1030" y="1314"/>
                    </a:cubicBezTo>
                    <a:cubicBezTo>
                      <a:pt x="869" y="1276"/>
                      <a:pt x="723" y="1191"/>
                      <a:pt x="633" y="1078"/>
                    </a:cubicBezTo>
                    <a:cubicBezTo>
                      <a:pt x="588" y="1022"/>
                      <a:pt x="519" y="910"/>
                      <a:pt x="548" y="784"/>
                    </a:cubicBezTo>
                    <a:cubicBezTo>
                      <a:pt x="588" y="614"/>
                      <a:pt x="790" y="504"/>
                      <a:pt x="1030" y="504"/>
                    </a:cubicBezTo>
                    <a:close/>
                    <a:moveTo>
                      <a:pt x="1034" y="0"/>
                    </a:moveTo>
                    <a:cubicBezTo>
                      <a:pt x="562" y="0"/>
                      <a:pt x="154" y="264"/>
                      <a:pt x="59" y="668"/>
                    </a:cubicBezTo>
                    <a:cubicBezTo>
                      <a:pt x="0" y="912"/>
                      <a:pt x="68" y="1177"/>
                      <a:pt x="240" y="1393"/>
                    </a:cubicBezTo>
                    <a:cubicBezTo>
                      <a:pt x="402" y="1592"/>
                      <a:pt x="642" y="1738"/>
                      <a:pt x="916" y="1803"/>
                    </a:cubicBezTo>
                    <a:cubicBezTo>
                      <a:pt x="1017" y="1828"/>
                      <a:pt x="1118" y="1839"/>
                      <a:pt x="1219" y="1839"/>
                    </a:cubicBezTo>
                    <a:cubicBezTo>
                      <a:pt x="1390" y="1839"/>
                      <a:pt x="1556" y="1806"/>
                      <a:pt x="1701" y="1736"/>
                    </a:cubicBezTo>
                    <a:cubicBezTo>
                      <a:pt x="1955" y="1622"/>
                      <a:pt x="2132" y="1415"/>
                      <a:pt x="2188" y="1170"/>
                    </a:cubicBezTo>
                    <a:cubicBezTo>
                      <a:pt x="2247" y="926"/>
                      <a:pt x="2180" y="661"/>
                      <a:pt x="2007" y="446"/>
                    </a:cubicBezTo>
                    <a:cubicBezTo>
                      <a:pt x="1845" y="246"/>
                      <a:pt x="1605" y="100"/>
                      <a:pt x="1331" y="35"/>
                    </a:cubicBezTo>
                    <a:cubicBezTo>
                      <a:pt x="1231" y="12"/>
                      <a:pt x="1131" y="0"/>
                      <a:pt x="10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9"/>
              <p:cNvSpPr/>
              <p:nvPr/>
            </p:nvSpPr>
            <p:spPr>
              <a:xfrm>
                <a:off x="8616244" y="3904589"/>
                <a:ext cx="156953" cy="102366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2871" extrusionOk="0">
                    <a:moveTo>
                      <a:pt x="379" y="0"/>
                    </a:moveTo>
                    <a:cubicBezTo>
                      <a:pt x="265" y="0"/>
                      <a:pt x="162" y="80"/>
                      <a:pt x="133" y="195"/>
                    </a:cubicBezTo>
                    <a:cubicBezTo>
                      <a:pt x="0" y="761"/>
                      <a:pt x="95" y="1344"/>
                      <a:pt x="402" y="1838"/>
                    </a:cubicBezTo>
                    <a:cubicBezTo>
                      <a:pt x="707" y="2332"/>
                      <a:pt x="1188" y="2677"/>
                      <a:pt x="1753" y="2812"/>
                    </a:cubicBezTo>
                    <a:cubicBezTo>
                      <a:pt x="1919" y="2850"/>
                      <a:pt x="2088" y="2870"/>
                      <a:pt x="2256" y="2870"/>
                    </a:cubicBezTo>
                    <a:cubicBezTo>
                      <a:pt x="2655" y="2870"/>
                      <a:pt x="3048" y="2758"/>
                      <a:pt x="3396" y="2543"/>
                    </a:cubicBezTo>
                    <a:cubicBezTo>
                      <a:pt x="3892" y="2238"/>
                      <a:pt x="4238" y="1757"/>
                      <a:pt x="4370" y="1192"/>
                    </a:cubicBezTo>
                    <a:cubicBezTo>
                      <a:pt x="4401" y="1057"/>
                      <a:pt x="4318" y="920"/>
                      <a:pt x="4184" y="889"/>
                    </a:cubicBezTo>
                    <a:cubicBezTo>
                      <a:pt x="4164" y="884"/>
                      <a:pt x="4145" y="882"/>
                      <a:pt x="4126" y="882"/>
                    </a:cubicBezTo>
                    <a:cubicBezTo>
                      <a:pt x="4011" y="882"/>
                      <a:pt x="3908" y="961"/>
                      <a:pt x="3881" y="1077"/>
                    </a:cubicBezTo>
                    <a:cubicBezTo>
                      <a:pt x="3777" y="1513"/>
                      <a:pt x="3513" y="1881"/>
                      <a:pt x="3133" y="2116"/>
                    </a:cubicBezTo>
                    <a:cubicBezTo>
                      <a:pt x="2864" y="2283"/>
                      <a:pt x="2561" y="2367"/>
                      <a:pt x="2254" y="2367"/>
                    </a:cubicBezTo>
                    <a:cubicBezTo>
                      <a:pt x="2125" y="2367"/>
                      <a:pt x="1996" y="2353"/>
                      <a:pt x="1868" y="2323"/>
                    </a:cubicBezTo>
                    <a:cubicBezTo>
                      <a:pt x="1432" y="2220"/>
                      <a:pt x="1064" y="1955"/>
                      <a:pt x="829" y="1573"/>
                    </a:cubicBezTo>
                    <a:cubicBezTo>
                      <a:pt x="593" y="1194"/>
                      <a:pt x="521" y="745"/>
                      <a:pt x="622" y="310"/>
                    </a:cubicBezTo>
                    <a:cubicBezTo>
                      <a:pt x="656" y="175"/>
                      <a:pt x="570" y="40"/>
                      <a:pt x="436" y="7"/>
                    </a:cubicBezTo>
                    <a:cubicBezTo>
                      <a:pt x="417" y="2"/>
                      <a:pt x="398" y="0"/>
                      <a:pt x="3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9"/>
              <p:cNvSpPr/>
              <p:nvPr/>
            </p:nvSpPr>
            <p:spPr>
              <a:xfrm>
                <a:off x="8246849" y="3657140"/>
                <a:ext cx="198099" cy="180165"/>
              </a:xfrm>
              <a:custGeom>
                <a:avLst/>
                <a:gdLst/>
                <a:ahLst/>
                <a:cxnLst/>
                <a:rect l="l" t="t" r="r" b="b"/>
                <a:pathLst>
                  <a:path w="5556" h="5053" extrusionOk="0">
                    <a:moveTo>
                      <a:pt x="2779" y="1"/>
                    </a:moveTo>
                    <a:cubicBezTo>
                      <a:pt x="1633" y="1"/>
                      <a:pt x="595" y="785"/>
                      <a:pt x="322" y="1949"/>
                    </a:cubicBezTo>
                    <a:cubicBezTo>
                      <a:pt x="1" y="3304"/>
                      <a:pt x="842" y="4664"/>
                      <a:pt x="2200" y="4985"/>
                    </a:cubicBezTo>
                    <a:cubicBezTo>
                      <a:pt x="2394" y="5031"/>
                      <a:pt x="2589" y="5053"/>
                      <a:pt x="2780" y="5053"/>
                    </a:cubicBezTo>
                    <a:cubicBezTo>
                      <a:pt x="3926" y="5053"/>
                      <a:pt x="4964" y="4268"/>
                      <a:pt x="5237" y="3105"/>
                    </a:cubicBezTo>
                    <a:cubicBezTo>
                      <a:pt x="5555" y="1749"/>
                      <a:pt x="4716" y="389"/>
                      <a:pt x="3358" y="68"/>
                    </a:cubicBezTo>
                    <a:cubicBezTo>
                      <a:pt x="3164" y="23"/>
                      <a:pt x="2970" y="1"/>
                      <a:pt x="2779" y="1"/>
                    </a:cubicBezTo>
                    <a:close/>
                  </a:path>
                </a:pathLst>
              </a:custGeom>
              <a:solidFill>
                <a:srgbClr val="913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39"/>
              <p:cNvSpPr/>
              <p:nvPr/>
            </p:nvSpPr>
            <p:spPr>
              <a:xfrm>
                <a:off x="8306394" y="3699035"/>
                <a:ext cx="80545" cy="102579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2877" extrusionOk="0">
                    <a:moveTo>
                      <a:pt x="736" y="0"/>
                    </a:moveTo>
                    <a:cubicBezTo>
                      <a:pt x="552" y="0"/>
                      <a:pt x="368" y="35"/>
                      <a:pt x="191" y="105"/>
                    </a:cubicBezTo>
                    <a:cubicBezTo>
                      <a:pt x="63" y="154"/>
                      <a:pt x="1" y="303"/>
                      <a:pt x="50" y="430"/>
                    </a:cubicBezTo>
                    <a:cubicBezTo>
                      <a:pt x="89" y="530"/>
                      <a:pt x="184" y="590"/>
                      <a:pt x="284" y="590"/>
                    </a:cubicBezTo>
                    <a:cubicBezTo>
                      <a:pt x="315" y="590"/>
                      <a:pt x="347" y="584"/>
                      <a:pt x="378" y="572"/>
                    </a:cubicBezTo>
                    <a:cubicBezTo>
                      <a:pt x="494" y="525"/>
                      <a:pt x="616" y="502"/>
                      <a:pt x="737" y="502"/>
                    </a:cubicBezTo>
                    <a:cubicBezTo>
                      <a:pt x="869" y="502"/>
                      <a:pt x="1000" y="529"/>
                      <a:pt x="1125" y="583"/>
                    </a:cubicBezTo>
                    <a:cubicBezTo>
                      <a:pt x="1365" y="689"/>
                      <a:pt x="1549" y="879"/>
                      <a:pt x="1646" y="1122"/>
                    </a:cubicBezTo>
                    <a:cubicBezTo>
                      <a:pt x="1845" y="1622"/>
                      <a:pt x="1599" y="2192"/>
                      <a:pt x="1096" y="2392"/>
                    </a:cubicBezTo>
                    <a:cubicBezTo>
                      <a:pt x="968" y="2441"/>
                      <a:pt x="903" y="2587"/>
                      <a:pt x="954" y="2717"/>
                    </a:cubicBezTo>
                    <a:cubicBezTo>
                      <a:pt x="995" y="2816"/>
                      <a:pt x="1089" y="2877"/>
                      <a:pt x="1188" y="2877"/>
                    </a:cubicBezTo>
                    <a:cubicBezTo>
                      <a:pt x="1219" y="2877"/>
                      <a:pt x="1251" y="2870"/>
                      <a:pt x="1280" y="2859"/>
                    </a:cubicBezTo>
                    <a:cubicBezTo>
                      <a:pt x="1648" y="2713"/>
                      <a:pt x="1937" y="2432"/>
                      <a:pt x="2095" y="2069"/>
                    </a:cubicBezTo>
                    <a:cubicBezTo>
                      <a:pt x="2252" y="1707"/>
                      <a:pt x="2258" y="1303"/>
                      <a:pt x="2112" y="938"/>
                    </a:cubicBezTo>
                    <a:cubicBezTo>
                      <a:pt x="1969" y="570"/>
                      <a:pt x="1688" y="280"/>
                      <a:pt x="1325" y="123"/>
                    </a:cubicBezTo>
                    <a:cubicBezTo>
                      <a:pt x="1136" y="41"/>
                      <a:pt x="936" y="0"/>
                      <a:pt x="7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39"/>
              <p:cNvSpPr/>
              <p:nvPr/>
            </p:nvSpPr>
            <p:spPr>
              <a:xfrm>
                <a:off x="8992484" y="3832707"/>
                <a:ext cx="198099" cy="180129"/>
              </a:xfrm>
              <a:custGeom>
                <a:avLst/>
                <a:gdLst/>
                <a:ahLst/>
                <a:cxnLst/>
                <a:rect l="l" t="t" r="r" b="b"/>
                <a:pathLst>
                  <a:path w="5556" h="5052" extrusionOk="0">
                    <a:moveTo>
                      <a:pt x="2776" y="0"/>
                    </a:moveTo>
                    <a:cubicBezTo>
                      <a:pt x="1631" y="0"/>
                      <a:pt x="595" y="783"/>
                      <a:pt x="320" y="1946"/>
                    </a:cubicBezTo>
                    <a:cubicBezTo>
                      <a:pt x="1" y="3304"/>
                      <a:pt x="842" y="4664"/>
                      <a:pt x="2198" y="4983"/>
                    </a:cubicBezTo>
                    <a:cubicBezTo>
                      <a:pt x="2393" y="5029"/>
                      <a:pt x="2588" y="5051"/>
                      <a:pt x="2781" y="5051"/>
                    </a:cubicBezTo>
                    <a:cubicBezTo>
                      <a:pt x="3925" y="5051"/>
                      <a:pt x="4962" y="4267"/>
                      <a:pt x="5237" y="3104"/>
                    </a:cubicBezTo>
                    <a:cubicBezTo>
                      <a:pt x="5555" y="1747"/>
                      <a:pt x="4714" y="387"/>
                      <a:pt x="3356" y="68"/>
                    </a:cubicBezTo>
                    <a:cubicBezTo>
                      <a:pt x="3162" y="22"/>
                      <a:pt x="2967" y="0"/>
                      <a:pt x="2776" y="0"/>
                    </a:cubicBezTo>
                    <a:close/>
                  </a:path>
                </a:pathLst>
              </a:custGeom>
              <a:solidFill>
                <a:srgbClr val="913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39"/>
              <p:cNvSpPr/>
              <p:nvPr/>
            </p:nvSpPr>
            <p:spPr>
              <a:xfrm>
                <a:off x="9042581" y="3880094"/>
                <a:ext cx="101332" cy="90992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2552" extrusionOk="0">
                    <a:moveTo>
                      <a:pt x="1647" y="1"/>
                    </a:moveTo>
                    <a:cubicBezTo>
                      <a:pt x="1294" y="1"/>
                      <a:pt x="941" y="125"/>
                      <a:pt x="658" y="377"/>
                    </a:cubicBezTo>
                    <a:cubicBezTo>
                      <a:pt x="52" y="923"/>
                      <a:pt x="1" y="1861"/>
                      <a:pt x="546" y="2469"/>
                    </a:cubicBezTo>
                    <a:cubicBezTo>
                      <a:pt x="596" y="2525"/>
                      <a:pt x="665" y="2552"/>
                      <a:pt x="735" y="2552"/>
                    </a:cubicBezTo>
                    <a:cubicBezTo>
                      <a:pt x="793" y="2552"/>
                      <a:pt x="854" y="2532"/>
                      <a:pt x="901" y="2489"/>
                    </a:cubicBezTo>
                    <a:cubicBezTo>
                      <a:pt x="1004" y="2395"/>
                      <a:pt x="1013" y="2236"/>
                      <a:pt x="921" y="2132"/>
                    </a:cubicBezTo>
                    <a:cubicBezTo>
                      <a:pt x="560" y="1733"/>
                      <a:pt x="593" y="1113"/>
                      <a:pt x="995" y="752"/>
                    </a:cubicBezTo>
                    <a:cubicBezTo>
                      <a:pt x="1182" y="585"/>
                      <a:pt x="1416" y="502"/>
                      <a:pt x="1649" y="502"/>
                    </a:cubicBezTo>
                    <a:cubicBezTo>
                      <a:pt x="1917" y="502"/>
                      <a:pt x="2183" y="611"/>
                      <a:pt x="2375" y="826"/>
                    </a:cubicBezTo>
                    <a:cubicBezTo>
                      <a:pt x="2426" y="882"/>
                      <a:pt x="2495" y="910"/>
                      <a:pt x="2563" y="910"/>
                    </a:cubicBezTo>
                    <a:cubicBezTo>
                      <a:pt x="2623" y="910"/>
                      <a:pt x="2682" y="889"/>
                      <a:pt x="2730" y="846"/>
                    </a:cubicBezTo>
                    <a:cubicBezTo>
                      <a:pt x="2835" y="752"/>
                      <a:pt x="2842" y="595"/>
                      <a:pt x="2750" y="492"/>
                    </a:cubicBezTo>
                    <a:cubicBezTo>
                      <a:pt x="2458" y="166"/>
                      <a:pt x="2053" y="1"/>
                      <a:pt x="164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39"/>
              <p:cNvSpPr/>
              <p:nvPr/>
            </p:nvSpPr>
            <p:spPr>
              <a:xfrm>
                <a:off x="7394175" y="2647768"/>
                <a:ext cx="584243" cy="460235"/>
              </a:xfrm>
              <a:custGeom>
                <a:avLst/>
                <a:gdLst/>
                <a:ahLst/>
                <a:cxnLst/>
                <a:rect l="l" t="t" r="r" b="b"/>
                <a:pathLst>
                  <a:path w="16386" h="12908" extrusionOk="0">
                    <a:moveTo>
                      <a:pt x="0" y="1"/>
                    </a:moveTo>
                    <a:lnTo>
                      <a:pt x="0" y="12728"/>
                    </a:lnTo>
                    <a:cubicBezTo>
                      <a:pt x="0" y="12827"/>
                      <a:pt x="81" y="12907"/>
                      <a:pt x="180" y="12907"/>
                    </a:cubicBezTo>
                    <a:lnTo>
                      <a:pt x="16204" y="12907"/>
                    </a:lnTo>
                    <a:cubicBezTo>
                      <a:pt x="16305" y="12907"/>
                      <a:pt x="16385" y="12827"/>
                      <a:pt x="16385" y="12728"/>
                    </a:cubicBezTo>
                    <a:lnTo>
                      <a:pt x="16385" y="1"/>
                    </a:lnTo>
                    <a:close/>
                  </a:path>
                </a:pathLst>
              </a:custGeom>
              <a:solidFill>
                <a:srgbClr val="FFB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39"/>
              <p:cNvSpPr/>
              <p:nvPr/>
            </p:nvSpPr>
            <p:spPr>
              <a:xfrm>
                <a:off x="7394175" y="2571750"/>
                <a:ext cx="584243" cy="89423"/>
              </a:xfrm>
              <a:custGeom>
                <a:avLst/>
                <a:gdLst/>
                <a:ahLst/>
                <a:cxnLst/>
                <a:rect l="l" t="t" r="r" b="b"/>
                <a:pathLst>
                  <a:path w="16386" h="2508" extrusionOk="0">
                    <a:moveTo>
                      <a:pt x="180" y="1"/>
                    </a:moveTo>
                    <a:cubicBezTo>
                      <a:pt x="81" y="1"/>
                      <a:pt x="0" y="82"/>
                      <a:pt x="0" y="180"/>
                    </a:cubicBezTo>
                    <a:lnTo>
                      <a:pt x="0" y="2508"/>
                    </a:lnTo>
                    <a:lnTo>
                      <a:pt x="16385" y="2508"/>
                    </a:lnTo>
                    <a:lnTo>
                      <a:pt x="16385" y="180"/>
                    </a:lnTo>
                    <a:cubicBezTo>
                      <a:pt x="16385" y="82"/>
                      <a:pt x="16305" y="1"/>
                      <a:pt x="16204" y="1"/>
                    </a:cubicBezTo>
                    <a:close/>
                  </a:path>
                </a:pathLst>
              </a:custGeom>
              <a:solidFill>
                <a:srgbClr val="C7D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39"/>
              <p:cNvSpPr/>
              <p:nvPr/>
            </p:nvSpPr>
            <p:spPr>
              <a:xfrm>
                <a:off x="7906621" y="2594570"/>
                <a:ext cx="43784" cy="43784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28" extrusionOk="0">
                    <a:moveTo>
                      <a:pt x="613" y="0"/>
                    </a:moveTo>
                    <a:cubicBezTo>
                      <a:pt x="274" y="0"/>
                      <a:pt x="0" y="274"/>
                      <a:pt x="0" y="613"/>
                    </a:cubicBezTo>
                    <a:cubicBezTo>
                      <a:pt x="0" y="952"/>
                      <a:pt x="274" y="1228"/>
                      <a:pt x="613" y="1228"/>
                    </a:cubicBezTo>
                    <a:cubicBezTo>
                      <a:pt x="952" y="1228"/>
                      <a:pt x="1228" y="952"/>
                      <a:pt x="1228" y="613"/>
                    </a:cubicBezTo>
                    <a:cubicBezTo>
                      <a:pt x="1228" y="274"/>
                      <a:pt x="952" y="0"/>
                      <a:pt x="613" y="0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39"/>
              <p:cNvSpPr/>
              <p:nvPr/>
            </p:nvSpPr>
            <p:spPr>
              <a:xfrm>
                <a:off x="7851711" y="2594570"/>
                <a:ext cx="43820" cy="43784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228" extrusionOk="0">
                    <a:moveTo>
                      <a:pt x="616" y="0"/>
                    </a:moveTo>
                    <a:cubicBezTo>
                      <a:pt x="277" y="0"/>
                      <a:pt x="1" y="274"/>
                      <a:pt x="1" y="613"/>
                    </a:cubicBezTo>
                    <a:cubicBezTo>
                      <a:pt x="1" y="952"/>
                      <a:pt x="277" y="1228"/>
                      <a:pt x="616" y="1228"/>
                    </a:cubicBezTo>
                    <a:cubicBezTo>
                      <a:pt x="955" y="1228"/>
                      <a:pt x="1228" y="952"/>
                      <a:pt x="1228" y="613"/>
                    </a:cubicBezTo>
                    <a:cubicBezTo>
                      <a:pt x="1228" y="274"/>
                      <a:pt x="955" y="0"/>
                      <a:pt x="616" y="0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39"/>
              <p:cNvSpPr/>
              <p:nvPr/>
            </p:nvSpPr>
            <p:spPr>
              <a:xfrm>
                <a:off x="7796908" y="2594570"/>
                <a:ext cx="43713" cy="43784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1228" extrusionOk="0">
                    <a:moveTo>
                      <a:pt x="613" y="0"/>
                    </a:moveTo>
                    <a:cubicBezTo>
                      <a:pt x="274" y="0"/>
                      <a:pt x="0" y="274"/>
                      <a:pt x="0" y="613"/>
                    </a:cubicBezTo>
                    <a:cubicBezTo>
                      <a:pt x="0" y="952"/>
                      <a:pt x="274" y="1228"/>
                      <a:pt x="613" y="1228"/>
                    </a:cubicBezTo>
                    <a:cubicBezTo>
                      <a:pt x="952" y="1228"/>
                      <a:pt x="1226" y="952"/>
                      <a:pt x="1226" y="613"/>
                    </a:cubicBezTo>
                    <a:cubicBezTo>
                      <a:pt x="1226" y="274"/>
                      <a:pt x="952" y="0"/>
                      <a:pt x="6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39"/>
              <p:cNvSpPr/>
              <p:nvPr/>
            </p:nvSpPr>
            <p:spPr>
              <a:xfrm>
                <a:off x="7513479" y="2698006"/>
                <a:ext cx="345640" cy="344570"/>
              </a:xfrm>
              <a:custGeom>
                <a:avLst/>
                <a:gdLst/>
                <a:ahLst/>
                <a:cxnLst/>
                <a:rect l="l" t="t" r="r" b="b"/>
                <a:pathLst>
                  <a:path w="9694" h="9664" extrusionOk="0">
                    <a:moveTo>
                      <a:pt x="5308" y="1"/>
                    </a:moveTo>
                    <a:cubicBezTo>
                      <a:pt x="5154" y="1"/>
                      <a:pt x="4961" y="187"/>
                      <a:pt x="4798" y="187"/>
                    </a:cubicBezTo>
                    <a:cubicBezTo>
                      <a:pt x="4637" y="187"/>
                      <a:pt x="4520" y="3"/>
                      <a:pt x="4366" y="3"/>
                    </a:cubicBezTo>
                    <a:cubicBezTo>
                      <a:pt x="4360" y="3"/>
                      <a:pt x="4354" y="3"/>
                      <a:pt x="4347" y="3"/>
                    </a:cubicBezTo>
                    <a:cubicBezTo>
                      <a:pt x="2043" y="239"/>
                      <a:pt x="216" y="2088"/>
                      <a:pt x="11" y="4404"/>
                    </a:cubicBezTo>
                    <a:cubicBezTo>
                      <a:pt x="0" y="4546"/>
                      <a:pt x="97" y="4707"/>
                      <a:pt x="97" y="4853"/>
                    </a:cubicBezTo>
                    <a:cubicBezTo>
                      <a:pt x="97" y="5010"/>
                      <a:pt x="3" y="5145"/>
                      <a:pt x="16" y="5300"/>
                    </a:cubicBezTo>
                    <a:cubicBezTo>
                      <a:pt x="234" y="7591"/>
                      <a:pt x="2047" y="9418"/>
                      <a:pt x="4334" y="9658"/>
                    </a:cubicBezTo>
                    <a:cubicBezTo>
                      <a:pt x="4341" y="9659"/>
                      <a:pt x="4347" y="9659"/>
                      <a:pt x="4354" y="9659"/>
                    </a:cubicBezTo>
                    <a:cubicBezTo>
                      <a:pt x="4516" y="9659"/>
                      <a:pt x="4680" y="9458"/>
                      <a:pt x="4846" y="9458"/>
                    </a:cubicBezTo>
                    <a:cubicBezTo>
                      <a:pt x="4999" y="9458"/>
                      <a:pt x="5149" y="9664"/>
                      <a:pt x="5297" y="9664"/>
                    </a:cubicBezTo>
                    <a:cubicBezTo>
                      <a:pt x="5302" y="9664"/>
                      <a:pt x="5307" y="9663"/>
                      <a:pt x="5312" y="9663"/>
                    </a:cubicBezTo>
                    <a:cubicBezTo>
                      <a:pt x="7615" y="9443"/>
                      <a:pt x="9449" y="7616"/>
                      <a:pt x="9675" y="5313"/>
                    </a:cubicBezTo>
                    <a:cubicBezTo>
                      <a:pt x="9691" y="5156"/>
                      <a:pt x="9565" y="5015"/>
                      <a:pt x="9565" y="4851"/>
                    </a:cubicBezTo>
                    <a:cubicBezTo>
                      <a:pt x="9565" y="4703"/>
                      <a:pt x="9693" y="4535"/>
                      <a:pt x="9680" y="4391"/>
                    </a:cubicBezTo>
                    <a:cubicBezTo>
                      <a:pt x="9680" y="4377"/>
                      <a:pt x="9678" y="4366"/>
                      <a:pt x="9678" y="4355"/>
                    </a:cubicBezTo>
                    <a:lnTo>
                      <a:pt x="8401" y="1882"/>
                    </a:lnTo>
                    <a:lnTo>
                      <a:pt x="6078" y="136"/>
                    </a:lnTo>
                    <a:cubicBezTo>
                      <a:pt x="5835" y="73"/>
                      <a:pt x="5582" y="26"/>
                      <a:pt x="5324" y="1"/>
                    </a:cubicBezTo>
                    <a:cubicBezTo>
                      <a:pt x="5319" y="1"/>
                      <a:pt x="5313" y="1"/>
                      <a:pt x="5308" y="1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39"/>
              <p:cNvSpPr/>
              <p:nvPr/>
            </p:nvSpPr>
            <p:spPr>
              <a:xfrm>
                <a:off x="7667976" y="2697222"/>
                <a:ext cx="35334" cy="22926"/>
              </a:xfrm>
              <a:custGeom>
                <a:avLst/>
                <a:gdLst/>
                <a:ahLst/>
                <a:cxnLst/>
                <a:rect l="l" t="t" r="r" b="b"/>
                <a:pathLst>
                  <a:path w="991" h="643" extrusionOk="0">
                    <a:moveTo>
                      <a:pt x="515" y="1"/>
                    </a:moveTo>
                    <a:cubicBezTo>
                      <a:pt x="347" y="1"/>
                      <a:pt x="178" y="10"/>
                      <a:pt x="14" y="25"/>
                    </a:cubicBezTo>
                    <a:cubicBezTo>
                      <a:pt x="5" y="64"/>
                      <a:pt x="1" y="104"/>
                      <a:pt x="1" y="147"/>
                    </a:cubicBezTo>
                    <a:cubicBezTo>
                      <a:pt x="1" y="420"/>
                      <a:pt x="223" y="643"/>
                      <a:pt x="495" y="643"/>
                    </a:cubicBezTo>
                    <a:cubicBezTo>
                      <a:pt x="768" y="643"/>
                      <a:pt x="991" y="420"/>
                      <a:pt x="991" y="147"/>
                    </a:cubicBezTo>
                    <a:cubicBezTo>
                      <a:pt x="991" y="104"/>
                      <a:pt x="986" y="61"/>
                      <a:pt x="975" y="23"/>
                    </a:cubicBezTo>
                    <a:cubicBezTo>
                      <a:pt x="825" y="7"/>
                      <a:pt x="670" y="1"/>
                      <a:pt x="5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39"/>
              <p:cNvSpPr/>
              <p:nvPr/>
            </p:nvSpPr>
            <p:spPr>
              <a:xfrm>
                <a:off x="7667976" y="2797164"/>
                <a:ext cx="35334" cy="35334"/>
              </a:xfrm>
              <a:custGeom>
                <a:avLst/>
                <a:gdLst/>
                <a:ahLst/>
                <a:cxnLst/>
                <a:rect l="l" t="t" r="r" b="b"/>
                <a:pathLst>
                  <a:path w="991" h="991" extrusionOk="0">
                    <a:moveTo>
                      <a:pt x="495" y="1"/>
                    </a:moveTo>
                    <a:cubicBezTo>
                      <a:pt x="221" y="1"/>
                      <a:pt x="1" y="223"/>
                      <a:pt x="1" y="497"/>
                    </a:cubicBezTo>
                    <a:cubicBezTo>
                      <a:pt x="1" y="768"/>
                      <a:pt x="221" y="991"/>
                      <a:pt x="495" y="991"/>
                    </a:cubicBezTo>
                    <a:cubicBezTo>
                      <a:pt x="768" y="991"/>
                      <a:pt x="991" y="768"/>
                      <a:pt x="991" y="497"/>
                    </a:cubicBezTo>
                    <a:cubicBezTo>
                      <a:pt x="991" y="223"/>
                      <a:pt x="768" y="1"/>
                      <a:pt x="4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39"/>
              <p:cNvSpPr/>
              <p:nvPr/>
            </p:nvSpPr>
            <p:spPr>
              <a:xfrm>
                <a:off x="7551417" y="2797164"/>
                <a:ext cx="35405" cy="35334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91" extrusionOk="0">
                    <a:moveTo>
                      <a:pt x="496" y="1"/>
                    </a:moveTo>
                    <a:cubicBezTo>
                      <a:pt x="222" y="1"/>
                      <a:pt x="0" y="223"/>
                      <a:pt x="0" y="497"/>
                    </a:cubicBezTo>
                    <a:cubicBezTo>
                      <a:pt x="0" y="768"/>
                      <a:pt x="222" y="991"/>
                      <a:pt x="496" y="991"/>
                    </a:cubicBezTo>
                    <a:cubicBezTo>
                      <a:pt x="770" y="991"/>
                      <a:pt x="992" y="768"/>
                      <a:pt x="992" y="497"/>
                    </a:cubicBezTo>
                    <a:cubicBezTo>
                      <a:pt x="992" y="223"/>
                      <a:pt x="770" y="1"/>
                      <a:pt x="4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39"/>
              <p:cNvSpPr/>
              <p:nvPr/>
            </p:nvSpPr>
            <p:spPr>
              <a:xfrm>
                <a:off x="7614065" y="2740935"/>
                <a:ext cx="35405" cy="3540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93" extrusionOk="0">
                    <a:moveTo>
                      <a:pt x="496" y="0"/>
                    </a:moveTo>
                    <a:cubicBezTo>
                      <a:pt x="222" y="0"/>
                      <a:pt x="0" y="222"/>
                      <a:pt x="0" y="496"/>
                    </a:cubicBezTo>
                    <a:cubicBezTo>
                      <a:pt x="0" y="770"/>
                      <a:pt x="222" y="992"/>
                      <a:pt x="496" y="992"/>
                    </a:cubicBezTo>
                    <a:cubicBezTo>
                      <a:pt x="770" y="992"/>
                      <a:pt x="992" y="770"/>
                      <a:pt x="992" y="496"/>
                    </a:cubicBezTo>
                    <a:cubicBezTo>
                      <a:pt x="992" y="222"/>
                      <a:pt x="770" y="0"/>
                      <a:pt x="49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39"/>
              <p:cNvSpPr/>
              <p:nvPr/>
            </p:nvSpPr>
            <p:spPr>
              <a:xfrm>
                <a:off x="7614065" y="2853357"/>
                <a:ext cx="35405" cy="35298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90" extrusionOk="0">
                    <a:moveTo>
                      <a:pt x="496" y="0"/>
                    </a:moveTo>
                    <a:cubicBezTo>
                      <a:pt x="222" y="0"/>
                      <a:pt x="0" y="222"/>
                      <a:pt x="0" y="496"/>
                    </a:cubicBezTo>
                    <a:cubicBezTo>
                      <a:pt x="0" y="770"/>
                      <a:pt x="222" y="990"/>
                      <a:pt x="496" y="990"/>
                    </a:cubicBezTo>
                    <a:cubicBezTo>
                      <a:pt x="770" y="990"/>
                      <a:pt x="992" y="770"/>
                      <a:pt x="992" y="496"/>
                    </a:cubicBezTo>
                    <a:cubicBezTo>
                      <a:pt x="992" y="222"/>
                      <a:pt x="770" y="0"/>
                      <a:pt x="49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39"/>
              <p:cNvSpPr/>
              <p:nvPr/>
            </p:nvSpPr>
            <p:spPr>
              <a:xfrm>
                <a:off x="7513230" y="2855033"/>
                <a:ext cx="10910" cy="31947"/>
              </a:xfrm>
              <a:custGeom>
                <a:avLst/>
                <a:gdLst/>
                <a:ahLst/>
                <a:cxnLst/>
                <a:rect l="l" t="t" r="r" b="b"/>
                <a:pathLst>
                  <a:path w="306" h="896" extrusionOk="0">
                    <a:moveTo>
                      <a:pt x="18" y="0"/>
                    </a:moveTo>
                    <a:cubicBezTo>
                      <a:pt x="7" y="142"/>
                      <a:pt x="1" y="283"/>
                      <a:pt x="1" y="429"/>
                    </a:cubicBezTo>
                    <a:cubicBezTo>
                      <a:pt x="1" y="586"/>
                      <a:pt x="7" y="741"/>
                      <a:pt x="23" y="896"/>
                    </a:cubicBezTo>
                    <a:cubicBezTo>
                      <a:pt x="189" y="817"/>
                      <a:pt x="306" y="647"/>
                      <a:pt x="306" y="449"/>
                    </a:cubicBezTo>
                    <a:cubicBezTo>
                      <a:pt x="306" y="250"/>
                      <a:pt x="189" y="79"/>
                      <a:pt x="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39"/>
              <p:cNvSpPr/>
              <p:nvPr/>
            </p:nvSpPr>
            <p:spPr>
              <a:xfrm>
                <a:off x="7847147" y="2854463"/>
                <a:ext cx="12194" cy="3301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926" extrusionOk="0">
                    <a:moveTo>
                      <a:pt x="322" y="1"/>
                    </a:moveTo>
                    <a:cubicBezTo>
                      <a:pt x="133" y="70"/>
                      <a:pt x="1" y="254"/>
                      <a:pt x="1" y="465"/>
                    </a:cubicBezTo>
                    <a:cubicBezTo>
                      <a:pt x="1" y="676"/>
                      <a:pt x="131" y="856"/>
                      <a:pt x="317" y="925"/>
                    </a:cubicBezTo>
                    <a:cubicBezTo>
                      <a:pt x="333" y="768"/>
                      <a:pt x="342" y="607"/>
                      <a:pt x="342" y="445"/>
                    </a:cubicBezTo>
                    <a:cubicBezTo>
                      <a:pt x="342" y="295"/>
                      <a:pt x="335" y="147"/>
                      <a:pt x="32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39"/>
              <p:cNvSpPr/>
              <p:nvPr/>
            </p:nvSpPr>
            <p:spPr>
              <a:xfrm>
                <a:off x="7721852" y="2853357"/>
                <a:ext cx="35405" cy="35298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90" extrusionOk="0">
                    <a:moveTo>
                      <a:pt x="496" y="0"/>
                    </a:moveTo>
                    <a:cubicBezTo>
                      <a:pt x="223" y="0"/>
                      <a:pt x="0" y="222"/>
                      <a:pt x="0" y="496"/>
                    </a:cubicBezTo>
                    <a:cubicBezTo>
                      <a:pt x="0" y="770"/>
                      <a:pt x="223" y="990"/>
                      <a:pt x="496" y="990"/>
                    </a:cubicBezTo>
                    <a:cubicBezTo>
                      <a:pt x="770" y="990"/>
                      <a:pt x="992" y="770"/>
                      <a:pt x="992" y="496"/>
                    </a:cubicBezTo>
                    <a:cubicBezTo>
                      <a:pt x="992" y="222"/>
                      <a:pt x="770" y="0"/>
                      <a:pt x="49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39"/>
              <p:cNvSpPr/>
              <p:nvPr/>
            </p:nvSpPr>
            <p:spPr>
              <a:xfrm>
                <a:off x="7667976" y="2909372"/>
                <a:ext cx="35334" cy="35405"/>
              </a:xfrm>
              <a:custGeom>
                <a:avLst/>
                <a:gdLst/>
                <a:ahLst/>
                <a:cxnLst/>
                <a:rect l="l" t="t" r="r" b="b"/>
                <a:pathLst>
                  <a:path w="991" h="993" extrusionOk="0">
                    <a:moveTo>
                      <a:pt x="495" y="0"/>
                    </a:moveTo>
                    <a:cubicBezTo>
                      <a:pt x="221" y="0"/>
                      <a:pt x="1" y="222"/>
                      <a:pt x="1" y="496"/>
                    </a:cubicBezTo>
                    <a:cubicBezTo>
                      <a:pt x="1" y="770"/>
                      <a:pt x="221" y="992"/>
                      <a:pt x="495" y="992"/>
                    </a:cubicBezTo>
                    <a:cubicBezTo>
                      <a:pt x="768" y="992"/>
                      <a:pt x="991" y="770"/>
                      <a:pt x="991" y="496"/>
                    </a:cubicBezTo>
                    <a:cubicBezTo>
                      <a:pt x="991" y="222"/>
                      <a:pt x="768" y="0"/>
                      <a:pt x="4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39"/>
              <p:cNvSpPr/>
              <p:nvPr/>
            </p:nvSpPr>
            <p:spPr>
              <a:xfrm>
                <a:off x="7551417" y="2909372"/>
                <a:ext cx="35405" cy="3540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93" extrusionOk="0">
                    <a:moveTo>
                      <a:pt x="496" y="0"/>
                    </a:moveTo>
                    <a:cubicBezTo>
                      <a:pt x="222" y="0"/>
                      <a:pt x="0" y="222"/>
                      <a:pt x="0" y="496"/>
                    </a:cubicBezTo>
                    <a:cubicBezTo>
                      <a:pt x="0" y="770"/>
                      <a:pt x="222" y="992"/>
                      <a:pt x="496" y="992"/>
                    </a:cubicBezTo>
                    <a:cubicBezTo>
                      <a:pt x="770" y="992"/>
                      <a:pt x="992" y="770"/>
                      <a:pt x="992" y="496"/>
                    </a:cubicBezTo>
                    <a:cubicBezTo>
                      <a:pt x="992" y="222"/>
                      <a:pt x="770" y="0"/>
                      <a:pt x="49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39"/>
              <p:cNvSpPr/>
              <p:nvPr/>
            </p:nvSpPr>
            <p:spPr>
              <a:xfrm>
                <a:off x="7667976" y="3021794"/>
                <a:ext cx="35334" cy="21571"/>
              </a:xfrm>
              <a:custGeom>
                <a:avLst/>
                <a:gdLst/>
                <a:ahLst/>
                <a:cxnLst/>
                <a:rect l="l" t="t" r="r" b="b"/>
                <a:pathLst>
                  <a:path w="991" h="605" extrusionOk="0">
                    <a:moveTo>
                      <a:pt x="495" y="0"/>
                    </a:moveTo>
                    <a:cubicBezTo>
                      <a:pt x="223" y="0"/>
                      <a:pt x="1" y="223"/>
                      <a:pt x="1" y="496"/>
                    </a:cubicBezTo>
                    <a:cubicBezTo>
                      <a:pt x="1" y="523"/>
                      <a:pt x="1" y="553"/>
                      <a:pt x="8" y="577"/>
                    </a:cubicBezTo>
                    <a:cubicBezTo>
                      <a:pt x="176" y="595"/>
                      <a:pt x="342" y="604"/>
                      <a:pt x="513" y="604"/>
                    </a:cubicBezTo>
                    <a:cubicBezTo>
                      <a:pt x="672" y="604"/>
                      <a:pt x="829" y="597"/>
                      <a:pt x="984" y="582"/>
                    </a:cubicBezTo>
                    <a:cubicBezTo>
                      <a:pt x="988" y="555"/>
                      <a:pt x="991" y="526"/>
                      <a:pt x="991" y="496"/>
                    </a:cubicBezTo>
                    <a:cubicBezTo>
                      <a:pt x="991" y="223"/>
                      <a:pt x="768" y="0"/>
                      <a:pt x="4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39"/>
              <p:cNvSpPr/>
              <p:nvPr/>
            </p:nvSpPr>
            <p:spPr>
              <a:xfrm>
                <a:off x="7614065" y="2965601"/>
                <a:ext cx="35405" cy="35334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91" extrusionOk="0">
                    <a:moveTo>
                      <a:pt x="496" y="1"/>
                    </a:moveTo>
                    <a:cubicBezTo>
                      <a:pt x="222" y="1"/>
                      <a:pt x="0" y="221"/>
                      <a:pt x="0" y="495"/>
                    </a:cubicBezTo>
                    <a:cubicBezTo>
                      <a:pt x="0" y="769"/>
                      <a:pt x="222" y="991"/>
                      <a:pt x="496" y="991"/>
                    </a:cubicBezTo>
                    <a:cubicBezTo>
                      <a:pt x="770" y="991"/>
                      <a:pt x="992" y="769"/>
                      <a:pt x="992" y="495"/>
                    </a:cubicBezTo>
                    <a:cubicBezTo>
                      <a:pt x="992" y="221"/>
                      <a:pt x="770" y="1"/>
                      <a:pt x="4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39"/>
              <p:cNvSpPr/>
              <p:nvPr/>
            </p:nvSpPr>
            <p:spPr>
              <a:xfrm>
                <a:off x="7784500" y="2909372"/>
                <a:ext cx="35334" cy="35405"/>
              </a:xfrm>
              <a:custGeom>
                <a:avLst/>
                <a:gdLst/>
                <a:ahLst/>
                <a:cxnLst/>
                <a:rect l="l" t="t" r="r" b="b"/>
                <a:pathLst>
                  <a:path w="991" h="993" extrusionOk="0">
                    <a:moveTo>
                      <a:pt x="497" y="0"/>
                    </a:moveTo>
                    <a:cubicBezTo>
                      <a:pt x="223" y="0"/>
                      <a:pt x="1" y="222"/>
                      <a:pt x="1" y="496"/>
                    </a:cubicBezTo>
                    <a:cubicBezTo>
                      <a:pt x="1" y="770"/>
                      <a:pt x="223" y="992"/>
                      <a:pt x="497" y="992"/>
                    </a:cubicBezTo>
                    <a:cubicBezTo>
                      <a:pt x="770" y="992"/>
                      <a:pt x="990" y="770"/>
                      <a:pt x="990" y="496"/>
                    </a:cubicBezTo>
                    <a:cubicBezTo>
                      <a:pt x="990" y="222"/>
                      <a:pt x="770" y="0"/>
                      <a:pt x="4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39"/>
              <p:cNvSpPr/>
              <p:nvPr/>
            </p:nvSpPr>
            <p:spPr>
              <a:xfrm>
                <a:off x="7721852" y="2965601"/>
                <a:ext cx="35334" cy="35334"/>
              </a:xfrm>
              <a:custGeom>
                <a:avLst/>
                <a:gdLst/>
                <a:ahLst/>
                <a:cxnLst/>
                <a:rect l="l" t="t" r="r" b="b"/>
                <a:pathLst>
                  <a:path w="991" h="991" extrusionOk="0">
                    <a:moveTo>
                      <a:pt x="496" y="1"/>
                    </a:moveTo>
                    <a:cubicBezTo>
                      <a:pt x="223" y="1"/>
                      <a:pt x="0" y="221"/>
                      <a:pt x="0" y="495"/>
                    </a:cubicBezTo>
                    <a:cubicBezTo>
                      <a:pt x="0" y="769"/>
                      <a:pt x="223" y="991"/>
                      <a:pt x="496" y="991"/>
                    </a:cubicBezTo>
                    <a:cubicBezTo>
                      <a:pt x="770" y="991"/>
                      <a:pt x="990" y="769"/>
                      <a:pt x="990" y="495"/>
                    </a:cubicBezTo>
                    <a:cubicBezTo>
                      <a:pt x="990" y="221"/>
                      <a:pt x="770" y="1"/>
                      <a:pt x="4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39"/>
              <p:cNvSpPr/>
              <p:nvPr/>
            </p:nvSpPr>
            <p:spPr>
              <a:xfrm>
                <a:off x="7686232" y="2702927"/>
                <a:ext cx="172321" cy="175030"/>
              </a:xfrm>
              <a:custGeom>
                <a:avLst/>
                <a:gdLst/>
                <a:ahLst/>
                <a:cxnLst/>
                <a:rect l="l" t="t" r="r" b="b"/>
                <a:pathLst>
                  <a:path w="4833" h="4909" extrusionOk="0">
                    <a:moveTo>
                      <a:pt x="1233" y="0"/>
                    </a:moveTo>
                    <a:lnTo>
                      <a:pt x="1" y="4908"/>
                    </a:lnTo>
                    <a:lnTo>
                      <a:pt x="4833" y="4217"/>
                    </a:lnTo>
                    <a:lnTo>
                      <a:pt x="4830" y="4217"/>
                    </a:lnTo>
                    <a:cubicBezTo>
                      <a:pt x="4631" y="2177"/>
                      <a:pt x="3170" y="505"/>
                      <a:pt x="1233" y="0"/>
                    </a:cubicBezTo>
                    <a:close/>
                  </a:path>
                </a:pathLst>
              </a:custGeom>
              <a:solidFill>
                <a:srgbClr val="FFDB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1" name="Google Shape;1701;p39"/>
            <p:cNvGrpSpPr/>
            <p:nvPr/>
          </p:nvGrpSpPr>
          <p:grpSpPr>
            <a:xfrm>
              <a:off x="5347444" y="2980251"/>
              <a:ext cx="395218" cy="455167"/>
              <a:chOff x="7379456" y="2943676"/>
              <a:chExt cx="395218" cy="455167"/>
            </a:xfrm>
          </p:grpSpPr>
          <p:sp>
            <p:nvSpPr>
              <p:cNvPr id="1702" name="Google Shape;1702;p39"/>
              <p:cNvSpPr/>
              <p:nvPr/>
            </p:nvSpPr>
            <p:spPr>
              <a:xfrm rot="-4301683">
                <a:off x="7385212" y="3026587"/>
                <a:ext cx="383706" cy="289345"/>
              </a:xfrm>
              <a:custGeom>
                <a:avLst/>
                <a:gdLst/>
                <a:ahLst/>
                <a:cxnLst/>
                <a:rect l="l" t="t" r="r" b="b"/>
                <a:pathLst>
                  <a:path w="10170" h="7669" extrusionOk="0">
                    <a:moveTo>
                      <a:pt x="8749" y="0"/>
                    </a:moveTo>
                    <a:cubicBezTo>
                      <a:pt x="8702" y="0"/>
                      <a:pt x="8656" y="13"/>
                      <a:pt x="8614" y="39"/>
                    </a:cubicBezTo>
                    <a:lnTo>
                      <a:pt x="6875" y="1146"/>
                    </a:lnTo>
                    <a:lnTo>
                      <a:pt x="6787" y="1503"/>
                    </a:lnTo>
                    <a:lnTo>
                      <a:pt x="6455" y="1413"/>
                    </a:lnTo>
                    <a:lnTo>
                      <a:pt x="4594" y="2600"/>
                    </a:lnTo>
                    <a:lnTo>
                      <a:pt x="4498" y="2908"/>
                    </a:lnTo>
                    <a:lnTo>
                      <a:pt x="4175" y="2865"/>
                    </a:lnTo>
                    <a:lnTo>
                      <a:pt x="2307" y="4054"/>
                    </a:lnTo>
                    <a:lnTo>
                      <a:pt x="2265" y="4400"/>
                    </a:lnTo>
                    <a:lnTo>
                      <a:pt x="1892" y="4319"/>
                    </a:lnTo>
                    <a:lnTo>
                      <a:pt x="153" y="5426"/>
                    </a:lnTo>
                    <a:cubicBezTo>
                      <a:pt x="36" y="5500"/>
                      <a:pt x="0" y="5657"/>
                      <a:pt x="77" y="5774"/>
                    </a:cubicBezTo>
                    <a:lnTo>
                      <a:pt x="1210" y="7553"/>
                    </a:lnTo>
                    <a:cubicBezTo>
                      <a:pt x="1258" y="7628"/>
                      <a:pt x="1338" y="7669"/>
                      <a:pt x="1421" y="7669"/>
                    </a:cubicBezTo>
                    <a:cubicBezTo>
                      <a:pt x="1467" y="7669"/>
                      <a:pt x="1514" y="7656"/>
                      <a:pt x="1556" y="7630"/>
                    </a:cubicBezTo>
                    <a:lnTo>
                      <a:pt x="3295" y="6523"/>
                    </a:lnTo>
                    <a:lnTo>
                      <a:pt x="3378" y="6283"/>
                    </a:lnTo>
                    <a:lnTo>
                      <a:pt x="3715" y="6256"/>
                    </a:lnTo>
                    <a:lnTo>
                      <a:pt x="5577" y="5069"/>
                    </a:lnTo>
                    <a:lnTo>
                      <a:pt x="5660" y="4755"/>
                    </a:lnTo>
                    <a:lnTo>
                      <a:pt x="5995" y="4804"/>
                    </a:lnTo>
                    <a:lnTo>
                      <a:pt x="7860" y="3617"/>
                    </a:lnTo>
                    <a:lnTo>
                      <a:pt x="7941" y="3289"/>
                    </a:lnTo>
                    <a:lnTo>
                      <a:pt x="8277" y="3350"/>
                    </a:lnTo>
                    <a:lnTo>
                      <a:pt x="10016" y="2243"/>
                    </a:lnTo>
                    <a:cubicBezTo>
                      <a:pt x="10133" y="2169"/>
                      <a:pt x="10169" y="2012"/>
                      <a:pt x="10093" y="1895"/>
                    </a:cubicBezTo>
                    <a:lnTo>
                      <a:pt x="8962" y="116"/>
                    </a:lnTo>
                    <a:cubicBezTo>
                      <a:pt x="8913" y="41"/>
                      <a:pt x="8831" y="0"/>
                      <a:pt x="8749" y="0"/>
                    </a:cubicBezTo>
                    <a:close/>
                  </a:path>
                </a:pathLst>
              </a:custGeom>
              <a:solidFill>
                <a:srgbClr val="FF7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39"/>
              <p:cNvSpPr/>
              <p:nvPr/>
            </p:nvSpPr>
            <p:spPr>
              <a:xfrm rot="-4301683">
                <a:off x="7542721" y="3124708"/>
                <a:ext cx="68705" cy="93153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469" extrusionOk="0">
                    <a:moveTo>
                      <a:pt x="418" y="0"/>
                    </a:moveTo>
                    <a:lnTo>
                      <a:pt x="1" y="265"/>
                    </a:lnTo>
                    <a:lnTo>
                      <a:pt x="1403" y="2469"/>
                    </a:lnTo>
                    <a:lnTo>
                      <a:pt x="1821" y="2204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39"/>
              <p:cNvSpPr/>
              <p:nvPr/>
            </p:nvSpPr>
            <p:spPr>
              <a:xfrm rot="-4301683">
                <a:off x="7518573" y="3025860"/>
                <a:ext cx="68780" cy="93191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470" extrusionOk="0">
                    <a:moveTo>
                      <a:pt x="418" y="1"/>
                    </a:moveTo>
                    <a:lnTo>
                      <a:pt x="0" y="268"/>
                    </a:lnTo>
                    <a:lnTo>
                      <a:pt x="1403" y="2469"/>
                    </a:lnTo>
                    <a:lnTo>
                      <a:pt x="1823" y="2202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39"/>
              <p:cNvSpPr/>
              <p:nvPr/>
            </p:nvSpPr>
            <p:spPr>
              <a:xfrm rot="-4301683">
                <a:off x="7567711" y="3223585"/>
                <a:ext cx="68780" cy="93267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472" extrusionOk="0">
                    <a:moveTo>
                      <a:pt x="418" y="0"/>
                    </a:moveTo>
                    <a:lnTo>
                      <a:pt x="0" y="267"/>
                    </a:lnTo>
                    <a:lnTo>
                      <a:pt x="1403" y="2471"/>
                    </a:lnTo>
                    <a:lnTo>
                      <a:pt x="1823" y="2204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06" name="Google Shape;1706;p39"/>
          <p:cNvGrpSpPr/>
          <p:nvPr/>
        </p:nvGrpSpPr>
        <p:grpSpPr>
          <a:xfrm rot="-468991">
            <a:off x="517707" y="3760418"/>
            <a:ext cx="652459" cy="477621"/>
            <a:chOff x="230649" y="98842"/>
            <a:chExt cx="652464" cy="477625"/>
          </a:xfrm>
        </p:grpSpPr>
        <p:sp>
          <p:nvSpPr>
            <p:cNvPr id="1707" name="Google Shape;1707;p39"/>
            <p:cNvSpPr/>
            <p:nvPr/>
          </p:nvSpPr>
          <p:spPr>
            <a:xfrm>
              <a:off x="240470" y="110694"/>
              <a:ext cx="635592" cy="453052"/>
            </a:xfrm>
            <a:custGeom>
              <a:avLst/>
              <a:gdLst/>
              <a:ahLst/>
              <a:cxnLst/>
              <a:rect l="l" t="t" r="r" b="b"/>
              <a:pathLst>
                <a:path w="13785" h="9826" extrusionOk="0">
                  <a:moveTo>
                    <a:pt x="11492" y="1"/>
                  </a:moveTo>
                  <a:cubicBezTo>
                    <a:pt x="11463" y="1"/>
                    <a:pt x="11427" y="10"/>
                    <a:pt x="11379" y="29"/>
                  </a:cubicBezTo>
                  <a:lnTo>
                    <a:pt x="9734" y="444"/>
                  </a:lnTo>
                  <a:lnTo>
                    <a:pt x="1693" y="3663"/>
                  </a:lnTo>
                  <a:lnTo>
                    <a:pt x="182" y="4428"/>
                  </a:lnTo>
                  <a:lnTo>
                    <a:pt x="185" y="4428"/>
                  </a:lnTo>
                  <a:cubicBezTo>
                    <a:pt x="25" y="4491"/>
                    <a:pt x="1" y="4673"/>
                    <a:pt x="63" y="4832"/>
                  </a:cubicBezTo>
                  <a:lnTo>
                    <a:pt x="519" y="6401"/>
                  </a:lnTo>
                  <a:lnTo>
                    <a:pt x="1255" y="8239"/>
                  </a:lnTo>
                  <a:lnTo>
                    <a:pt x="2061" y="9612"/>
                  </a:lnTo>
                  <a:cubicBezTo>
                    <a:pt x="2110" y="9738"/>
                    <a:pt x="2178" y="9826"/>
                    <a:pt x="2281" y="9826"/>
                  </a:cubicBezTo>
                  <a:cubicBezTo>
                    <a:pt x="2309" y="9826"/>
                    <a:pt x="2339" y="9819"/>
                    <a:pt x="2373" y="9805"/>
                  </a:cubicBezTo>
                  <a:lnTo>
                    <a:pt x="3991" y="9410"/>
                  </a:lnTo>
                  <a:lnTo>
                    <a:pt x="12036" y="6190"/>
                  </a:lnTo>
                  <a:lnTo>
                    <a:pt x="13511" y="5460"/>
                  </a:lnTo>
                  <a:cubicBezTo>
                    <a:pt x="13668" y="5395"/>
                    <a:pt x="13785" y="5272"/>
                    <a:pt x="13722" y="5115"/>
                  </a:cubicBezTo>
                  <a:lnTo>
                    <a:pt x="13206" y="3454"/>
                  </a:lnTo>
                  <a:lnTo>
                    <a:pt x="12470" y="1614"/>
                  </a:lnTo>
                  <a:lnTo>
                    <a:pt x="11628" y="164"/>
                  </a:lnTo>
                  <a:cubicBezTo>
                    <a:pt x="11584" y="53"/>
                    <a:pt x="11558" y="1"/>
                    <a:pt x="11492" y="1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9"/>
            <p:cNvSpPr/>
            <p:nvPr/>
          </p:nvSpPr>
          <p:spPr>
            <a:xfrm>
              <a:off x="661522" y="229327"/>
              <a:ext cx="96918" cy="94474"/>
            </a:xfrm>
            <a:custGeom>
              <a:avLst/>
              <a:gdLst/>
              <a:ahLst/>
              <a:cxnLst/>
              <a:rect l="l" t="t" r="r" b="b"/>
              <a:pathLst>
                <a:path w="2102" h="2049" extrusionOk="0">
                  <a:moveTo>
                    <a:pt x="1051" y="506"/>
                  </a:moveTo>
                  <a:cubicBezTo>
                    <a:pt x="1120" y="506"/>
                    <a:pt x="1190" y="520"/>
                    <a:pt x="1255" y="549"/>
                  </a:cubicBezTo>
                  <a:cubicBezTo>
                    <a:pt x="1383" y="603"/>
                    <a:pt x="1479" y="704"/>
                    <a:pt x="1531" y="832"/>
                  </a:cubicBezTo>
                  <a:cubicBezTo>
                    <a:pt x="1636" y="1096"/>
                    <a:pt x="1509" y="1399"/>
                    <a:pt x="1244" y="1505"/>
                  </a:cubicBezTo>
                  <a:cubicBezTo>
                    <a:pt x="1182" y="1530"/>
                    <a:pt x="1117" y="1542"/>
                    <a:pt x="1052" y="1542"/>
                  </a:cubicBezTo>
                  <a:cubicBezTo>
                    <a:pt x="982" y="1542"/>
                    <a:pt x="912" y="1528"/>
                    <a:pt x="846" y="1500"/>
                  </a:cubicBezTo>
                  <a:cubicBezTo>
                    <a:pt x="721" y="1447"/>
                    <a:pt x="622" y="1346"/>
                    <a:pt x="570" y="1218"/>
                  </a:cubicBezTo>
                  <a:cubicBezTo>
                    <a:pt x="465" y="951"/>
                    <a:pt x="593" y="650"/>
                    <a:pt x="858" y="544"/>
                  </a:cubicBezTo>
                  <a:cubicBezTo>
                    <a:pt x="921" y="520"/>
                    <a:pt x="986" y="506"/>
                    <a:pt x="1051" y="506"/>
                  </a:cubicBezTo>
                  <a:close/>
                  <a:moveTo>
                    <a:pt x="1050" y="1"/>
                  </a:moveTo>
                  <a:cubicBezTo>
                    <a:pt x="922" y="1"/>
                    <a:pt x="794" y="25"/>
                    <a:pt x="671" y="75"/>
                  </a:cubicBezTo>
                  <a:cubicBezTo>
                    <a:pt x="418" y="176"/>
                    <a:pt x="218" y="369"/>
                    <a:pt x="110" y="621"/>
                  </a:cubicBezTo>
                  <a:cubicBezTo>
                    <a:pt x="3" y="872"/>
                    <a:pt x="0" y="1150"/>
                    <a:pt x="101" y="1404"/>
                  </a:cubicBezTo>
                  <a:cubicBezTo>
                    <a:pt x="202" y="1658"/>
                    <a:pt x="398" y="1857"/>
                    <a:pt x="649" y="1965"/>
                  </a:cubicBezTo>
                  <a:cubicBezTo>
                    <a:pt x="777" y="2021"/>
                    <a:pt x="914" y="2048"/>
                    <a:pt x="1051" y="2048"/>
                  </a:cubicBezTo>
                  <a:cubicBezTo>
                    <a:pt x="1179" y="2048"/>
                    <a:pt x="1309" y="2023"/>
                    <a:pt x="1432" y="1974"/>
                  </a:cubicBezTo>
                  <a:cubicBezTo>
                    <a:pt x="1684" y="1873"/>
                    <a:pt x="1883" y="1678"/>
                    <a:pt x="1991" y="1426"/>
                  </a:cubicBezTo>
                  <a:cubicBezTo>
                    <a:pt x="2099" y="1175"/>
                    <a:pt x="2101" y="897"/>
                    <a:pt x="2000" y="643"/>
                  </a:cubicBezTo>
                  <a:cubicBezTo>
                    <a:pt x="1899" y="390"/>
                    <a:pt x="1704" y="192"/>
                    <a:pt x="1452" y="84"/>
                  </a:cubicBezTo>
                  <a:cubicBezTo>
                    <a:pt x="1323" y="29"/>
                    <a:pt x="1186" y="1"/>
                    <a:pt x="1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9"/>
            <p:cNvSpPr/>
            <p:nvPr/>
          </p:nvSpPr>
          <p:spPr>
            <a:xfrm>
              <a:off x="355231" y="351971"/>
              <a:ext cx="97010" cy="94428"/>
            </a:xfrm>
            <a:custGeom>
              <a:avLst/>
              <a:gdLst/>
              <a:ahLst/>
              <a:cxnLst/>
              <a:rect l="l" t="t" r="r" b="b"/>
              <a:pathLst>
                <a:path w="2104" h="2048" extrusionOk="0">
                  <a:moveTo>
                    <a:pt x="1053" y="506"/>
                  </a:moveTo>
                  <a:cubicBezTo>
                    <a:pt x="1120" y="506"/>
                    <a:pt x="1190" y="519"/>
                    <a:pt x="1255" y="548"/>
                  </a:cubicBezTo>
                  <a:cubicBezTo>
                    <a:pt x="1383" y="602"/>
                    <a:pt x="1482" y="703"/>
                    <a:pt x="1533" y="831"/>
                  </a:cubicBezTo>
                  <a:cubicBezTo>
                    <a:pt x="1639" y="1096"/>
                    <a:pt x="1509" y="1399"/>
                    <a:pt x="1244" y="1504"/>
                  </a:cubicBezTo>
                  <a:cubicBezTo>
                    <a:pt x="1182" y="1529"/>
                    <a:pt x="1117" y="1542"/>
                    <a:pt x="1052" y="1542"/>
                  </a:cubicBezTo>
                  <a:cubicBezTo>
                    <a:pt x="983" y="1542"/>
                    <a:pt x="914" y="1528"/>
                    <a:pt x="849" y="1500"/>
                  </a:cubicBezTo>
                  <a:cubicBezTo>
                    <a:pt x="721" y="1446"/>
                    <a:pt x="622" y="1345"/>
                    <a:pt x="570" y="1217"/>
                  </a:cubicBezTo>
                  <a:cubicBezTo>
                    <a:pt x="465" y="952"/>
                    <a:pt x="595" y="649"/>
                    <a:pt x="860" y="544"/>
                  </a:cubicBezTo>
                  <a:cubicBezTo>
                    <a:pt x="923" y="519"/>
                    <a:pt x="988" y="506"/>
                    <a:pt x="1053" y="506"/>
                  </a:cubicBezTo>
                  <a:close/>
                  <a:moveTo>
                    <a:pt x="1051" y="0"/>
                  </a:moveTo>
                  <a:cubicBezTo>
                    <a:pt x="923" y="0"/>
                    <a:pt x="794" y="25"/>
                    <a:pt x="671" y="75"/>
                  </a:cubicBezTo>
                  <a:cubicBezTo>
                    <a:pt x="418" y="176"/>
                    <a:pt x="220" y="371"/>
                    <a:pt x="113" y="622"/>
                  </a:cubicBezTo>
                  <a:cubicBezTo>
                    <a:pt x="5" y="874"/>
                    <a:pt x="0" y="1150"/>
                    <a:pt x="104" y="1403"/>
                  </a:cubicBezTo>
                  <a:cubicBezTo>
                    <a:pt x="205" y="1657"/>
                    <a:pt x="398" y="1857"/>
                    <a:pt x="649" y="1964"/>
                  </a:cubicBezTo>
                  <a:cubicBezTo>
                    <a:pt x="779" y="2021"/>
                    <a:pt x="916" y="2047"/>
                    <a:pt x="1053" y="2047"/>
                  </a:cubicBezTo>
                  <a:cubicBezTo>
                    <a:pt x="1181" y="2047"/>
                    <a:pt x="1309" y="2023"/>
                    <a:pt x="1432" y="1973"/>
                  </a:cubicBezTo>
                  <a:cubicBezTo>
                    <a:pt x="1686" y="1872"/>
                    <a:pt x="1886" y="1677"/>
                    <a:pt x="1993" y="1426"/>
                  </a:cubicBezTo>
                  <a:cubicBezTo>
                    <a:pt x="2101" y="1174"/>
                    <a:pt x="2103" y="898"/>
                    <a:pt x="2002" y="645"/>
                  </a:cubicBezTo>
                  <a:cubicBezTo>
                    <a:pt x="1901" y="391"/>
                    <a:pt x="1706" y="191"/>
                    <a:pt x="1455" y="84"/>
                  </a:cubicBezTo>
                  <a:cubicBezTo>
                    <a:pt x="1325" y="28"/>
                    <a:pt x="1188" y="0"/>
                    <a:pt x="10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9"/>
            <p:cNvSpPr/>
            <p:nvPr/>
          </p:nvSpPr>
          <p:spPr>
            <a:xfrm>
              <a:off x="775453" y="269947"/>
              <a:ext cx="107661" cy="126150"/>
            </a:xfrm>
            <a:custGeom>
              <a:avLst/>
              <a:gdLst/>
              <a:ahLst/>
              <a:cxnLst/>
              <a:rect l="l" t="t" r="r" b="b"/>
              <a:pathLst>
                <a:path w="2335" h="2736" extrusionOk="0">
                  <a:moveTo>
                    <a:pt x="1603" y="0"/>
                  </a:moveTo>
                  <a:cubicBezTo>
                    <a:pt x="523" y="431"/>
                    <a:pt x="0" y="1656"/>
                    <a:pt x="431" y="2736"/>
                  </a:cubicBezTo>
                  <a:lnTo>
                    <a:pt x="2099" y="2069"/>
                  </a:lnTo>
                  <a:cubicBezTo>
                    <a:pt x="2258" y="2004"/>
                    <a:pt x="2334" y="1825"/>
                    <a:pt x="2272" y="166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9"/>
            <p:cNvSpPr/>
            <p:nvPr/>
          </p:nvSpPr>
          <p:spPr>
            <a:xfrm>
              <a:off x="230649" y="279629"/>
              <a:ext cx="107661" cy="126196"/>
            </a:xfrm>
            <a:custGeom>
              <a:avLst/>
              <a:gdLst/>
              <a:ahLst/>
              <a:cxnLst/>
              <a:rect l="l" t="t" r="r" b="b"/>
              <a:pathLst>
                <a:path w="2335" h="2737" extrusionOk="0">
                  <a:moveTo>
                    <a:pt x="1901" y="1"/>
                  </a:moveTo>
                  <a:lnTo>
                    <a:pt x="236" y="668"/>
                  </a:lnTo>
                  <a:cubicBezTo>
                    <a:pt x="77" y="733"/>
                    <a:pt x="0" y="912"/>
                    <a:pt x="63" y="1071"/>
                  </a:cubicBezTo>
                  <a:lnTo>
                    <a:pt x="732" y="2736"/>
                  </a:lnTo>
                  <a:lnTo>
                    <a:pt x="732" y="2736"/>
                  </a:lnTo>
                  <a:cubicBezTo>
                    <a:pt x="1810" y="2304"/>
                    <a:pt x="2334" y="1080"/>
                    <a:pt x="1901" y="1"/>
                  </a:cubicBezTo>
                  <a:close/>
                  <a:moveTo>
                    <a:pt x="732" y="2736"/>
                  </a:moveTo>
                  <a:cubicBezTo>
                    <a:pt x="731" y="2736"/>
                    <a:pt x="730" y="2736"/>
                    <a:pt x="730" y="2737"/>
                  </a:cubicBezTo>
                  <a:lnTo>
                    <a:pt x="732" y="2737"/>
                  </a:lnTo>
                  <a:lnTo>
                    <a:pt x="732" y="2736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9"/>
            <p:cNvSpPr/>
            <p:nvPr/>
          </p:nvSpPr>
          <p:spPr>
            <a:xfrm>
              <a:off x="298335" y="483560"/>
              <a:ext cx="126150" cy="92907"/>
            </a:xfrm>
            <a:custGeom>
              <a:avLst/>
              <a:gdLst/>
              <a:ahLst/>
              <a:cxnLst/>
              <a:rect l="l" t="t" r="r" b="b"/>
              <a:pathLst>
                <a:path w="2736" h="2015" extrusionOk="0">
                  <a:moveTo>
                    <a:pt x="781" y="1"/>
                  </a:moveTo>
                  <a:cubicBezTo>
                    <a:pt x="520" y="1"/>
                    <a:pt x="256" y="49"/>
                    <a:pt x="0" y="152"/>
                  </a:cubicBezTo>
                  <a:lnTo>
                    <a:pt x="667" y="1819"/>
                  </a:lnTo>
                  <a:cubicBezTo>
                    <a:pt x="715" y="1941"/>
                    <a:pt x="832" y="2014"/>
                    <a:pt x="954" y="2014"/>
                  </a:cubicBezTo>
                  <a:cubicBezTo>
                    <a:pt x="992" y="2014"/>
                    <a:pt x="1031" y="2007"/>
                    <a:pt x="1068" y="1992"/>
                  </a:cubicBezTo>
                  <a:lnTo>
                    <a:pt x="2736" y="1323"/>
                  </a:lnTo>
                  <a:cubicBezTo>
                    <a:pt x="2406" y="500"/>
                    <a:pt x="1615" y="1"/>
                    <a:pt x="781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9"/>
            <p:cNvSpPr/>
            <p:nvPr/>
          </p:nvSpPr>
          <p:spPr>
            <a:xfrm>
              <a:off x="474326" y="265014"/>
              <a:ext cx="165111" cy="145654"/>
            </a:xfrm>
            <a:custGeom>
              <a:avLst/>
              <a:gdLst/>
              <a:ahLst/>
              <a:cxnLst/>
              <a:rect l="l" t="t" r="r" b="b"/>
              <a:pathLst>
                <a:path w="3581" h="3159" extrusionOk="0">
                  <a:moveTo>
                    <a:pt x="1789" y="1"/>
                  </a:moveTo>
                  <a:cubicBezTo>
                    <a:pt x="1594" y="1"/>
                    <a:pt x="1396" y="37"/>
                    <a:pt x="1203" y="114"/>
                  </a:cubicBezTo>
                  <a:cubicBezTo>
                    <a:pt x="393" y="439"/>
                    <a:pt x="1" y="1357"/>
                    <a:pt x="326" y="2167"/>
                  </a:cubicBezTo>
                  <a:cubicBezTo>
                    <a:pt x="572" y="2783"/>
                    <a:pt x="1164" y="3159"/>
                    <a:pt x="1790" y="3159"/>
                  </a:cubicBezTo>
                  <a:cubicBezTo>
                    <a:pt x="1986" y="3159"/>
                    <a:pt x="2184" y="3122"/>
                    <a:pt x="2377" y="3045"/>
                  </a:cubicBezTo>
                  <a:cubicBezTo>
                    <a:pt x="3185" y="2722"/>
                    <a:pt x="3580" y="1801"/>
                    <a:pt x="3255" y="993"/>
                  </a:cubicBezTo>
                  <a:cubicBezTo>
                    <a:pt x="3008" y="376"/>
                    <a:pt x="2416" y="1"/>
                    <a:pt x="1789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9"/>
            <p:cNvSpPr/>
            <p:nvPr/>
          </p:nvSpPr>
          <p:spPr>
            <a:xfrm rot="-5400000">
              <a:off x="697978" y="89597"/>
              <a:ext cx="107661" cy="126150"/>
            </a:xfrm>
            <a:custGeom>
              <a:avLst/>
              <a:gdLst/>
              <a:ahLst/>
              <a:cxnLst/>
              <a:rect l="l" t="t" r="r" b="b"/>
              <a:pathLst>
                <a:path w="2335" h="2736" extrusionOk="0">
                  <a:moveTo>
                    <a:pt x="1603" y="0"/>
                  </a:moveTo>
                  <a:cubicBezTo>
                    <a:pt x="523" y="431"/>
                    <a:pt x="0" y="1656"/>
                    <a:pt x="431" y="2736"/>
                  </a:cubicBezTo>
                  <a:lnTo>
                    <a:pt x="2099" y="2069"/>
                  </a:lnTo>
                  <a:cubicBezTo>
                    <a:pt x="2258" y="2004"/>
                    <a:pt x="2334" y="1825"/>
                    <a:pt x="2272" y="166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3" name="Google Shape;1993;p45"/>
          <p:cNvGrpSpPr/>
          <p:nvPr/>
        </p:nvGrpSpPr>
        <p:grpSpPr>
          <a:xfrm rot="275805" flipH="1">
            <a:off x="-352784" y="3603260"/>
            <a:ext cx="1405691" cy="1476426"/>
            <a:chOff x="7835989" y="3119755"/>
            <a:chExt cx="1211351" cy="1272306"/>
          </a:xfrm>
        </p:grpSpPr>
        <p:sp>
          <p:nvSpPr>
            <p:cNvPr id="1994" name="Google Shape;1994;p45"/>
            <p:cNvSpPr/>
            <p:nvPr/>
          </p:nvSpPr>
          <p:spPr>
            <a:xfrm rot="-301520" flipH="1">
              <a:off x="8047878" y="3369362"/>
              <a:ext cx="958267" cy="982618"/>
            </a:xfrm>
            <a:custGeom>
              <a:avLst/>
              <a:gdLst/>
              <a:ahLst/>
              <a:cxnLst/>
              <a:rect l="l" t="t" r="r" b="b"/>
              <a:pathLst>
                <a:path w="38329" h="39303" extrusionOk="0">
                  <a:moveTo>
                    <a:pt x="25666" y="1"/>
                  </a:moveTo>
                  <a:cubicBezTo>
                    <a:pt x="25006" y="1"/>
                    <a:pt x="24345" y="253"/>
                    <a:pt x="23842" y="757"/>
                  </a:cubicBezTo>
                  <a:lnTo>
                    <a:pt x="8599" y="15995"/>
                  </a:lnTo>
                  <a:cubicBezTo>
                    <a:pt x="8417" y="16179"/>
                    <a:pt x="8266" y="16383"/>
                    <a:pt x="8152" y="16601"/>
                  </a:cubicBezTo>
                  <a:cubicBezTo>
                    <a:pt x="7804" y="16978"/>
                    <a:pt x="7449" y="17375"/>
                    <a:pt x="7086" y="17795"/>
                  </a:cubicBezTo>
                  <a:lnTo>
                    <a:pt x="483" y="24499"/>
                  </a:lnTo>
                  <a:cubicBezTo>
                    <a:pt x="5" y="24983"/>
                    <a:pt x="1" y="25762"/>
                    <a:pt x="474" y="26254"/>
                  </a:cubicBezTo>
                  <a:lnTo>
                    <a:pt x="12665" y="38918"/>
                  </a:lnTo>
                  <a:cubicBezTo>
                    <a:pt x="12913" y="39174"/>
                    <a:pt x="13242" y="39302"/>
                    <a:pt x="13572" y="39302"/>
                  </a:cubicBezTo>
                  <a:cubicBezTo>
                    <a:pt x="13891" y="39302"/>
                    <a:pt x="14210" y="39182"/>
                    <a:pt x="14456" y="38940"/>
                  </a:cubicBezTo>
                  <a:lnTo>
                    <a:pt x="21822" y="31685"/>
                  </a:lnTo>
                  <a:cubicBezTo>
                    <a:pt x="21909" y="31617"/>
                    <a:pt x="21995" y="31546"/>
                    <a:pt x="22073" y="31467"/>
                  </a:cubicBezTo>
                  <a:lnTo>
                    <a:pt x="24070" y="29470"/>
                  </a:lnTo>
                  <a:lnTo>
                    <a:pt x="28896" y="24716"/>
                  </a:lnTo>
                  <a:lnTo>
                    <a:pt x="28862" y="24680"/>
                  </a:lnTo>
                  <a:lnTo>
                    <a:pt x="37314" y="16229"/>
                  </a:lnTo>
                  <a:cubicBezTo>
                    <a:pt x="38321" y="15221"/>
                    <a:pt x="38328" y="13587"/>
                    <a:pt x="37314" y="12579"/>
                  </a:cubicBezTo>
                  <a:cubicBezTo>
                    <a:pt x="36811" y="12077"/>
                    <a:pt x="36152" y="11826"/>
                    <a:pt x="35493" y="11826"/>
                  </a:cubicBezTo>
                  <a:cubicBezTo>
                    <a:pt x="35053" y="11826"/>
                    <a:pt x="34614" y="11937"/>
                    <a:pt x="34221" y="12160"/>
                  </a:cubicBezTo>
                  <a:cubicBezTo>
                    <a:pt x="35218" y="11152"/>
                    <a:pt x="35218" y="9527"/>
                    <a:pt x="34210" y="8526"/>
                  </a:cubicBezTo>
                  <a:cubicBezTo>
                    <a:pt x="33708" y="8023"/>
                    <a:pt x="33049" y="7772"/>
                    <a:pt x="32390" y="7772"/>
                  </a:cubicBezTo>
                  <a:cubicBezTo>
                    <a:pt x="31834" y="7772"/>
                    <a:pt x="31277" y="7951"/>
                    <a:pt x="30814" y="8309"/>
                  </a:cubicBezTo>
                  <a:cubicBezTo>
                    <a:pt x="31793" y="7299"/>
                    <a:pt x="31788" y="5685"/>
                    <a:pt x="30785" y="4689"/>
                  </a:cubicBezTo>
                  <a:cubicBezTo>
                    <a:pt x="30282" y="4186"/>
                    <a:pt x="29624" y="3935"/>
                    <a:pt x="28965" y="3935"/>
                  </a:cubicBezTo>
                  <a:cubicBezTo>
                    <a:pt x="28456" y="3935"/>
                    <a:pt x="27947" y="4084"/>
                    <a:pt x="27509" y="4383"/>
                  </a:cubicBezTo>
                  <a:cubicBezTo>
                    <a:pt x="28496" y="3373"/>
                    <a:pt x="28494" y="1755"/>
                    <a:pt x="27488" y="757"/>
                  </a:cubicBezTo>
                  <a:cubicBezTo>
                    <a:pt x="26986" y="253"/>
                    <a:pt x="26326" y="1"/>
                    <a:pt x="25666" y="1"/>
                  </a:cubicBezTo>
                  <a:close/>
                </a:path>
              </a:pathLst>
            </a:custGeom>
            <a:solidFill>
              <a:srgbClr val="913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5" name="Google Shape;1995;p45"/>
            <p:cNvGrpSpPr/>
            <p:nvPr/>
          </p:nvGrpSpPr>
          <p:grpSpPr>
            <a:xfrm rot="2212194">
              <a:off x="7914030" y="3267732"/>
              <a:ext cx="652464" cy="477625"/>
              <a:chOff x="230649" y="98842"/>
              <a:chExt cx="652464" cy="477625"/>
            </a:xfrm>
          </p:grpSpPr>
          <p:sp>
            <p:nvSpPr>
              <p:cNvPr id="1996" name="Google Shape;1996;p45"/>
              <p:cNvSpPr/>
              <p:nvPr/>
            </p:nvSpPr>
            <p:spPr>
              <a:xfrm>
                <a:off x="240470" y="110694"/>
                <a:ext cx="635592" cy="453052"/>
              </a:xfrm>
              <a:custGeom>
                <a:avLst/>
                <a:gdLst/>
                <a:ahLst/>
                <a:cxnLst/>
                <a:rect l="l" t="t" r="r" b="b"/>
                <a:pathLst>
                  <a:path w="13785" h="9826" extrusionOk="0">
                    <a:moveTo>
                      <a:pt x="11492" y="1"/>
                    </a:moveTo>
                    <a:cubicBezTo>
                      <a:pt x="11463" y="1"/>
                      <a:pt x="11427" y="10"/>
                      <a:pt x="11379" y="29"/>
                    </a:cubicBezTo>
                    <a:lnTo>
                      <a:pt x="9734" y="444"/>
                    </a:lnTo>
                    <a:lnTo>
                      <a:pt x="1693" y="3663"/>
                    </a:lnTo>
                    <a:lnTo>
                      <a:pt x="182" y="4428"/>
                    </a:lnTo>
                    <a:lnTo>
                      <a:pt x="185" y="4428"/>
                    </a:lnTo>
                    <a:cubicBezTo>
                      <a:pt x="25" y="4491"/>
                      <a:pt x="1" y="4673"/>
                      <a:pt x="63" y="4832"/>
                    </a:cubicBezTo>
                    <a:lnTo>
                      <a:pt x="519" y="6401"/>
                    </a:lnTo>
                    <a:lnTo>
                      <a:pt x="1255" y="8239"/>
                    </a:lnTo>
                    <a:lnTo>
                      <a:pt x="2061" y="9612"/>
                    </a:lnTo>
                    <a:cubicBezTo>
                      <a:pt x="2110" y="9738"/>
                      <a:pt x="2178" y="9826"/>
                      <a:pt x="2281" y="9826"/>
                    </a:cubicBezTo>
                    <a:cubicBezTo>
                      <a:pt x="2309" y="9826"/>
                      <a:pt x="2339" y="9819"/>
                      <a:pt x="2373" y="9805"/>
                    </a:cubicBezTo>
                    <a:lnTo>
                      <a:pt x="3991" y="9410"/>
                    </a:lnTo>
                    <a:lnTo>
                      <a:pt x="12036" y="6190"/>
                    </a:lnTo>
                    <a:lnTo>
                      <a:pt x="13511" y="5460"/>
                    </a:lnTo>
                    <a:cubicBezTo>
                      <a:pt x="13668" y="5395"/>
                      <a:pt x="13785" y="5272"/>
                      <a:pt x="13722" y="5115"/>
                    </a:cubicBezTo>
                    <a:lnTo>
                      <a:pt x="13206" y="3454"/>
                    </a:lnTo>
                    <a:lnTo>
                      <a:pt x="12470" y="1614"/>
                    </a:lnTo>
                    <a:lnTo>
                      <a:pt x="11628" y="164"/>
                    </a:lnTo>
                    <a:cubicBezTo>
                      <a:pt x="11584" y="53"/>
                      <a:pt x="11558" y="1"/>
                      <a:pt x="11492" y="1"/>
                    </a:cubicBezTo>
                    <a:close/>
                  </a:path>
                </a:pathLst>
              </a:custGeom>
              <a:solidFill>
                <a:srgbClr val="C7D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45"/>
              <p:cNvSpPr/>
              <p:nvPr/>
            </p:nvSpPr>
            <p:spPr>
              <a:xfrm>
                <a:off x="661522" y="229327"/>
                <a:ext cx="96918" cy="9447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2049" extrusionOk="0">
                    <a:moveTo>
                      <a:pt x="1051" y="506"/>
                    </a:moveTo>
                    <a:cubicBezTo>
                      <a:pt x="1120" y="506"/>
                      <a:pt x="1190" y="520"/>
                      <a:pt x="1255" y="549"/>
                    </a:cubicBezTo>
                    <a:cubicBezTo>
                      <a:pt x="1383" y="603"/>
                      <a:pt x="1479" y="704"/>
                      <a:pt x="1531" y="832"/>
                    </a:cubicBezTo>
                    <a:cubicBezTo>
                      <a:pt x="1636" y="1096"/>
                      <a:pt x="1509" y="1399"/>
                      <a:pt x="1244" y="1505"/>
                    </a:cubicBezTo>
                    <a:cubicBezTo>
                      <a:pt x="1182" y="1530"/>
                      <a:pt x="1117" y="1542"/>
                      <a:pt x="1052" y="1542"/>
                    </a:cubicBezTo>
                    <a:cubicBezTo>
                      <a:pt x="982" y="1542"/>
                      <a:pt x="912" y="1528"/>
                      <a:pt x="846" y="1500"/>
                    </a:cubicBezTo>
                    <a:cubicBezTo>
                      <a:pt x="721" y="1447"/>
                      <a:pt x="622" y="1346"/>
                      <a:pt x="570" y="1218"/>
                    </a:cubicBezTo>
                    <a:cubicBezTo>
                      <a:pt x="465" y="951"/>
                      <a:pt x="593" y="650"/>
                      <a:pt x="858" y="544"/>
                    </a:cubicBezTo>
                    <a:cubicBezTo>
                      <a:pt x="921" y="520"/>
                      <a:pt x="986" y="506"/>
                      <a:pt x="1051" y="506"/>
                    </a:cubicBezTo>
                    <a:close/>
                    <a:moveTo>
                      <a:pt x="1050" y="1"/>
                    </a:moveTo>
                    <a:cubicBezTo>
                      <a:pt x="922" y="1"/>
                      <a:pt x="794" y="25"/>
                      <a:pt x="671" y="75"/>
                    </a:cubicBezTo>
                    <a:cubicBezTo>
                      <a:pt x="418" y="176"/>
                      <a:pt x="218" y="369"/>
                      <a:pt x="110" y="621"/>
                    </a:cubicBezTo>
                    <a:cubicBezTo>
                      <a:pt x="3" y="872"/>
                      <a:pt x="0" y="1150"/>
                      <a:pt x="101" y="1404"/>
                    </a:cubicBezTo>
                    <a:cubicBezTo>
                      <a:pt x="202" y="1658"/>
                      <a:pt x="398" y="1857"/>
                      <a:pt x="649" y="1965"/>
                    </a:cubicBezTo>
                    <a:cubicBezTo>
                      <a:pt x="777" y="2021"/>
                      <a:pt x="914" y="2048"/>
                      <a:pt x="1051" y="2048"/>
                    </a:cubicBezTo>
                    <a:cubicBezTo>
                      <a:pt x="1179" y="2048"/>
                      <a:pt x="1309" y="2023"/>
                      <a:pt x="1432" y="1974"/>
                    </a:cubicBezTo>
                    <a:cubicBezTo>
                      <a:pt x="1684" y="1873"/>
                      <a:pt x="1883" y="1678"/>
                      <a:pt x="1991" y="1426"/>
                    </a:cubicBezTo>
                    <a:cubicBezTo>
                      <a:pt x="2099" y="1175"/>
                      <a:pt x="2101" y="897"/>
                      <a:pt x="2000" y="643"/>
                    </a:cubicBezTo>
                    <a:cubicBezTo>
                      <a:pt x="1899" y="390"/>
                      <a:pt x="1704" y="192"/>
                      <a:pt x="1452" y="84"/>
                    </a:cubicBezTo>
                    <a:cubicBezTo>
                      <a:pt x="1323" y="29"/>
                      <a:pt x="1186" y="1"/>
                      <a:pt x="10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45"/>
              <p:cNvSpPr/>
              <p:nvPr/>
            </p:nvSpPr>
            <p:spPr>
              <a:xfrm>
                <a:off x="355231" y="351971"/>
                <a:ext cx="97010" cy="94428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2048" extrusionOk="0">
                    <a:moveTo>
                      <a:pt x="1053" y="506"/>
                    </a:moveTo>
                    <a:cubicBezTo>
                      <a:pt x="1120" y="506"/>
                      <a:pt x="1190" y="519"/>
                      <a:pt x="1255" y="548"/>
                    </a:cubicBezTo>
                    <a:cubicBezTo>
                      <a:pt x="1383" y="602"/>
                      <a:pt x="1482" y="703"/>
                      <a:pt x="1533" y="831"/>
                    </a:cubicBezTo>
                    <a:cubicBezTo>
                      <a:pt x="1639" y="1096"/>
                      <a:pt x="1509" y="1399"/>
                      <a:pt x="1244" y="1504"/>
                    </a:cubicBezTo>
                    <a:cubicBezTo>
                      <a:pt x="1182" y="1529"/>
                      <a:pt x="1117" y="1542"/>
                      <a:pt x="1052" y="1542"/>
                    </a:cubicBezTo>
                    <a:cubicBezTo>
                      <a:pt x="983" y="1542"/>
                      <a:pt x="914" y="1528"/>
                      <a:pt x="849" y="1500"/>
                    </a:cubicBezTo>
                    <a:cubicBezTo>
                      <a:pt x="721" y="1446"/>
                      <a:pt x="622" y="1345"/>
                      <a:pt x="570" y="1217"/>
                    </a:cubicBezTo>
                    <a:cubicBezTo>
                      <a:pt x="465" y="952"/>
                      <a:pt x="595" y="649"/>
                      <a:pt x="860" y="544"/>
                    </a:cubicBezTo>
                    <a:cubicBezTo>
                      <a:pt x="923" y="519"/>
                      <a:pt x="988" y="506"/>
                      <a:pt x="1053" y="506"/>
                    </a:cubicBezTo>
                    <a:close/>
                    <a:moveTo>
                      <a:pt x="1051" y="0"/>
                    </a:moveTo>
                    <a:cubicBezTo>
                      <a:pt x="923" y="0"/>
                      <a:pt x="794" y="25"/>
                      <a:pt x="671" y="75"/>
                    </a:cubicBezTo>
                    <a:cubicBezTo>
                      <a:pt x="418" y="176"/>
                      <a:pt x="220" y="371"/>
                      <a:pt x="113" y="622"/>
                    </a:cubicBezTo>
                    <a:cubicBezTo>
                      <a:pt x="5" y="874"/>
                      <a:pt x="0" y="1150"/>
                      <a:pt x="104" y="1403"/>
                    </a:cubicBezTo>
                    <a:cubicBezTo>
                      <a:pt x="205" y="1657"/>
                      <a:pt x="398" y="1857"/>
                      <a:pt x="649" y="1964"/>
                    </a:cubicBezTo>
                    <a:cubicBezTo>
                      <a:pt x="779" y="2021"/>
                      <a:pt x="916" y="2047"/>
                      <a:pt x="1053" y="2047"/>
                    </a:cubicBezTo>
                    <a:cubicBezTo>
                      <a:pt x="1181" y="2047"/>
                      <a:pt x="1309" y="2023"/>
                      <a:pt x="1432" y="1973"/>
                    </a:cubicBezTo>
                    <a:cubicBezTo>
                      <a:pt x="1686" y="1872"/>
                      <a:pt x="1886" y="1677"/>
                      <a:pt x="1993" y="1426"/>
                    </a:cubicBezTo>
                    <a:cubicBezTo>
                      <a:pt x="2101" y="1174"/>
                      <a:pt x="2103" y="898"/>
                      <a:pt x="2002" y="645"/>
                    </a:cubicBezTo>
                    <a:cubicBezTo>
                      <a:pt x="1901" y="391"/>
                      <a:pt x="1706" y="191"/>
                      <a:pt x="1455" y="84"/>
                    </a:cubicBezTo>
                    <a:cubicBezTo>
                      <a:pt x="1325" y="28"/>
                      <a:pt x="1188" y="0"/>
                      <a:pt x="10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45"/>
              <p:cNvSpPr/>
              <p:nvPr/>
            </p:nvSpPr>
            <p:spPr>
              <a:xfrm>
                <a:off x="775453" y="269947"/>
                <a:ext cx="107661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736" extrusionOk="0">
                    <a:moveTo>
                      <a:pt x="1603" y="0"/>
                    </a:moveTo>
                    <a:cubicBezTo>
                      <a:pt x="523" y="431"/>
                      <a:pt x="0" y="1656"/>
                      <a:pt x="431" y="2736"/>
                    </a:cubicBezTo>
                    <a:lnTo>
                      <a:pt x="2099" y="2069"/>
                    </a:lnTo>
                    <a:cubicBezTo>
                      <a:pt x="2258" y="2004"/>
                      <a:pt x="2334" y="1825"/>
                      <a:pt x="2272" y="1665"/>
                    </a:cubicBezTo>
                    <a:lnTo>
                      <a:pt x="1603" y="0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45"/>
              <p:cNvSpPr/>
              <p:nvPr/>
            </p:nvSpPr>
            <p:spPr>
              <a:xfrm>
                <a:off x="230649" y="279629"/>
                <a:ext cx="107661" cy="126196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737" extrusionOk="0">
                    <a:moveTo>
                      <a:pt x="1901" y="1"/>
                    </a:moveTo>
                    <a:lnTo>
                      <a:pt x="236" y="668"/>
                    </a:lnTo>
                    <a:cubicBezTo>
                      <a:pt x="77" y="733"/>
                      <a:pt x="0" y="912"/>
                      <a:pt x="63" y="1071"/>
                    </a:cubicBezTo>
                    <a:lnTo>
                      <a:pt x="732" y="2736"/>
                    </a:lnTo>
                    <a:lnTo>
                      <a:pt x="732" y="2736"/>
                    </a:lnTo>
                    <a:cubicBezTo>
                      <a:pt x="1810" y="2304"/>
                      <a:pt x="2334" y="1080"/>
                      <a:pt x="1901" y="1"/>
                    </a:cubicBezTo>
                    <a:close/>
                    <a:moveTo>
                      <a:pt x="732" y="2736"/>
                    </a:moveTo>
                    <a:cubicBezTo>
                      <a:pt x="731" y="2736"/>
                      <a:pt x="730" y="2736"/>
                      <a:pt x="730" y="2737"/>
                    </a:cubicBezTo>
                    <a:lnTo>
                      <a:pt x="732" y="2737"/>
                    </a:lnTo>
                    <a:lnTo>
                      <a:pt x="732" y="2736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45"/>
              <p:cNvSpPr/>
              <p:nvPr/>
            </p:nvSpPr>
            <p:spPr>
              <a:xfrm>
                <a:off x="298335" y="483560"/>
                <a:ext cx="126150" cy="92907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015" extrusionOk="0">
                    <a:moveTo>
                      <a:pt x="781" y="1"/>
                    </a:moveTo>
                    <a:cubicBezTo>
                      <a:pt x="520" y="1"/>
                      <a:pt x="256" y="49"/>
                      <a:pt x="0" y="152"/>
                    </a:cubicBezTo>
                    <a:lnTo>
                      <a:pt x="667" y="1819"/>
                    </a:lnTo>
                    <a:cubicBezTo>
                      <a:pt x="715" y="1941"/>
                      <a:pt x="832" y="2014"/>
                      <a:pt x="954" y="2014"/>
                    </a:cubicBezTo>
                    <a:cubicBezTo>
                      <a:pt x="992" y="2014"/>
                      <a:pt x="1031" y="2007"/>
                      <a:pt x="1068" y="1992"/>
                    </a:cubicBezTo>
                    <a:lnTo>
                      <a:pt x="2736" y="1323"/>
                    </a:lnTo>
                    <a:cubicBezTo>
                      <a:pt x="2406" y="500"/>
                      <a:pt x="1615" y="1"/>
                      <a:pt x="781" y="1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45"/>
              <p:cNvSpPr/>
              <p:nvPr/>
            </p:nvSpPr>
            <p:spPr>
              <a:xfrm>
                <a:off x="474326" y="265014"/>
                <a:ext cx="165111" cy="145654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159" extrusionOk="0">
                    <a:moveTo>
                      <a:pt x="1789" y="1"/>
                    </a:moveTo>
                    <a:cubicBezTo>
                      <a:pt x="1594" y="1"/>
                      <a:pt x="1396" y="37"/>
                      <a:pt x="1203" y="114"/>
                    </a:cubicBezTo>
                    <a:cubicBezTo>
                      <a:pt x="393" y="439"/>
                      <a:pt x="1" y="1357"/>
                      <a:pt x="326" y="2167"/>
                    </a:cubicBezTo>
                    <a:cubicBezTo>
                      <a:pt x="572" y="2783"/>
                      <a:pt x="1164" y="3159"/>
                      <a:pt x="1790" y="3159"/>
                    </a:cubicBezTo>
                    <a:cubicBezTo>
                      <a:pt x="1986" y="3159"/>
                      <a:pt x="2184" y="3122"/>
                      <a:pt x="2377" y="3045"/>
                    </a:cubicBezTo>
                    <a:cubicBezTo>
                      <a:pt x="3185" y="2722"/>
                      <a:pt x="3580" y="1801"/>
                      <a:pt x="3255" y="993"/>
                    </a:cubicBezTo>
                    <a:cubicBezTo>
                      <a:pt x="3008" y="376"/>
                      <a:pt x="2416" y="1"/>
                      <a:pt x="1789" y="1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45"/>
              <p:cNvSpPr/>
              <p:nvPr/>
            </p:nvSpPr>
            <p:spPr>
              <a:xfrm rot="-5400000">
                <a:off x="697978" y="89597"/>
                <a:ext cx="107661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736" extrusionOk="0">
                    <a:moveTo>
                      <a:pt x="1603" y="0"/>
                    </a:moveTo>
                    <a:cubicBezTo>
                      <a:pt x="523" y="431"/>
                      <a:pt x="0" y="1656"/>
                      <a:pt x="431" y="2736"/>
                    </a:cubicBezTo>
                    <a:lnTo>
                      <a:pt x="2099" y="2069"/>
                    </a:lnTo>
                    <a:cubicBezTo>
                      <a:pt x="2258" y="2004"/>
                      <a:pt x="2334" y="1825"/>
                      <a:pt x="2272" y="1665"/>
                    </a:cubicBezTo>
                    <a:lnTo>
                      <a:pt x="1603" y="0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04" name="Google Shape;2004;p45"/>
            <p:cNvSpPr/>
            <p:nvPr/>
          </p:nvSpPr>
          <p:spPr>
            <a:xfrm rot="-301520" flipH="1">
              <a:off x="8342802" y="4089698"/>
              <a:ext cx="2550" cy="75"/>
            </a:xfrm>
            <a:custGeom>
              <a:avLst/>
              <a:gdLst/>
              <a:ahLst/>
              <a:cxnLst/>
              <a:rect l="l" t="t" r="r" b="b"/>
              <a:pathLst>
                <a:path w="102" h="3" extrusionOk="0">
                  <a:moveTo>
                    <a:pt x="1" y="1"/>
                  </a:moveTo>
                  <a:lnTo>
                    <a:pt x="50" y="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05" name="Google Shape;2005;p45"/>
            <p:cNvGrpSpPr/>
            <p:nvPr/>
          </p:nvGrpSpPr>
          <p:grpSpPr>
            <a:xfrm rot="-468991">
              <a:off x="8017844" y="3490743"/>
              <a:ext cx="652459" cy="477621"/>
              <a:chOff x="230649" y="98842"/>
              <a:chExt cx="652464" cy="477625"/>
            </a:xfrm>
          </p:grpSpPr>
          <p:sp>
            <p:nvSpPr>
              <p:cNvPr id="2006" name="Google Shape;2006;p45"/>
              <p:cNvSpPr/>
              <p:nvPr/>
            </p:nvSpPr>
            <p:spPr>
              <a:xfrm>
                <a:off x="240470" y="110694"/>
                <a:ext cx="635592" cy="453052"/>
              </a:xfrm>
              <a:custGeom>
                <a:avLst/>
                <a:gdLst/>
                <a:ahLst/>
                <a:cxnLst/>
                <a:rect l="l" t="t" r="r" b="b"/>
                <a:pathLst>
                  <a:path w="13785" h="9826" extrusionOk="0">
                    <a:moveTo>
                      <a:pt x="11492" y="1"/>
                    </a:moveTo>
                    <a:cubicBezTo>
                      <a:pt x="11463" y="1"/>
                      <a:pt x="11427" y="10"/>
                      <a:pt x="11379" y="29"/>
                    </a:cubicBezTo>
                    <a:lnTo>
                      <a:pt x="9734" y="444"/>
                    </a:lnTo>
                    <a:lnTo>
                      <a:pt x="1693" y="3663"/>
                    </a:lnTo>
                    <a:lnTo>
                      <a:pt x="182" y="4428"/>
                    </a:lnTo>
                    <a:lnTo>
                      <a:pt x="185" y="4428"/>
                    </a:lnTo>
                    <a:cubicBezTo>
                      <a:pt x="25" y="4491"/>
                      <a:pt x="1" y="4673"/>
                      <a:pt x="63" y="4832"/>
                    </a:cubicBezTo>
                    <a:lnTo>
                      <a:pt x="519" y="6401"/>
                    </a:lnTo>
                    <a:lnTo>
                      <a:pt x="1255" y="8239"/>
                    </a:lnTo>
                    <a:lnTo>
                      <a:pt x="2061" y="9612"/>
                    </a:lnTo>
                    <a:cubicBezTo>
                      <a:pt x="2110" y="9738"/>
                      <a:pt x="2178" y="9826"/>
                      <a:pt x="2281" y="9826"/>
                    </a:cubicBezTo>
                    <a:cubicBezTo>
                      <a:pt x="2309" y="9826"/>
                      <a:pt x="2339" y="9819"/>
                      <a:pt x="2373" y="9805"/>
                    </a:cubicBezTo>
                    <a:lnTo>
                      <a:pt x="3991" y="9410"/>
                    </a:lnTo>
                    <a:lnTo>
                      <a:pt x="12036" y="6190"/>
                    </a:lnTo>
                    <a:lnTo>
                      <a:pt x="13511" y="5460"/>
                    </a:lnTo>
                    <a:cubicBezTo>
                      <a:pt x="13668" y="5395"/>
                      <a:pt x="13785" y="5272"/>
                      <a:pt x="13722" y="5115"/>
                    </a:cubicBezTo>
                    <a:lnTo>
                      <a:pt x="13206" y="3454"/>
                    </a:lnTo>
                    <a:lnTo>
                      <a:pt x="12470" y="1614"/>
                    </a:lnTo>
                    <a:lnTo>
                      <a:pt x="11628" y="164"/>
                    </a:lnTo>
                    <a:cubicBezTo>
                      <a:pt x="11584" y="53"/>
                      <a:pt x="11558" y="1"/>
                      <a:pt x="11492" y="1"/>
                    </a:cubicBezTo>
                    <a:close/>
                  </a:path>
                </a:pathLst>
              </a:custGeom>
              <a:solidFill>
                <a:srgbClr val="C7D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45"/>
              <p:cNvSpPr/>
              <p:nvPr/>
            </p:nvSpPr>
            <p:spPr>
              <a:xfrm>
                <a:off x="661522" y="229327"/>
                <a:ext cx="96918" cy="9447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2049" extrusionOk="0">
                    <a:moveTo>
                      <a:pt x="1051" y="506"/>
                    </a:moveTo>
                    <a:cubicBezTo>
                      <a:pt x="1120" y="506"/>
                      <a:pt x="1190" y="520"/>
                      <a:pt x="1255" y="549"/>
                    </a:cubicBezTo>
                    <a:cubicBezTo>
                      <a:pt x="1383" y="603"/>
                      <a:pt x="1479" y="704"/>
                      <a:pt x="1531" y="832"/>
                    </a:cubicBezTo>
                    <a:cubicBezTo>
                      <a:pt x="1636" y="1096"/>
                      <a:pt x="1509" y="1399"/>
                      <a:pt x="1244" y="1505"/>
                    </a:cubicBezTo>
                    <a:cubicBezTo>
                      <a:pt x="1182" y="1530"/>
                      <a:pt x="1117" y="1542"/>
                      <a:pt x="1052" y="1542"/>
                    </a:cubicBezTo>
                    <a:cubicBezTo>
                      <a:pt x="982" y="1542"/>
                      <a:pt x="912" y="1528"/>
                      <a:pt x="846" y="1500"/>
                    </a:cubicBezTo>
                    <a:cubicBezTo>
                      <a:pt x="721" y="1447"/>
                      <a:pt x="622" y="1346"/>
                      <a:pt x="570" y="1218"/>
                    </a:cubicBezTo>
                    <a:cubicBezTo>
                      <a:pt x="465" y="951"/>
                      <a:pt x="593" y="650"/>
                      <a:pt x="858" y="544"/>
                    </a:cubicBezTo>
                    <a:cubicBezTo>
                      <a:pt x="921" y="520"/>
                      <a:pt x="986" y="506"/>
                      <a:pt x="1051" y="506"/>
                    </a:cubicBezTo>
                    <a:close/>
                    <a:moveTo>
                      <a:pt x="1050" y="1"/>
                    </a:moveTo>
                    <a:cubicBezTo>
                      <a:pt x="922" y="1"/>
                      <a:pt x="794" y="25"/>
                      <a:pt x="671" y="75"/>
                    </a:cubicBezTo>
                    <a:cubicBezTo>
                      <a:pt x="418" y="176"/>
                      <a:pt x="218" y="369"/>
                      <a:pt x="110" y="621"/>
                    </a:cubicBezTo>
                    <a:cubicBezTo>
                      <a:pt x="3" y="872"/>
                      <a:pt x="0" y="1150"/>
                      <a:pt x="101" y="1404"/>
                    </a:cubicBezTo>
                    <a:cubicBezTo>
                      <a:pt x="202" y="1658"/>
                      <a:pt x="398" y="1857"/>
                      <a:pt x="649" y="1965"/>
                    </a:cubicBezTo>
                    <a:cubicBezTo>
                      <a:pt x="777" y="2021"/>
                      <a:pt x="914" y="2048"/>
                      <a:pt x="1051" y="2048"/>
                    </a:cubicBezTo>
                    <a:cubicBezTo>
                      <a:pt x="1179" y="2048"/>
                      <a:pt x="1309" y="2023"/>
                      <a:pt x="1432" y="1974"/>
                    </a:cubicBezTo>
                    <a:cubicBezTo>
                      <a:pt x="1684" y="1873"/>
                      <a:pt x="1883" y="1678"/>
                      <a:pt x="1991" y="1426"/>
                    </a:cubicBezTo>
                    <a:cubicBezTo>
                      <a:pt x="2099" y="1175"/>
                      <a:pt x="2101" y="897"/>
                      <a:pt x="2000" y="643"/>
                    </a:cubicBezTo>
                    <a:cubicBezTo>
                      <a:pt x="1899" y="390"/>
                      <a:pt x="1704" y="192"/>
                      <a:pt x="1452" y="84"/>
                    </a:cubicBezTo>
                    <a:cubicBezTo>
                      <a:pt x="1323" y="29"/>
                      <a:pt x="1186" y="1"/>
                      <a:pt x="10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45"/>
              <p:cNvSpPr/>
              <p:nvPr/>
            </p:nvSpPr>
            <p:spPr>
              <a:xfrm>
                <a:off x="355231" y="351971"/>
                <a:ext cx="97010" cy="94428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2048" extrusionOk="0">
                    <a:moveTo>
                      <a:pt x="1053" y="506"/>
                    </a:moveTo>
                    <a:cubicBezTo>
                      <a:pt x="1120" y="506"/>
                      <a:pt x="1190" y="519"/>
                      <a:pt x="1255" y="548"/>
                    </a:cubicBezTo>
                    <a:cubicBezTo>
                      <a:pt x="1383" y="602"/>
                      <a:pt x="1482" y="703"/>
                      <a:pt x="1533" y="831"/>
                    </a:cubicBezTo>
                    <a:cubicBezTo>
                      <a:pt x="1639" y="1096"/>
                      <a:pt x="1509" y="1399"/>
                      <a:pt x="1244" y="1504"/>
                    </a:cubicBezTo>
                    <a:cubicBezTo>
                      <a:pt x="1182" y="1529"/>
                      <a:pt x="1117" y="1542"/>
                      <a:pt x="1052" y="1542"/>
                    </a:cubicBezTo>
                    <a:cubicBezTo>
                      <a:pt x="983" y="1542"/>
                      <a:pt x="914" y="1528"/>
                      <a:pt x="849" y="1500"/>
                    </a:cubicBezTo>
                    <a:cubicBezTo>
                      <a:pt x="721" y="1446"/>
                      <a:pt x="622" y="1345"/>
                      <a:pt x="570" y="1217"/>
                    </a:cubicBezTo>
                    <a:cubicBezTo>
                      <a:pt x="465" y="952"/>
                      <a:pt x="595" y="649"/>
                      <a:pt x="860" y="544"/>
                    </a:cubicBezTo>
                    <a:cubicBezTo>
                      <a:pt x="923" y="519"/>
                      <a:pt x="988" y="506"/>
                      <a:pt x="1053" y="506"/>
                    </a:cubicBezTo>
                    <a:close/>
                    <a:moveTo>
                      <a:pt x="1051" y="0"/>
                    </a:moveTo>
                    <a:cubicBezTo>
                      <a:pt x="923" y="0"/>
                      <a:pt x="794" y="25"/>
                      <a:pt x="671" y="75"/>
                    </a:cubicBezTo>
                    <a:cubicBezTo>
                      <a:pt x="418" y="176"/>
                      <a:pt x="220" y="371"/>
                      <a:pt x="113" y="622"/>
                    </a:cubicBezTo>
                    <a:cubicBezTo>
                      <a:pt x="5" y="874"/>
                      <a:pt x="0" y="1150"/>
                      <a:pt x="104" y="1403"/>
                    </a:cubicBezTo>
                    <a:cubicBezTo>
                      <a:pt x="205" y="1657"/>
                      <a:pt x="398" y="1857"/>
                      <a:pt x="649" y="1964"/>
                    </a:cubicBezTo>
                    <a:cubicBezTo>
                      <a:pt x="779" y="2021"/>
                      <a:pt x="916" y="2047"/>
                      <a:pt x="1053" y="2047"/>
                    </a:cubicBezTo>
                    <a:cubicBezTo>
                      <a:pt x="1181" y="2047"/>
                      <a:pt x="1309" y="2023"/>
                      <a:pt x="1432" y="1973"/>
                    </a:cubicBezTo>
                    <a:cubicBezTo>
                      <a:pt x="1686" y="1872"/>
                      <a:pt x="1886" y="1677"/>
                      <a:pt x="1993" y="1426"/>
                    </a:cubicBezTo>
                    <a:cubicBezTo>
                      <a:pt x="2101" y="1174"/>
                      <a:pt x="2103" y="898"/>
                      <a:pt x="2002" y="645"/>
                    </a:cubicBezTo>
                    <a:cubicBezTo>
                      <a:pt x="1901" y="391"/>
                      <a:pt x="1706" y="191"/>
                      <a:pt x="1455" y="84"/>
                    </a:cubicBezTo>
                    <a:cubicBezTo>
                      <a:pt x="1325" y="28"/>
                      <a:pt x="1188" y="0"/>
                      <a:pt x="10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45"/>
              <p:cNvSpPr/>
              <p:nvPr/>
            </p:nvSpPr>
            <p:spPr>
              <a:xfrm>
                <a:off x="775453" y="269947"/>
                <a:ext cx="107661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736" extrusionOk="0">
                    <a:moveTo>
                      <a:pt x="1603" y="0"/>
                    </a:moveTo>
                    <a:cubicBezTo>
                      <a:pt x="523" y="431"/>
                      <a:pt x="0" y="1656"/>
                      <a:pt x="431" y="2736"/>
                    </a:cubicBezTo>
                    <a:lnTo>
                      <a:pt x="2099" y="2069"/>
                    </a:lnTo>
                    <a:cubicBezTo>
                      <a:pt x="2258" y="2004"/>
                      <a:pt x="2334" y="1825"/>
                      <a:pt x="2272" y="1665"/>
                    </a:cubicBezTo>
                    <a:lnTo>
                      <a:pt x="1603" y="0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45"/>
              <p:cNvSpPr/>
              <p:nvPr/>
            </p:nvSpPr>
            <p:spPr>
              <a:xfrm>
                <a:off x="230649" y="279629"/>
                <a:ext cx="107661" cy="126196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737" extrusionOk="0">
                    <a:moveTo>
                      <a:pt x="1901" y="1"/>
                    </a:moveTo>
                    <a:lnTo>
                      <a:pt x="236" y="668"/>
                    </a:lnTo>
                    <a:cubicBezTo>
                      <a:pt x="77" y="733"/>
                      <a:pt x="0" y="912"/>
                      <a:pt x="63" y="1071"/>
                    </a:cubicBezTo>
                    <a:lnTo>
                      <a:pt x="732" y="2736"/>
                    </a:lnTo>
                    <a:lnTo>
                      <a:pt x="732" y="2736"/>
                    </a:lnTo>
                    <a:cubicBezTo>
                      <a:pt x="1810" y="2304"/>
                      <a:pt x="2334" y="1080"/>
                      <a:pt x="1901" y="1"/>
                    </a:cubicBezTo>
                    <a:close/>
                    <a:moveTo>
                      <a:pt x="732" y="2736"/>
                    </a:moveTo>
                    <a:cubicBezTo>
                      <a:pt x="731" y="2736"/>
                      <a:pt x="730" y="2736"/>
                      <a:pt x="730" y="2737"/>
                    </a:cubicBezTo>
                    <a:lnTo>
                      <a:pt x="732" y="2737"/>
                    </a:lnTo>
                    <a:lnTo>
                      <a:pt x="732" y="2736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45"/>
              <p:cNvSpPr/>
              <p:nvPr/>
            </p:nvSpPr>
            <p:spPr>
              <a:xfrm>
                <a:off x="298335" y="483560"/>
                <a:ext cx="126150" cy="92907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015" extrusionOk="0">
                    <a:moveTo>
                      <a:pt x="781" y="1"/>
                    </a:moveTo>
                    <a:cubicBezTo>
                      <a:pt x="520" y="1"/>
                      <a:pt x="256" y="49"/>
                      <a:pt x="0" y="152"/>
                    </a:cubicBezTo>
                    <a:lnTo>
                      <a:pt x="667" y="1819"/>
                    </a:lnTo>
                    <a:cubicBezTo>
                      <a:pt x="715" y="1941"/>
                      <a:pt x="832" y="2014"/>
                      <a:pt x="954" y="2014"/>
                    </a:cubicBezTo>
                    <a:cubicBezTo>
                      <a:pt x="992" y="2014"/>
                      <a:pt x="1031" y="2007"/>
                      <a:pt x="1068" y="1992"/>
                    </a:cubicBezTo>
                    <a:lnTo>
                      <a:pt x="2736" y="1323"/>
                    </a:lnTo>
                    <a:cubicBezTo>
                      <a:pt x="2406" y="500"/>
                      <a:pt x="1615" y="1"/>
                      <a:pt x="781" y="1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45"/>
              <p:cNvSpPr/>
              <p:nvPr/>
            </p:nvSpPr>
            <p:spPr>
              <a:xfrm>
                <a:off x="474326" y="265014"/>
                <a:ext cx="165111" cy="145654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159" extrusionOk="0">
                    <a:moveTo>
                      <a:pt x="1789" y="1"/>
                    </a:moveTo>
                    <a:cubicBezTo>
                      <a:pt x="1594" y="1"/>
                      <a:pt x="1396" y="37"/>
                      <a:pt x="1203" y="114"/>
                    </a:cubicBezTo>
                    <a:cubicBezTo>
                      <a:pt x="393" y="439"/>
                      <a:pt x="1" y="1357"/>
                      <a:pt x="326" y="2167"/>
                    </a:cubicBezTo>
                    <a:cubicBezTo>
                      <a:pt x="572" y="2783"/>
                      <a:pt x="1164" y="3159"/>
                      <a:pt x="1790" y="3159"/>
                    </a:cubicBezTo>
                    <a:cubicBezTo>
                      <a:pt x="1986" y="3159"/>
                      <a:pt x="2184" y="3122"/>
                      <a:pt x="2377" y="3045"/>
                    </a:cubicBezTo>
                    <a:cubicBezTo>
                      <a:pt x="3185" y="2722"/>
                      <a:pt x="3580" y="1801"/>
                      <a:pt x="3255" y="993"/>
                    </a:cubicBezTo>
                    <a:cubicBezTo>
                      <a:pt x="3008" y="376"/>
                      <a:pt x="2416" y="1"/>
                      <a:pt x="1789" y="1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45"/>
              <p:cNvSpPr/>
              <p:nvPr/>
            </p:nvSpPr>
            <p:spPr>
              <a:xfrm rot="-5400000">
                <a:off x="697978" y="89597"/>
                <a:ext cx="107661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736" extrusionOk="0">
                    <a:moveTo>
                      <a:pt x="1603" y="0"/>
                    </a:moveTo>
                    <a:cubicBezTo>
                      <a:pt x="523" y="431"/>
                      <a:pt x="0" y="1656"/>
                      <a:pt x="431" y="2736"/>
                    </a:cubicBezTo>
                    <a:lnTo>
                      <a:pt x="2099" y="2069"/>
                    </a:lnTo>
                    <a:cubicBezTo>
                      <a:pt x="2258" y="2004"/>
                      <a:pt x="2334" y="1825"/>
                      <a:pt x="2272" y="1665"/>
                    </a:cubicBezTo>
                    <a:lnTo>
                      <a:pt x="1603" y="0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14" name="Google Shape;2014;p45"/>
            <p:cNvSpPr/>
            <p:nvPr/>
          </p:nvSpPr>
          <p:spPr>
            <a:xfrm rot="-301520" flipH="1">
              <a:off x="8503483" y="3442210"/>
              <a:ext cx="357041" cy="574675"/>
            </a:xfrm>
            <a:custGeom>
              <a:avLst/>
              <a:gdLst/>
              <a:ahLst/>
              <a:cxnLst/>
              <a:rect l="l" t="t" r="r" b="b"/>
              <a:pathLst>
                <a:path w="14281" h="22986" extrusionOk="0">
                  <a:moveTo>
                    <a:pt x="10754" y="0"/>
                  </a:moveTo>
                  <a:cubicBezTo>
                    <a:pt x="9589" y="0"/>
                    <a:pt x="8474" y="661"/>
                    <a:pt x="7947" y="1786"/>
                  </a:cubicBezTo>
                  <a:lnTo>
                    <a:pt x="375" y="18012"/>
                  </a:lnTo>
                  <a:cubicBezTo>
                    <a:pt x="3" y="18809"/>
                    <a:pt x="0" y="19684"/>
                    <a:pt x="294" y="20443"/>
                  </a:cubicBezTo>
                  <a:cubicBezTo>
                    <a:pt x="573" y="21161"/>
                    <a:pt x="1118" y="21776"/>
                    <a:pt x="1870" y="22126"/>
                  </a:cubicBezTo>
                  <a:cubicBezTo>
                    <a:pt x="2766" y="22543"/>
                    <a:pt x="3953" y="22986"/>
                    <a:pt x="4936" y="22986"/>
                  </a:cubicBezTo>
                  <a:cubicBezTo>
                    <a:pt x="5653" y="22986"/>
                    <a:pt x="6261" y="22750"/>
                    <a:pt x="6567" y="22097"/>
                  </a:cubicBezTo>
                  <a:cubicBezTo>
                    <a:pt x="7393" y="21450"/>
                    <a:pt x="9588" y="19565"/>
                    <a:pt x="10555" y="16259"/>
                  </a:cubicBezTo>
                  <a:cubicBezTo>
                    <a:pt x="11302" y="13708"/>
                    <a:pt x="10957" y="11537"/>
                    <a:pt x="10717" y="10492"/>
                  </a:cubicBezTo>
                  <a:cubicBezTo>
                    <a:pt x="11664" y="8463"/>
                    <a:pt x="12611" y="6434"/>
                    <a:pt x="13558" y="4405"/>
                  </a:cubicBezTo>
                  <a:cubicBezTo>
                    <a:pt x="14280" y="2857"/>
                    <a:pt x="13612" y="1014"/>
                    <a:pt x="12061" y="291"/>
                  </a:cubicBezTo>
                  <a:cubicBezTo>
                    <a:pt x="11638" y="94"/>
                    <a:pt x="11192" y="0"/>
                    <a:pt x="10754" y="0"/>
                  </a:cubicBezTo>
                  <a:close/>
                </a:path>
              </a:pathLst>
            </a:custGeom>
            <a:solidFill>
              <a:srgbClr val="913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5"/>
            <p:cNvSpPr/>
            <p:nvPr/>
          </p:nvSpPr>
          <p:spPr>
            <a:xfrm rot="-301520" flipH="1">
              <a:off x="8524471" y="3555047"/>
              <a:ext cx="183558" cy="452095"/>
            </a:xfrm>
            <a:custGeom>
              <a:avLst/>
              <a:gdLst/>
              <a:ahLst/>
              <a:cxnLst/>
              <a:rect l="l" t="t" r="r" b="b"/>
              <a:pathLst>
                <a:path w="7342" h="18083" extrusionOk="0">
                  <a:moveTo>
                    <a:pt x="7045" y="1"/>
                  </a:moveTo>
                  <a:cubicBezTo>
                    <a:pt x="6948" y="1"/>
                    <a:pt x="6854" y="55"/>
                    <a:pt x="6808" y="148"/>
                  </a:cubicBezTo>
                  <a:lnTo>
                    <a:pt x="4103" y="5667"/>
                  </a:lnTo>
                  <a:cubicBezTo>
                    <a:pt x="4074" y="5725"/>
                    <a:pt x="4070" y="5790"/>
                    <a:pt x="4085" y="5851"/>
                  </a:cubicBezTo>
                  <a:cubicBezTo>
                    <a:pt x="4429" y="7112"/>
                    <a:pt x="4853" y="9653"/>
                    <a:pt x="3841" y="12509"/>
                  </a:cubicBezTo>
                  <a:cubicBezTo>
                    <a:pt x="2936" y="15063"/>
                    <a:pt x="1327" y="16695"/>
                    <a:pt x="135" y="17613"/>
                  </a:cubicBezTo>
                  <a:cubicBezTo>
                    <a:pt x="21" y="17703"/>
                    <a:pt x="1" y="17866"/>
                    <a:pt x="88" y="17981"/>
                  </a:cubicBezTo>
                  <a:cubicBezTo>
                    <a:pt x="138" y="18044"/>
                    <a:pt x="207" y="18077"/>
                    <a:pt x="281" y="18082"/>
                  </a:cubicBezTo>
                  <a:cubicBezTo>
                    <a:pt x="287" y="18082"/>
                    <a:pt x="293" y="18083"/>
                    <a:pt x="299" y="18083"/>
                  </a:cubicBezTo>
                  <a:cubicBezTo>
                    <a:pt x="354" y="18083"/>
                    <a:pt x="408" y="18064"/>
                    <a:pt x="456" y="18028"/>
                  </a:cubicBezTo>
                  <a:cubicBezTo>
                    <a:pt x="1702" y="17068"/>
                    <a:pt x="3387" y="15360"/>
                    <a:pt x="4334" y="12685"/>
                  </a:cubicBezTo>
                  <a:cubicBezTo>
                    <a:pt x="5369" y="9765"/>
                    <a:pt x="4970" y="7159"/>
                    <a:pt x="4617" y="5810"/>
                  </a:cubicBezTo>
                  <a:lnTo>
                    <a:pt x="7279" y="379"/>
                  </a:lnTo>
                  <a:cubicBezTo>
                    <a:pt x="7342" y="249"/>
                    <a:pt x="7288" y="92"/>
                    <a:pt x="7158" y="27"/>
                  </a:cubicBezTo>
                  <a:cubicBezTo>
                    <a:pt x="7121" y="9"/>
                    <a:pt x="7083" y="1"/>
                    <a:pt x="70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1957;p43">
            <a:extLst>
              <a:ext uri="{FF2B5EF4-FFF2-40B4-BE49-F238E27FC236}">
                <a16:creationId xmlns:a16="http://schemas.microsoft.com/office/drawing/2014/main" id="{93534C50-EF83-4B41-B94B-576E796C6B07}"/>
              </a:ext>
            </a:extLst>
          </p:cNvPr>
          <p:cNvSpPr/>
          <p:nvPr/>
        </p:nvSpPr>
        <p:spPr>
          <a:xfrm>
            <a:off x="8267178" y="0"/>
            <a:ext cx="876822" cy="8016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rPr>
              <a:t>0</a:t>
            </a:r>
            <a:r>
              <a:rPr lang="ru-RU" sz="3000" dirty="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rPr>
              <a:t>2</a:t>
            </a:r>
            <a:endParaRPr sz="3000" dirty="0">
              <a:solidFill>
                <a:schemeClr val="dk1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53" name="Google Shape;1480;p38">
            <a:extLst>
              <a:ext uri="{FF2B5EF4-FFF2-40B4-BE49-F238E27FC236}">
                <a16:creationId xmlns:a16="http://schemas.microsoft.com/office/drawing/2014/main" id="{B2A2CB90-FF1D-4D49-B4C3-11868A0CE6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4346" y="328984"/>
            <a:ext cx="2506420" cy="39319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900" b="1" dirty="0"/>
              <a:t>Э</a:t>
            </a:r>
            <a:endParaRPr sz="23900" b="1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8990BDF-13C1-44A2-896C-B3081CAA9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0" b="90000" l="10000" r="90000">
                        <a14:foregroundMark x1="43750" y1="12250" x2="43750" y2="12250"/>
                        <a14:foregroundMark x1="43000" y1="20750" x2="43000" y2="20750"/>
                        <a14:foregroundMark x1="42875" y1="19875" x2="42875" y2="19875"/>
                        <a14:foregroundMark x1="43125" y1="22125" x2="43125" y2="22125"/>
                        <a14:foregroundMark x1="42875" y1="20625" x2="42875" y2="20625"/>
                        <a14:foregroundMark x1="43000" y1="22375" x2="43000" y2="22375"/>
                        <a14:foregroundMark x1="42875" y1="22250" x2="42875" y2="22250"/>
                        <a14:foregroundMark x1="42875" y1="22250" x2="42875" y2="22250"/>
                        <a14:foregroundMark x1="47000" y1="9500" x2="47000" y2="9500"/>
                        <a14:foregroundMark x1="48750" y1="5500" x2="48750" y2="5500"/>
                        <a14:foregroundMark x1="46250" y1="41125" x2="46250" y2="41125"/>
                        <a14:foregroundMark x1="43875" y1="33375" x2="43875" y2="33375"/>
                        <a14:foregroundMark x1="51000" y1="31375" x2="51000" y2="31375"/>
                        <a14:foregroundMark x1="47500" y1="44250" x2="47500" y2="44250"/>
                        <a14:foregroundMark x1="47875" y1="74750" x2="47875" y2="74750"/>
                        <a14:backgroundMark x1="38875" y1="54250" x2="38875" y2="54250"/>
                        <a14:backgroundMark x1="41250" y1="46250" x2="41250" y2="46250"/>
                        <a14:backgroundMark x1="41375" y1="45500" x2="41375" y2="45500"/>
                        <a14:backgroundMark x1="42750" y1="41375" x2="42750" y2="41375"/>
                        <a14:backgroundMark x1="42500" y1="41750" x2="42500" y2="41750"/>
                        <a14:backgroundMark x1="43500" y1="33000" x2="43500" y2="33000"/>
                        <a14:backgroundMark x1="43500" y1="32500" x2="43500" y2="32500"/>
                        <a14:backgroundMark x1="43250" y1="40375" x2="43250" y2="40375"/>
                        <a14:backgroundMark x1="65750" y1="21125" x2="65750" y2="21125"/>
                        <a14:backgroundMark x1="57625" y1="52875" x2="57625" y2="528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7371" y="906440"/>
            <a:ext cx="4098790" cy="328811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3CEFB48-9084-4269-8E98-C1CA73260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50" b="91800" l="10000" r="90000">
                        <a14:foregroundMark x1="41124" y1="8200" x2="48427" y2="6492"/>
                        <a14:foregroundMark x1="50112" y1="2164" x2="50112" y2="2164"/>
                        <a14:foregroundMark x1="61685" y1="36333" x2="61685" y2="36333"/>
                        <a14:foregroundMark x1="36292" y1="35421" x2="36292" y2="35421"/>
                        <a14:foregroundMark x1="36404" y1="29385" x2="39101" y2="38383"/>
                        <a14:foregroundMark x1="39101" y1="38383" x2="42247" y2="36902"/>
                        <a14:foregroundMark x1="60562" y1="28018" x2="64270" y2="39749"/>
                        <a14:foregroundMark x1="59663" y1="34510" x2="60674" y2="42483"/>
                        <a14:foregroundMark x1="44831" y1="91800" x2="44831" y2="91800"/>
                        <a14:backgroundMark x1="37416" y1="65718" x2="37416" y2="65718"/>
                        <a14:backgroundMark x1="70562" y1="52506" x2="70562" y2="52506"/>
                        <a14:backgroundMark x1="71124" y1="53645" x2="71124" y2="53645"/>
                        <a14:backgroundMark x1="70787" y1="52733" x2="70787" y2="52733"/>
                        <a14:backgroundMark x1="71124" y1="53075" x2="71011" y2="530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7235" y="1026112"/>
            <a:ext cx="2985435" cy="3222041"/>
          </a:xfrm>
          <a:prstGeom prst="rect">
            <a:avLst/>
          </a:prstGeom>
        </p:spPr>
      </p:pic>
      <p:sp>
        <p:nvSpPr>
          <p:cNvPr id="57" name="Google Shape;1480;p38">
            <a:extLst>
              <a:ext uri="{FF2B5EF4-FFF2-40B4-BE49-F238E27FC236}">
                <a16:creationId xmlns:a16="http://schemas.microsoft.com/office/drawing/2014/main" id="{29EA2A61-5FD1-4C43-92C6-6B6B76029B0B}"/>
              </a:ext>
            </a:extLst>
          </p:cNvPr>
          <p:cNvSpPr txBox="1">
            <a:spLocks/>
          </p:cNvSpPr>
          <p:nvPr/>
        </p:nvSpPr>
        <p:spPr>
          <a:xfrm>
            <a:off x="4122951" y="413046"/>
            <a:ext cx="2506420" cy="164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r>
              <a:rPr lang="en-US" sz="19900" b="1" dirty="0"/>
              <a:t>‘‘‘</a:t>
            </a:r>
            <a:endParaRPr lang="ru-RU" sz="199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42"/>
          <p:cNvSpPr txBox="1">
            <a:spLocks noGrp="1"/>
          </p:cNvSpPr>
          <p:nvPr>
            <p:ph type="title"/>
          </p:nvPr>
        </p:nvSpPr>
        <p:spPr>
          <a:xfrm>
            <a:off x="745400" y="1632726"/>
            <a:ext cx="313064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/>
              <a:t>Эмиссия</a:t>
            </a:r>
            <a:endParaRPr sz="5400" b="1" dirty="0"/>
          </a:p>
        </p:txBody>
      </p:sp>
      <p:grpSp>
        <p:nvGrpSpPr>
          <p:cNvPr id="1902" name="Google Shape;1902;p42"/>
          <p:cNvGrpSpPr/>
          <p:nvPr/>
        </p:nvGrpSpPr>
        <p:grpSpPr>
          <a:xfrm>
            <a:off x="5922575" y="1805638"/>
            <a:ext cx="1964521" cy="1951768"/>
            <a:chOff x="5922575" y="1964075"/>
            <a:chExt cx="1964521" cy="1951768"/>
          </a:xfrm>
        </p:grpSpPr>
        <p:sp>
          <p:nvSpPr>
            <p:cNvPr id="1903" name="Google Shape;1903;p42"/>
            <p:cNvSpPr/>
            <p:nvPr/>
          </p:nvSpPr>
          <p:spPr>
            <a:xfrm>
              <a:off x="6154421" y="1965389"/>
              <a:ext cx="1651633" cy="1948464"/>
            </a:xfrm>
            <a:custGeom>
              <a:avLst/>
              <a:gdLst/>
              <a:ahLst/>
              <a:cxnLst/>
              <a:rect l="l" t="t" r="r" b="b"/>
              <a:pathLst>
                <a:path w="42722" h="50400" extrusionOk="0">
                  <a:moveTo>
                    <a:pt x="21683" y="1"/>
                  </a:moveTo>
                  <a:cubicBezTo>
                    <a:pt x="21566" y="1"/>
                    <a:pt x="21338" y="202"/>
                    <a:pt x="21229" y="202"/>
                  </a:cubicBezTo>
                  <a:cubicBezTo>
                    <a:pt x="21112" y="202"/>
                    <a:pt x="21112" y="7"/>
                    <a:pt x="21010" y="7"/>
                  </a:cubicBezTo>
                  <a:cubicBezTo>
                    <a:pt x="21004" y="7"/>
                    <a:pt x="20998" y="7"/>
                    <a:pt x="20991" y="9"/>
                  </a:cubicBezTo>
                  <a:cubicBezTo>
                    <a:pt x="20172" y="189"/>
                    <a:pt x="19431" y="958"/>
                    <a:pt x="18865" y="2119"/>
                  </a:cubicBezTo>
                  <a:cubicBezTo>
                    <a:pt x="18764" y="2330"/>
                    <a:pt x="19036" y="2325"/>
                    <a:pt x="18946" y="2561"/>
                  </a:cubicBezTo>
                  <a:cubicBezTo>
                    <a:pt x="18881" y="2727"/>
                    <a:pt x="18450" y="3128"/>
                    <a:pt x="18394" y="3306"/>
                  </a:cubicBezTo>
                  <a:cubicBezTo>
                    <a:pt x="18167" y="4006"/>
                    <a:pt x="17992" y="4787"/>
                    <a:pt x="17880" y="5629"/>
                  </a:cubicBezTo>
                  <a:cubicBezTo>
                    <a:pt x="17591" y="5305"/>
                    <a:pt x="17294" y="5005"/>
                    <a:pt x="16998" y="4726"/>
                  </a:cubicBezTo>
                  <a:cubicBezTo>
                    <a:pt x="16989" y="4718"/>
                    <a:pt x="16976" y="4715"/>
                    <a:pt x="16960" y="4715"/>
                  </a:cubicBezTo>
                  <a:cubicBezTo>
                    <a:pt x="16887" y="4715"/>
                    <a:pt x="16754" y="4782"/>
                    <a:pt x="16682" y="4782"/>
                  </a:cubicBezTo>
                  <a:cubicBezTo>
                    <a:pt x="16667" y="4782"/>
                    <a:pt x="16654" y="4779"/>
                    <a:pt x="16646" y="4771"/>
                  </a:cubicBezTo>
                  <a:cubicBezTo>
                    <a:pt x="16578" y="4711"/>
                    <a:pt x="16695" y="4448"/>
                    <a:pt x="16628" y="4392"/>
                  </a:cubicBezTo>
                  <a:cubicBezTo>
                    <a:pt x="15988" y="3835"/>
                    <a:pt x="15344" y="3389"/>
                    <a:pt x="14727" y="3068"/>
                  </a:cubicBezTo>
                  <a:cubicBezTo>
                    <a:pt x="14720" y="3064"/>
                    <a:pt x="14711" y="3063"/>
                    <a:pt x="14700" y="3063"/>
                  </a:cubicBezTo>
                  <a:cubicBezTo>
                    <a:pt x="14603" y="3063"/>
                    <a:pt x="14372" y="3198"/>
                    <a:pt x="14277" y="3198"/>
                  </a:cubicBezTo>
                  <a:cubicBezTo>
                    <a:pt x="14266" y="3198"/>
                    <a:pt x="14258" y="3197"/>
                    <a:pt x="14251" y="3194"/>
                  </a:cubicBezTo>
                  <a:cubicBezTo>
                    <a:pt x="14170" y="3155"/>
                    <a:pt x="14330" y="2877"/>
                    <a:pt x="14249" y="2843"/>
                  </a:cubicBezTo>
                  <a:cubicBezTo>
                    <a:pt x="13712" y="2618"/>
                    <a:pt x="13204" y="2499"/>
                    <a:pt x="12747" y="2499"/>
                  </a:cubicBezTo>
                  <a:cubicBezTo>
                    <a:pt x="12313" y="2499"/>
                    <a:pt x="11925" y="2607"/>
                    <a:pt x="11603" y="2834"/>
                  </a:cubicBezTo>
                  <a:cubicBezTo>
                    <a:pt x="10773" y="3420"/>
                    <a:pt x="10544" y="4688"/>
                    <a:pt x="10847" y="6252"/>
                  </a:cubicBezTo>
                  <a:cubicBezTo>
                    <a:pt x="10865" y="6351"/>
                    <a:pt x="11073" y="6279"/>
                    <a:pt x="11096" y="6380"/>
                  </a:cubicBezTo>
                  <a:cubicBezTo>
                    <a:pt x="11116" y="6470"/>
                    <a:pt x="10952" y="6733"/>
                    <a:pt x="10977" y="6825"/>
                  </a:cubicBezTo>
                  <a:cubicBezTo>
                    <a:pt x="11168" y="7554"/>
                    <a:pt x="11464" y="8337"/>
                    <a:pt x="11859" y="9136"/>
                  </a:cubicBezTo>
                  <a:cubicBezTo>
                    <a:pt x="11901" y="9224"/>
                    <a:pt x="12097" y="9174"/>
                    <a:pt x="12142" y="9262"/>
                  </a:cubicBezTo>
                  <a:cubicBezTo>
                    <a:pt x="12175" y="9329"/>
                    <a:pt x="12063" y="9534"/>
                    <a:pt x="12097" y="9599"/>
                  </a:cubicBezTo>
                  <a:cubicBezTo>
                    <a:pt x="12402" y="10166"/>
                    <a:pt x="12756" y="10739"/>
                    <a:pt x="13156" y="11304"/>
                  </a:cubicBezTo>
                  <a:cubicBezTo>
                    <a:pt x="13217" y="11392"/>
                    <a:pt x="13279" y="11477"/>
                    <a:pt x="13342" y="11562"/>
                  </a:cubicBezTo>
                  <a:cubicBezTo>
                    <a:pt x="13401" y="11643"/>
                    <a:pt x="13596" y="11587"/>
                    <a:pt x="13656" y="11663"/>
                  </a:cubicBezTo>
                  <a:cubicBezTo>
                    <a:pt x="13697" y="11719"/>
                    <a:pt x="13603" y="11908"/>
                    <a:pt x="13645" y="11962"/>
                  </a:cubicBezTo>
                  <a:cubicBezTo>
                    <a:pt x="14090" y="12532"/>
                    <a:pt x="14554" y="13048"/>
                    <a:pt x="15028" y="13510"/>
                  </a:cubicBezTo>
                  <a:cubicBezTo>
                    <a:pt x="9565" y="15883"/>
                    <a:pt x="5041" y="21026"/>
                    <a:pt x="2428" y="26379"/>
                  </a:cubicBezTo>
                  <a:cubicBezTo>
                    <a:pt x="2323" y="26594"/>
                    <a:pt x="2410" y="26720"/>
                    <a:pt x="2309" y="26938"/>
                  </a:cubicBezTo>
                  <a:cubicBezTo>
                    <a:pt x="2211" y="27155"/>
                    <a:pt x="1926" y="27463"/>
                    <a:pt x="1831" y="27681"/>
                  </a:cubicBezTo>
                  <a:cubicBezTo>
                    <a:pt x="1154" y="29265"/>
                    <a:pt x="649" y="30852"/>
                    <a:pt x="344" y="32371"/>
                  </a:cubicBezTo>
                  <a:cubicBezTo>
                    <a:pt x="314" y="32519"/>
                    <a:pt x="492" y="32555"/>
                    <a:pt x="467" y="32701"/>
                  </a:cubicBezTo>
                  <a:cubicBezTo>
                    <a:pt x="442" y="32840"/>
                    <a:pt x="213" y="33089"/>
                    <a:pt x="191" y="33224"/>
                  </a:cubicBezTo>
                  <a:cubicBezTo>
                    <a:pt x="74" y="33987"/>
                    <a:pt x="9" y="34730"/>
                    <a:pt x="2" y="35443"/>
                  </a:cubicBezTo>
                  <a:cubicBezTo>
                    <a:pt x="0" y="35443"/>
                    <a:pt x="0" y="38112"/>
                    <a:pt x="0" y="40527"/>
                  </a:cubicBezTo>
                  <a:cubicBezTo>
                    <a:pt x="0" y="40646"/>
                    <a:pt x="296" y="40554"/>
                    <a:pt x="296" y="40670"/>
                  </a:cubicBezTo>
                  <a:cubicBezTo>
                    <a:pt x="296" y="40787"/>
                    <a:pt x="0" y="41112"/>
                    <a:pt x="0" y="41227"/>
                  </a:cubicBezTo>
                  <a:lnTo>
                    <a:pt x="0" y="44335"/>
                  </a:lnTo>
                  <a:cubicBezTo>
                    <a:pt x="0" y="47578"/>
                    <a:pt x="2547" y="50229"/>
                    <a:pt x="5750" y="50390"/>
                  </a:cubicBezTo>
                  <a:cubicBezTo>
                    <a:pt x="5753" y="50390"/>
                    <a:pt x="5756" y="50390"/>
                    <a:pt x="5759" y="50390"/>
                  </a:cubicBezTo>
                  <a:cubicBezTo>
                    <a:pt x="5863" y="50390"/>
                    <a:pt x="6031" y="50280"/>
                    <a:pt x="6134" y="50280"/>
                  </a:cubicBezTo>
                  <a:lnTo>
                    <a:pt x="6446" y="50399"/>
                  </a:lnTo>
                  <a:lnTo>
                    <a:pt x="9648" y="50399"/>
                  </a:lnTo>
                  <a:lnTo>
                    <a:pt x="10032" y="50251"/>
                  </a:lnTo>
                  <a:lnTo>
                    <a:pt x="10351" y="50399"/>
                  </a:lnTo>
                  <a:lnTo>
                    <a:pt x="13555" y="50399"/>
                  </a:lnTo>
                  <a:lnTo>
                    <a:pt x="13921" y="50188"/>
                  </a:lnTo>
                  <a:lnTo>
                    <a:pt x="14256" y="50399"/>
                  </a:lnTo>
                  <a:lnTo>
                    <a:pt x="17460" y="50399"/>
                  </a:lnTo>
                  <a:lnTo>
                    <a:pt x="17878" y="50264"/>
                  </a:lnTo>
                  <a:lnTo>
                    <a:pt x="18170" y="50399"/>
                  </a:lnTo>
                  <a:lnTo>
                    <a:pt x="21365" y="50399"/>
                  </a:lnTo>
                  <a:lnTo>
                    <a:pt x="21772" y="50247"/>
                  </a:lnTo>
                  <a:lnTo>
                    <a:pt x="22068" y="50399"/>
                  </a:lnTo>
                  <a:lnTo>
                    <a:pt x="25270" y="50399"/>
                  </a:lnTo>
                  <a:lnTo>
                    <a:pt x="25670" y="50229"/>
                  </a:lnTo>
                  <a:lnTo>
                    <a:pt x="25984" y="50399"/>
                  </a:lnTo>
                  <a:lnTo>
                    <a:pt x="29178" y="50399"/>
                  </a:lnTo>
                  <a:lnTo>
                    <a:pt x="29591" y="50280"/>
                  </a:lnTo>
                  <a:lnTo>
                    <a:pt x="29878" y="50399"/>
                  </a:lnTo>
                  <a:lnTo>
                    <a:pt x="33083" y="50399"/>
                  </a:lnTo>
                  <a:lnTo>
                    <a:pt x="33442" y="50233"/>
                  </a:lnTo>
                  <a:lnTo>
                    <a:pt x="33792" y="50399"/>
                  </a:lnTo>
                  <a:lnTo>
                    <a:pt x="36658" y="50399"/>
                  </a:lnTo>
                  <a:cubicBezTo>
                    <a:pt x="36772" y="50399"/>
                    <a:pt x="36884" y="50395"/>
                    <a:pt x="36997" y="50390"/>
                  </a:cubicBezTo>
                  <a:cubicBezTo>
                    <a:pt x="37145" y="50381"/>
                    <a:pt x="37318" y="50159"/>
                    <a:pt x="37461" y="50141"/>
                  </a:cubicBezTo>
                  <a:cubicBezTo>
                    <a:pt x="37466" y="50140"/>
                    <a:pt x="37471" y="50140"/>
                    <a:pt x="37477" y="50140"/>
                  </a:cubicBezTo>
                  <a:cubicBezTo>
                    <a:pt x="37589" y="50140"/>
                    <a:pt x="37681" y="50291"/>
                    <a:pt x="37791" y="50291"/>
                  </a:cubicBezTo>
                  <a:cubicBezTo>
                    <a:pt x="37798" y="50291"/>
                    <a:pt x="37806" y="50291"/>
                    <a:pt x="37814" y="50289"/>
                  </a:cubicBezTo>
                  <a:cubicBezTo>
                    <a:pt x="40610" y="49751"/>
                    <a:pt x="42722" y="47289"/>
                    <a:pt x="42722" y="44335"/>
                  </a:cubicBezTo>
                  <a:lnTo>
                    <a:pt x="42722" y="37555"/>
                  </a:lnTo>
                  <a:lnTo>
                    <a:pt x="42637" y="37326"/>
                  </a:lnTo>
                  <a:lnTo>
                    <a:pt x="42722" y="36853"/>
                  </a:lnTo>
                  <a:lnTo>
                    <a:pt x="42722" y="35441"/>
                  </a:lnTo>
                  <a:lnTo>
                    <a:pt x="42720" y="35441"/>
                  </a:lnTo>
                  <a:cubicBezTo>
                    <a:pt x="42715" y="34900"/>
                    <a:pt x="42675" y="34344"/>
                    <a:pt x="42605" y="33771"/>
                  </a:cubicBezTo>
                  <a:cubicBezTo>
                    <a:pt x="42596" y="33688"/>
                    <a:pt x="42414" y="33711"/>
                    <a:pt x="42403" y="33626"/>
                  </a:cubicBezTo>
                  <a:cubicBezTo>
                    <a:pt x="42387" y="33504"/>
                    <a:pt x="42538" y="33275"/>
                    <a:pt x="42520" y="33154"/>
                  </a:cubicBezTo>
                  <a:cubicBezTo>
                    <a:pt x="42385" y="32304"/>
                    <a:pt x="42185" y="31431"/>
                    <a:pt x="41925" y="30542"/>
                  </a:cubicBezTo>
                  <a:cubicBezTo>
                    <a:pt x="41900" y="30463"/>
                    <a:pt x="41759" y="30497"/>
                    <a:pt x="41734" y="30416"/>
                  </a:cubicBezTo>
                  <a:cubicBezTo>
                    <a:pt x="41705" y="30318"/>
                    <a:pt x="41790" y="30104"/>
                    <a:pt x="41759" y="30006"/>
                  </a:cubicBezTo>
                  <a:cubicBezTo>
                    <a:pt x="41512" y="29231"/>
                    <a:pt x="41220" y="28453"/>
                    <a:pt x="40886" y="27672"/>
                  </a:cubicBezTo>
                  <a:cubicBezTo>
                    <a:pt x="40857" y="27600"/>
                    <a:pt x="40727" y="27631"/>
                    <a:pt x="40695" y="27559"/>
                  </a:cubicBezTo>
                  <a:cubicBezTo>
                    <a:pt x="40657" y="27470"/>
                    <a:pt x="40715" y="27277"/>
                    <a:pt x="40673" y="27185"/>
                  </a:cubicBezTo>
                  <a:cubicBezTo>
                    <a:pt x="40352" y="26471"/>
                    <a:pt x="39997" y="25759"/>
                    <a:pt x="39609" y="25055"/>
                  </a:cubicBezTo>
                  <a:cubicBezTo>
                    <a:pt x="39571" y="24987"/>
                    <a:pt x="39421" y="25044"/>
                    <a:pt x="39382" y="24976"/>
                  </a:cubicBezTo>
                  <a:cubicBezTo>
                    <a:pt x="39335" y="24893"/>
                    <a:pt x="39400" y="24685"/>
                    <a:pt x="39353" y="24601"/>
                  </a:cubicBezTo>
                  <a:cubicBezTo>
                    <a:pt x="38969" y="23935"/>
                    <a:pt x="38559" y="23275"/>
                    <a:pt x="38121" y="22631"/>
                  </a:cubicBezTo>
                  <a:cubicBezTo>
                    <a:pt x="38109" y="22613"/>
                    <a:pt x="38088" y="22607"/>
                    <a:pt x="38061" y="22607"/>
                  </a:cubicBezTo>
                  <a:cubicBezTo>
                    <a:pt x="38009" y="22607"/>
                    <a:pt x="37939" y="22630"/>
                    <a:pt x="37887" y="22630"/>
                  </a:cubicBezTo>
                  <a:cubicBezTo>
                    <a:pt x="37860" y="22630"/>
                    <a:pt x="37839" y="22624"/>
                    <a:pt x="37827" y="22606"/>
                  </a:cubicBezTo>
                  <a:cubicBezTo>
                    <a:pt x="37780" y="22539"/>
                    <a:pt x="37881" y="22283"/>
                    <a:pt x="37834" y="22216"/>
                  </a:cubicBezTo>
                  <a:cubicBezTo>
                    <a:pt x="37398" y="21594"/>
                    <a:pt x="36938" y="20988"/>
                    <a:pt x="36454" y="20398"/>
                  </a:cubicBezTo>
                  <a:cubicBezTo>
                    <a:pt x="36441" y="20383"/>
                    <a:pt x="36421" y="20378"/>
                    <a:pt x="36397" y="20378"/>
                  </a:cubicBezTo>
                  <a:cubicBezTo>
                    <a:pt x="36343" y="20378"/>
                    <a:pt x="36270" y="20402"/>
                    <a:pt x="36217" y="20402"/>
                  </a:cubicBezTo>
                  <a:cubicBezTo>
                    <a:pt x="36192" y="20402"/>
                    <a:pt x="36172" y="20397"/>
                    <a:pt x="36160" y="20382"/>
                  </a:cubicBezTo>
                  <a:cubicBezTo>
                    <a:pt x="36103" y="20315"/>
                    <a:pt x="36187" y="20077"/>
                    <a:pt x="36130" y="20010"/>
                  </a:cubicBezTo>
                  <a:cubicBezTo>
                    <a:pt x="35641" y="19435"/>
                    <a:pt x="35129" y="18881"/>
                    <a:pt x="34598" y="18347"/>
                  </a:cubicBezTo>
                  <a:cubicBezTo>
                    <a:pt x="34589" y="18338"/>
                    <a:pt x="34575" y="18334"/>
                    <a:pt x="34559" y="18334"/>
                  </a:cubicBezTo>
                  <a:cubicBezTo>
                    <a:pt x="34486" y="18334"/>
                    <a:pt x="34354" y="18403"/>
                    <a:pt x="34281" y="18403"/>
                  </a:cubicBezTo>
                  <a:cubicBezTo>
                    <a:pt x="34265" y="18403"/>
                    <a:pt x="34252" y="18400"/>
                    <a:pt x="34243" y="18392"/>
                  </a:cubicBezTo>
                  <a:cubicBezTo>
                    <a:pt x="34182" y="18331"/>
                    <a:pt x="34306" y="18059"/>
                    <a:pt x="34245" y="17999"/>
                  </a:cubicBezTo>
                  <a:cubicBezTo>
                    <a:pt x="33700" y="17474"/>
                    <a:pt x="33137" y="16973"/>
                    <a:pt x="32553" y="16500"/>
                  </a:cubicBezTo>
                  <a:cubicBezTo>
                    <a:pt x="32539" y="16489"/>
                    <a:pt x="32519" y="16485"/>
                    <a:pt x="32497" y="16485"/>
                  </a:cubicBezTo>
                  <a:cubicBezTo>
                    <a:pt x="32445" y="16485"/>
                    <a:pt x="32376" y="16505"/>
                    <a:pt x="32324" y="16505"/>
                  </a:cubicBezTo>
                  <a:cubicBezTo>
                    <a:pt x="32302" y="16505"/>
                    <a:pt x="32282" y="16502"/>
                    <a:pt x="32268" y="16491"/>
                  </a:cubicBezTo>
                  <a:cubicBezTo>
                    <a:pt x="32196" y="16432"/>
                    <a:pt x="32228" y="16242"/>
                    <a:pt x="32156" y="16186"/>
                  </a:cubicBezTo>
                  <a:cubicBezTo>
                    <a:pt x="31545" y="15712"/>
                    <a:pt x="30917" y="15272"/>
                    <a:pt x="30273" y="14870"/>
                  </a:cubicBezTo>
                  <a:cubicBezTo>
                    <a:pt x="30265" y="14865"/>
                    <a:pt x="30255" y="14863"/>
                    <a:pt x="30244" y="14863"/>
                  </a:cubicBezTo>
                  <a:cubicBezTo>
                    <a:pt x="30175" y="14863"/>
                    <a:pt x="30050" y="14942"/>
                    <a:pt x="29980" y="14942"/>
                  </a:cubicBezTo>
                  <a:cubicBezTo>
                    <a:pt x="29969" y="14942"/>
                    <a:pt x="29960" y="14940"/>
                    <a:pt x="29952" y="14935"/>
                  </a:cubicBezTo>
                  <a:cubicBezTo>
                    <a:pt x="29869" y="14886"/>
                    <a:pt x="29916" y="14653"/>
                    <a:pt x="29831" y="14601"/>
                  </a:cubicBezTo>
                  <a:cubicBezTo>
                    <a:pt x="29137" y="14193"/>
                    <a:pt x="28424" y="13827"/>
                    <a:pt x="27694" y="13508"/>
                  </a:cubicBezTo>
                  <a:cubicBezTo>
                    <a:pt x="28343" y="12875"/>
                    <a:pt x="28805" y="12083"/>
                    <a:pt x="29393" y="11253"/>
                  </a:cubicBezTo>
                  <a:cubicBezTo>
                    <a:pt x="29627" y="10923"/>
                    <a:pt x="30017" y="10642"/>
                    <a:pt x="30219" y="10310"/>
                  </a:cubicBezTo>
                  <a:cubicBezTo>
                    <a:pt x="31299" y="8526"/>
                    <a:pt x="31913" y="6742"/>
                    <a:pt x="31994" y="5330"/>
                  </a:cubicBezTo>
                  <a:cubicBezTo>
                    <a:pt x="32001" y="5225"/>
                    <a:pt x="31848" y="5222"/>
                    <a:pt x="31848" y="5124"/>
                  </a:cubicBezTo>
                  <a:cubicBezTo>
                    <a:pt x="31848" y="4989"/>
                    <a:pt x="31999" y="4758"/>
                    <a:pt x="31988" y="4632"/>
                  </a:cubicBezTo>
                  <a:cubicBezTo>
                    <a:pt x="31920" y="3831"/>
                    <a:pt x="31637" y="3200"/>
                    <a:pt x="31119" y="2834"/>
                  </a:cubicBezTo>
                  <a:cubicBezTo>
                    <a:pt x="31011" y="2758"/>
                    <a:pt x="30897" y="2695"/>
                    <a:pt x="30776" y="2646"/>
                  </a:cubicBezTo>
                  <a:cubicBezTo>
                    <a:pt x="30766" y="2642"/>
                    <a:pt x="30754" y="2640"/>
                    <a:pt x="30740" y="2640"/>
                  </a:cubicBezTo>
                  <a:cubicBezTo>
                    <a:pt x="30637" y="2640"/>
                    <a:pt x="30428" y="2738"/>
                    <a:pt x="30329" y="2738"/>
                  </a:cubicBezTo>
                  <a:cubicBezTo>
                    <a:pt x="30321" y="2738"/>
                    <a:pt x="30313" y="2737"/>
                    <a:pt x="30307" y="2736"/>
                  </a:cubicBezTo>
                  <a:cubicBezTo>
                    <a:pt x="30210" y="2711"/>
                    <a:pt x="30307" y="2518"/>
                    <a:pt x="30206" y="2509"/>
                  </a:cubicBezTo>
                  <a:cubicBezTo>
                    <a:pt x="30130" y="2502"/>
                    <a:pt x="30053" y="2498"/>
                    <a:pt x="29975" y="2498"/>
                  </a:cubicBezTo>
                  <a:cubicBezTo>
                    <a:pt x="28538" y="2498"/>
                    <a:pt x="26593" y="3677"/>
                    <a:pt x="24842" y="5629"/>
                  </a:cubicBezTo>
                  <a:cubicBezTo>
                    <a:pt x="24806" y="5346"/>
                    <a:pt x="24761" y="5072"/>
                    <a:pt x="24709" y="4803"/>
                  </a:cubicBezTo>
                  <a:cubicBezTo>
                    <a:pt x="24694" y="4720"/>
                    <a:pt x="24519" y="4776"/>
                    <a:pt x="24501" y="4695"/>
                  </a:cubicBezTo>
                  <a:cubicBezTo>
                    <a:pt x="24478" y="4585"/>
                    <a:pt x="24613" y="4338"/>
                    <a:pt x="24588" y="4233"/>
                  </a:cubicBezTo>
                  <a:cubicBezTo>
                    <a:pt x="24375" y="3330"/>
                    <a:pt x="24083" y="2532"/>
                    <a:pt x="23731" y="1876"/>
                  </a:cubicBezTo>
                  <a:cubicBezTo>
                    <a:pt x="23695" y="1807"/>
                    <a:pt x="23502" y="1863"/>
                    <a:pt x="23466" y="1798"/>
                  </a:cubicBezTo>
                  <a:cubicBezTo>
                    <a:pt x="23417" y="1712"/>
                    <a:pt x="23522" y="1513"/>
                    <a:pt x="23473" y="1434"/>
                  </a:cubicBezTo>
                  <a:cubicBezTo>
                    <a:pt x="22966" y="644"/>
                    <a:pt x="22357" y="135"/>
                    <a:pt x="21700" y="2"/>
                  </a:cubicBezTo>
                  <a:cubicBezTo>
                    <a:pt x="21695" y="1"/>
                    <a:pt x="21689" y="1"/>
                    <a:pt x="216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2"/>
            <p:cNvSpPr/>
            <p:nvPr/>
          </p:nvSpPr>
          <p:spPr>
            <a:xfrm>
              <a:off x="6262670" y="2661317"/>
              <a:ext cx="1229388" cy="1225638"/>
            </a:xfrm>
            <a:custGeom>
              <a:avLst/>
              <a:gdLst/>
              <a:ahLst/>
              <a:cxnLst/>
              <a:rect l="l" t="t" r="r" b="b"/>
              <a:pathLst>
                <a:path w="31800" h="31703" extrusionOk="0">
                  <a:moveTo>
                    <a:pt x="31445" y="0"/>
                  </a:moveTo>
                  <a:lnTo>
                    <a:pt x="1" y="31444"/>
                  </a:lnTo>
                  <a:cubicBezTo>
                    <a:pt x="145" y="31536"/>
                    <a:pt x="293" y="31622"/>
                    <a:pt x="443" y="31702"/>
                  </a:cubicBezTo>
                  <a:lnTo>
                    <a:pt x="31800" y="346"/>
                  </a:lnTo>
                  <a:cubicBezTo>
                    <a:pt x="31681" y="229"/>
                    <a:pt x="31564" y="112"/>
                    <a:pt x="31445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2"/>
            <p:cNvSpPr/>
            <p:nvPr/>
          </p:nvSpPr>
          <p:spPr>
            <a:xfrm>
              <a:off x="6188056" y="2591110"/>
              <a:ext cx="1224633" cy="1225638"/>
            </a:xfrm>
            <a:custGeom>
              <a:avLst/>
              <a:gdLst/>
              <a:ahLst/>
              <a:cxnLst/>
              <a:rect l="l" t="t" r="r" b="b"/>
              <a:pathLst>
                <a:path w="31677" h="31703" extrusionOk="0">
                  <a:moveTo>
                    <a:pt x="31284" y="1"/>
                  </a:moveTo>
                  <a:lnTo>
                    <a:pt x="1" y="31283"/>
                  </a:lnTo>
                  <a:cubicBezTo>
                    <a:pt x="91" y="31427"/>
                    <a:pt x="183" y="31568"/>
                    <a:pt x="281" y="31703"/>
                  </a:cubicBezTo>
                  <a:lnTo>
                    <a:pt x="31676" y="310"/>
                  </a:lnTo>
                  <a:cubicBezTo>
                    <a:pt x="31546" y="205"/>
                    <a:pt x="31416" y="102"/>
                    <a:pt x="31284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2"/>
            <p:cNvSpPr/>
            <p:nvPr/>
          </p:nvSpPr>
          <p:spPr>
            <a:xfrm>
              <a:off x="6154498" y="2529949"/>
              <a:ext cx="1170122" cy="1178511"/>
            </a:xfrm>
            <a:custGeom>
              <a:avLst/>
              <a:gdLst/>
              <a:ahLst/>
              <a:cxnLst/>
              <a:rect l="l" t="t" r="r" b="b"/>
              <a:pathLst>
                <a:path w="30267" h="30484" extrusionOk="0">
                  <a:moveTo>
                    <a:pt x="29829" y="0"/>
                  </a:moveTo>
                  <a:lnTo>
                    <a:pt x="0" y="29829"/>
                  </a:lnTo>
                  <a:cubicBezTo>
                    <a:pt x="3" y="30051"/>
                    <a:pt x="18" y="30269"/>
                    <a:pt x="45" y="30484"/>
                  </a:cubicBezTo>
                  <a:lnTo>
                    <a:pt x="30266" y="265"/>
                  </a:lnTo>
                  <a:cubicBezTo>
                    <a:pt x="30121" y="173"/>
                    <a:pt x="29975" y="86"/>
                    <a:pt x="29829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2"/>
            <p:cNvSpPr/>
            <p:nvPr/>
          </p:nvSpPr>
          <p:spPr>
            <a:xfrm>
              <a:off x="6154498" y="2363863"/>
              <a:ext cx="1168228" cy="1195367"/>
            </a:xfrm>
            <a:custGeom>
              <a:avLst/>
              <a:gdLst/>
              <a:ahLst/>
              <a:cxnLst/>
              <a:rect l="l" t="t" r="r" b="b"/>
              <a:pathLst>
                <a:path w="30218" h="30920" extrusionOk="0">
                  <a:moveTo>
                    <a:pt x="30217" y="1"/>
                  </a:moveTo>
                  <a:lnTo>
                    <a:pt x="0" y="30220"/>
                  </a:lnTo>
                  <a:lnTo>
                    <a:pt x="0" y="30920"/>
                  </a:lnTo>
                  <a:lnTo>
                    <a:pt x="27710" y="3210"/>
                  </a:lnTo>
                  <a:cubicBezTo>
                    <a:pt x="27703" y="3208"/>
                    <a:pt x="27699" y="3203"/>
                    <a:pt x="27695" y="3201"/>
                  </a:cubicBezTo>
                  <a:cubicBezTo>
                    <a:pt x="28343" y="2568"/>
                    <a:pt x="28978" y="1828"/>
                    <a:pt x="29566" y="997"/>
                  </a:cubicBezTo>
                  <a:cubicBezTo>
                    <a:pt x="29797" y="667"/>
                    <a:pt x="30017" y="335"/>
                    <a:pt x="30217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2"/>
            <p:cNvSpPr/>
            <p:nvPr/>
          </p:nvSpPr>
          <p:spPr>
            <a:xfrm>
              <a:off x="6154498" y="2144465"/>
              <a:ext cx="1237352" cy="1263795"/>
            </a:xfrm>
            <a:custGeom>
              <a:avLst/>
              <a:gdLst/>
              <a:ahLst/>
              <a:cxnLst/>
              <a:rect l="l" t="t" r="r" b="b"/>
              <a:pathLst>
                <a:path w="32006" h="32690" extrusionOk="0">
                  <a:moveTo>
                    <a:pt x="31986" y="0"/>
                  </a:moveTo>
                  <a:lnTo>
                    <a:pt x="0" y="31987"/>
                  </a:lnTo>
                  <a:lnTo>
                    <a:pt x="0" y="32690"/>
                  </a:lnTo>
                  <a:lnTo>
                    <a:pt x="31995" y="696"/>
                  </a:lnTo>
                  <a:cubicBezTo>
                    <a:pt x="32006" y="453"/>
                    <a:pt x="32003" y="222"/>
                    <a:pt x="31986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2"/>
            <p:cNvSpPr/>
            <p:nvPr/>
          </p:nvSpPr>
          <p:spPr>
            <a:xfrm>
              <a:off x="6161882" y="2062389"/>
              <a:ext cx="1182261" cy="1187442"/>
            </a:xfrm>
            <a:custGeom>
              <a:avLst/>
              <a:gdLst/>
              <a:ahLst/>
              <a:cxnLst/>
              <a:rect l="l" t="t" r="r" b="b"/>
              <a:pathLst>
                <a:path w="30581" h="30715" extrusionOk="0">
                  <a:moveTo>
                    <a:pt x="30015" y="0"/>
                  </a:moveTo>
                  <a:lnTo>
                    <a:pt x="153" y="29862"/>
                  </a:lnTo>
                  <a:cubicBezTo>
                    <a:pt x="94" y="30149"/>
                    <a:pt x="43" y="30434"/>
                    <a:pt x="0" y="30715"/>
                  </a:cubicBezTo>
                  <a:lnTo>
                    <a:pt x="30580" y="137"/>
                  </a:lnTo>
                  <a:cubicBezTo>
                    <a:pt x="30405" y="65"/>
                    <a:pt x="30215" y="20"/>
                    <a:pt x="30015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2"/>
            <p:cNvSpPr/>
            <p:nvPr/>
          </p:nvSpPr>
          <p:spPr>
            <a:xfrm>
              <a:off x="6225208" y="2128653"/>
              <a:ext cx="884502" cy="906886"/>
            </a:xfrm>
            <a:custGeom>
              <a:avLst/>
              <a:gdLst/>
              <a:ahLst/>
              <a:cxnLst/>
              <a:rect l="l" t="t" r="r" b="b"/>
              <a:pathLst>
                <a:path w="22879" h="23458" extrusionOk="0">
                  <a:moveTo>
                    <a:pt x="22755" y="1"/>
                  </a:moveTo>
                  <a:lnTo>
                    <a:pt x="593" y="22165"/>
                  </a:lnTo>
                  <a:cubicBezTo>
                    <a:pt x="382" y="22594"/>
                    <a:pt x="187" y="23024"/>
                    <a:pt x="0" y="23458"/>
                  </a:cubicBezTo>
                  <a:lnTo>
                    <a:pt x="22878" y="580"/>
                  </a:lnTo>
                  <a:cubicBezTo>
                    <a:pt x="22840" y="382"/>
                    <a:pt x="22800" y="189"/>
                    <a:pt x="22755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2"/>
            <p:cNvSpPr/>
            <p:nvPr/>
          </p:nvSpPr>
          <p:spPr>
            <a:xfrm>
              <a:off x="6670227" y="2020713"/>
              <a:ext cx="401755" cy="407128"/>
            </a:xfrm>
            <a:custGeom>
              <a:avLst/>
              <a:gdLst/>
              <a:ahLst/>
              <a:cxnLst/>
              <a:rect l="l" t="t" r="r" b="b"/>
              <a:pathLst>
                <a:path w="10392" h="10531" extrusionOk="0">
                  <a:moveTo>
                    <a:pt x="10131" y="1"/>
                  </a:moveTo>
                  <a:lnTo>
                    <a:pt x="0" y="10131"/>
                  </a:lnTo>
                  <a:cubicBezTo>
                    <a:pt x="99" y="10266"/>
                    <a:pt x="202" y="10401"/>
                    <a:pt x="303" y="10531"/>
                  </a:cubicBezTo>
                  <a:lnTo>
                    <a:pt x="10391" y="443"/>
                  </a:lnTo>
                  <a:cubicBezTo>
                    <a:pt x="10308" y="288"/>
                    <a:pt x="10221" y="140"/>
                    <a:pt x="10131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2"/>
            <p:cNvSpPr/>
            <p:nvPr/>
          </p:nvSpPr>
          <p:spPr>
            <a:xfrm>
              <a:off x="6612971" y="2134838"/>
              <a:ext cx="198094" cy="201844"/>
            </a:xfrm>
            <a:custGeom>
              <a:avLst/>
              <a:gdLst/>
              <a:ahLst/>
              <a:cxnLst/>
              <a:rect l="l" t="t" r="r" b="b"/>
              <a:pathLst>
                <a:path w="5124" h="5221" extrusionOk="0">
                  <a:moveTo>
                    <a:pt x="4756" y="0"/>
                  </a:moveTo>
                  <a:lnTo>
                    <a:pt x="0" y="4756"/>
                  </a:lnTo>
                  <a:cubicBezTo>
                    <a:pt x="74" y="4910"/>
                    <a:pt x="155" y="5065"/>
                    <a:pt x="238" y="5220"/>
                  </a:cubicBezTo>
                  <a:lnTo>
                    <a:pt x="5124" y="332"/>
                  </a:lnTo>
                  <a:cubicBezTo>
                    <a:pt x="5002" y="215"/>
                    <a:pt x="4879" y="105"/>
                    <a:pt x="4756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2"/>
            <p:cNvSpPr/>
            <p:nvPr/>
          </p:nvSpPr>
          <p:spPr>
            <a:xfrm>
              <a:off x="6865539" y="1964075"/>
              <a:ext cx="127810" cy="129202"/>
            </a:xfrm>
            <a:custGeom>
              <a:avLst/>
              <a:gdLst/>
              <a:ahLst/>
              <a:cxnLst/>
              <a:rect l="l" t="t" r="r" b="b"/>
              <a:pathLst>
                <a:path w="3306" h="3342" extrusionOk="0">
                  <a:moveTo>
                    <a:pt x="2967" y="0"/>
                  </a:moveTo>
                  <a:cubicBezTo>
                    <a:pt x="2841" y="0"/>
                    <a:pt x="2720" y="16"/>
                    <a:pt x="2599" y="41"/>
                  </a:cubicBezTo>
                  <a:lnTo>
                    <a:pt x="460" y="2179"/>
                  </a:lnTo>
                  <a:cubicBezTo>
                    <a:pt x="290" y="2534"/>
                    <a:pt x="135" y="2922"/>
                    <a:pt x="0" y="3342"/>
                  </a:cubicBezTo>
                  <a:lnTo>
                    <a:pt x="3306" y="36"/>
                  </a:lnTo>
                  <a:lnTo>
                    <a:pt x="3306" y="34"/>
                  </a:lnTo>
                  <a:cubicBezTo>
                    <a:pt x="3194" y="12"/>
                    <a:pt x="3081" y="0"/>
                    <a:pt x="2967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2"/>
            <p:cNvSpPr/>
            <p:nvPr/>
          </p:nvSpPr>
          <p:spPr>
            <a:xfrm>
              <a:off x="6573731" y="2075301"/>
              <a:ext cx="150039" cy="153789"/>
            </a:xfrm>
            <a:custGeom>
              <a:avLst/>
              <a:gdLst/>
              <a:ahLst/>
              <a:cxnLst/>
              <a:rect l="l" t="t" r="r" b="b"/>
              <a:pathLst>
                <a:path w="3881" h="3978" extrusionOk="0">
                  <a:moveTo>
                    <a:pt x="3405" y="0"/>
                  </a:moveTo>
                  <a:lnTo>
                    <a:pt x="1" y="3405"/>
                  </a:lnTo>
                  <a:cubicBezTo>
                    <a:pt x="34" y="3591"/>
                    <a:pt x="79" y="3782"/>
                    <a:pt x="131" y="3977"/>
                  </a:cubicBezTo>
                  <a:lnTo>
                    <a:pt x="3881" y="225"/>
                  </a:lnTo>
                  <a:cubicBezTo>
                    <a:pt x="3722" y="142"/>
                    <a:pt x="3562" y="68"/>
                    <a:pt x="3405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2"/>
            <p:cNvSpPr/>
            <p:nvPr/>
          </p:nvSpPr>
          <p:spPr>
            <a:xfrm>
              <a:off x="7584776" y="3692508"/>
              <a:ext cx="220942" cy="220903"/>
            </a:xfrm>
            <a:custGeom>
              <a:avLst/>
              <a:gdLst/>
              <a:ahLst/>
              <a:cxnLst/>
              <a:rect l="l" t="t" r="r" b="b"/>
              <a:pathLst>
                <a:path w="5715" h="5714" extrusionOk="0">
                  <a:moveTo>
                    <a:pt x="5715" y="0"/>
                  </a:moveTo>
                  <a:lnTo>
                    <a:pt x="1" y="5714"/>
                  </a:lnTo>
                  <a:cubicBezTo>
                    <a:pt x="273" y="5700"/>
                    <a:pt x="537" y="5667"/>
                    <a:pt x="798" y="5617"/>
                  </a:cubicBezTo>
                  <a:lnTo>
                    <a:pt x="5618" y="797"/>
                  </a:lnTo>
                  <a:cubicBezTo>
                    <a:pt x="5668" y="536"/>
                    <a:pt x="5699" y="272"/>
                    <a:pt x="5715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2"/>
            <p:cNvSpPr/>
            <p:nvPr/>
          </p:nvSpPr>
          <p:spPr>
            <a:xfrm>
              <a:off x="7433382" y="3541075"/>
              <a:ext cx="372682" cy="372798"/>
            </a:xfrm>
            <a:custGeom>
              <a:avLst/>
              <a:gdLst/>
              <a:ahLst/>
              <a:cxnLst/>
              <a:rect l="l" t="t" r="r" b="b"/>
              <a:pathLst>
                <a:path w="9640" h="9643" extrusionOk="0">
                  <a:moveTo>
                    <a:pt x="9640" y="1"/>
                  </a:moveTo>
                  <a:lnTo>
                    <a:pt x="1" y="9642"/>
                  </a:lnTo>
                  <a:lnTo>
                    <a:pt x="701" y="9642"/>
                  </a:lnTo>
                  <a:lnTo>
                    <a:pt x="9640" y="703"/>
                  </a:lnTo>
                  <a:lnTo>
                    <a:pt x="9640" y="1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2"/>
            <p:cNvSpPr/>
            <p:nvPr/>
          </p:nvSpPr>
          <p:spPr>
            <a:xfrm>
              <a:off x="7282414" y="3390106"/>
              <a:ext cx="523650" cy="523766"/>
            </a:xfrm>
            <a:custGeom>
              <a:avLst/>
              <a:gdLst/>
              <a:ahLst/>
              <a:cxnLst/>
              <a:rect l="l" t="t" r="r" b="b"/>
              <a:pathLst>
                <a:path w="13545" h="13548" extrusionOk="0">
                  <a:moveTo>
                    <a:pt x="13545" y="1"/>
                  </a:moveTo>
                  <a:lnTo>
                    <a:pt x="1" y="13547"/>
                  </a:lnTo>
                  <a:lnTo>
                    <a:pt x="701" y="13547"/>
                  </a:lnTo>
                  <a:lnTo>
                    <a:pt x="13545" y="703"/>
                  </a:lnTo>
                  <a:lnTo>
                    <a:pt x="13545" y="1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2"/>
            <p:cNvSpPr/>
            <p:nvPr/>
          </p:nvSpPr>
          <p:spPr>
            <a:xfrm>
              <a:off x="7131368" y="3247062"/>
              <a:ext cx="670210" cy="666808"/>
            </a:xfrm>
            <a:custGeom>
              <a:avLst/>
              <a:gdLst/>
              <a:ahLst/>
              <a:cxnLst/>
              <a:rect l="l" t="t" r="r" b="b"/>
              <a:pathLst>
                <a:path w="17336" h="17248" extrusionOk="0">
                  <a:moveTo>
                    <a:pt x="17248" y="0"/>
                  </a:moveTo>
                  <a:lnTo>
                    <a:pt x="0" y="17247"/>
                  </a:lnTo>
                  <a:lnTo>
                    <a:pt x="703" y="17247"/>
                  </a:lnTo>
                  <a:lnTo>
                    <a:pt x="17335" y="615"/>
                  </a:lnTo>
                  <a:cubicBezTo>
                    <a:pt x="17310" y="411"/>
                    <a:pt x="17281" y="207"/>
                    <a:pt x="17248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2"/>
            <p:cNvSpPr/>
            <p:nvPr/>
          </p:nvSpPr>
          <p:spPr>
            <a:xfrm>
              <a:off x="6980399" y="3125398"/>
              <a:ext cx="794888" cy="788471"/>
            </a:xfrm>
            <a:custGeom>
              <a:avLst/>
              <a:gdLst/>
              <a:ahLst/>
              <a:cxnLst/>
              <a:rect l="l" t="t" r="r" b="b"/>
              <a:pathLst>
                <a:path w="20561" h="20395" extrusionOk="0">
                  <a:moveTo>
                    <a:pt x="20394" y="1"/>
                  </a:moveTo>
                  <a:lnTo>
                    <a:pt x="0" y="20394"/>
                  </a:lnTo>
                  <a:lnTo>
                    <a:pt x="703" y="20394"/>
                  </a:lnTo>
                  <a:lnTo>
                    <a:pt x="20560" y="535"/>
                  </a:lnTo>
                  <a:cubicBezTo>
                    <a:pt x="20508" y="357"/>
                    <a:pt x="20452" y="178"/>
                    <a:pt x="20394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2"/>
            <p:cNvSpPr/>
            <p:nvPr/>
          </p:nvSpPr>
          <p:spPr>
            <a:xfrm>
              <a:off x="6829431" y="3016336"/>
              <a:ext cx="905765" cy="897531"/>
            </a:xfrm>
            <a:custGeom>
              <a:avLst/>
              <a:gdLst/>
              <a:ahLst/>
              <a:cxnLst/>
              <a:rect l="l" t="t" r="r" b="b"/>
              <a:pathLst>
                <a:path w="23429" h="23216" extrusionOk="0">
                  <a:moveTo>
                    <a:pt x="23213" y="1"/>
                  </a:moveTo>
                  <a:lnTo>
                    <a:pt x="0" y="23215"/>
                  </a:lnTo>
                  <a:lnTo>
                    <a:pt x="703" y="23215"/>
                  </a:lnTo>
                  <a:lnTo>
                    <a:pt x="23428" y="488"/>
                  </a:lnTo>
                  <a:cubicBezTo>
                    <a:pt x="23359" y="326"/>
                    <a:pt x="23287" y="162"/>
                    <a:pt x="23213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2"/>
            <p:cNvSpPr/>
            <p:nvPr/>
          </p:nvSpPr>
          <p:spPr>
            <a:xfrm>
              <a:off x="6678462" y="2916476"/>
              <a:ext cx="1007093" cy="997389"/>
            </a:xfrm>
            <a:custGeom>
              <a:avLst/>
              <a:gdLst/>
              <a:ahLst/>
              <a:cxnLst/>
              <a:rect l="l" t="t" r="r" b="b"/>
              <a:pathLst>
                <a:path w="26050" h="25799" extrusionOk="0">
                  <a:moveTo>
                    <a:pt x="25798" y="0"/>
                  </a:moveTo>
                  <a:lnTo>
                    <a:pt x="0" y="25798"/>
                  </a:lnTo>
                  <a:lnTo>
                    <a:pt x="701" y="25798"/>
                  </a:lnTo>
                  <a:lnTo>
                    <a:pt x="26050" y="449"/>
                  </a:lnTo>
                  <a:cubicBezTo>
                    <a:pt x="25966" y="299"/>
                    <a:pt x="25883" y="149"/>
                    <a:pt x="25798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2"/>
            <p:cNvSpPr/>
            <p:nvPr/>
          </p:nvSpPr>
          <p:spPr>
            <a:xfrm>
              <a:off x="6527416" y="2824155"/>
              <a:ext cx="1100689" cy="1089709"/>
            </a:xfrm>
            <a:custGeom>
              <a:avLst/>
              <a:gdLst/>
              <a:ahLst/>
              <a:cxnLst/>
              <a:rect l="l" t="t" r="r" b="b"/>
              <a:pathLst>
                <a:path w="28471" h="28187" extrusionOk="0">
                  <a:moveTo>
                    <a:pt x="28186" y="1"/>
                  </a:moveTo>
                  <a:lnTo>
                    <a:pt x="0" y="28186"/>
                  </a:lnTo>
                  <a:lnTo>
                    <a:pt x="703" y="28186"/>
                  </a:lnTo>
                  <a:lnTo>
                    <a:pt x="28471" y="416"/>
                  </a:lnTo>
                  <a:cubicBezTo>
                    <a:pt x="28379" y="277"/>
                    <a:pt x="28282" y="140"/>
                    <a:pt x="28186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2"/>
            <p:cNvSpPr/>
            <p:nvPr/>
          </p:nvSpPr>
          <p:spPr>
            <a:xfrm>
              <a:off x="6376679" y="2738947"/>
              <a:ext cx="1186901" cy="1174916"/>
            </a:xfrm>
            <a:custGeom>
              <a:avLst/>
              <a:gdLst/>
              <a:ahLst/>
              <a:cxnLst/>
              <a:rect l="l" t="t" r="r" b="b"/>
              <a:pathLst>
                <a:path w="30701" h="30391" extrusionOk="0">
                  <a:moveTo>
                    <a:pt x="30381" y="1"/>
                  </a:moveTo>
                  <a:lnTo>
                    <a:pt x="1" y="30381"/>
                  </a:lnTo>
                  <a:cubicBezTo>
                    <a:pt x="104" y="30386"/>
                    <a:pt x="210" y="30390"/>
                    <a:pt x="315" y="30390"/>
                  </a:cubicBezTo>
                  <a:lnTo>
                    <a:pt x="697" y="30390"/>
                  </a:lnTo>
                  <a:lnTo>
                    <a:pt x="30700" y="384"/>
                  </a:lnTo>
                  <a:cubicBezTo>
                    <a:pt x="30595" y="257"/>
                    <a:pt x="30489" y="129"/>
                    <a:pt x="30381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2"/>
            <p:cNvSpPr/>
            <p:nvPr/>
          </p:nvSpPr>
          <p:spPr>
            <a:xfrm>
              <a:off x="6725743" y="2328837"/>
              <a:ext cx="751589" cy="317592"/>
            </a:xfrm>
            <a:custGeom>
              <a:avLst/>
              <a:gdLst/>
              <a:ahLst/>
              <a:cxnLst/>
              <a:rect l="l" t="t" r="r" b="b"/>
              <a:pathLst>
                <a:path w="19441" h="8215" extrusionOk="0">
                  <a:moveTo>
                    <a:pt x="17800" y="497"/>
                  </a:moveTo>
                  <a:cubicBezTo>
                    <a:pt x="17897" y="497"/>
                    <a:pt x="17994" y="512"/>
                    <a:pt x="18089" y="543"/>
                  </a:cubicBezTo>
                  <a:cubicBezTo>
                    <a:pt x="18327" y="620"/>
                    <a:pt x="18522" y="783"/>
                    <a:pt x="18637" y="1008"/>
                  </a:cubicBezTo>
                  <a:cubicBezTo>
                    <a:pt x="18875" y="1468"/>
                    <a:pt x="18693" y="2036"/>
                    <a:pt x="18231" y="2274"/>
                  </a:cubicBezTo>
                  <a:cubicBezTo>
                    <a:pt x="17991" y="2397"/>
                    <a:pt x="16846" y="2862"/>
                    <a:pt x="15612" y="3268"/>
                  </a:cubicBezTo>
                  <a:cubicBezTo>
                    <a:pt x="14133" y="3755"/>
                    <a:pt x="13499" y="3838"/>
                    <a:pt x="13239" y="3838"/>
                  </a:cubicBezTo>
                  <a:cubicBezTo>
                    <a:pt x="13200" y="3838"/>
                    <a:pt x="13169" y="3836"/>
                    <a:pt x="13145" y="3833"/>
                  </a:cubicBezTo>
                  <a:cubicBezTo>
                    <a:pt x="13235" y="3674"/>
                    <a:pt x="13594" y="3214"/>
                    <a:pt x="15039" y="2155"/>
                  </a:cubicBezTo>
                  <a:cubicBezTo>
                    <a:pt x="16087" y="1387"/>
                    <a:pt x="17129" y="725"/>
                    <a:pt x="17371" y="602"/>
                  </a:cubicBezTo>
                  <a:cubicBezTo>
                    <a:pt x="17507" y="532"/>
                    <a:pt x="17653" y="497"/>
                    <a:pt x="17800" y="497"/>
                  </a:cubicBezTo>
                  <a:close/>
                  <a:moveTo>
                    <a:pt x="13238" y="4379"/>
                  </a:moveTo>
                  <a:cubicBezTo>
                    <a:pt x="13497" y="4379"/>
                    <a:pt x="14133" y="4461"/>
                    <a:pt x="15612" y="4949"/>
                  </a:cubicBezTo>
                  <a:cubicBezTo>
                    <a:pt x="16846" y="5355"/>
                    <a:pt x="17991" y="5817"/>
                    <a:pt x="18231" y="5943"/>
                  </a:cubicBezTo>
                  <a:cubicBezTo>
                    <a:pt x="18455" y="6057"/>
                    <a:pt x="18621" y="6253"/>
                    <a:pt x="18697" y="6491"/>
                  </a:cubicBezTo>
                  <a:cubicBezTo>
                    <a:pt x="18774" y="6731"/>
                    <a:pt x="18751" y="6984"/>
                    <a:pt x="18637" y="7209"/>
                  </a:cubicBezTo>
                  <a:cubicBezTo>
                    <a:pt x="18471" y="7532"/>
                    <a:pt x="18141" y="7718"/>
                    <a:pt x="17799" y="7718"/>
                  </a:cubicBezTo>
                  <a:cubicBezTo>
                    <a:pt x="17655" y="7718"/>
                    <a:pt x="17508" y="7685"/>
                    <a:pt x="17371" y="7615"/>
                  </a:cubicBezTo>
                  <a:cubicBezTo>
                    <a:pt x="17131" y="7489"/>
                    <a:pt x="16087" y="6829"/>
                    <a:pt x="15039" y="6062"/>
                  </a:cubicBezTo>
                  <a:cubicBezTo>
                    <a:pt x="13596" y="5003"/>
                    <a:pt x="13235" y="4543"/>
                    <a:pt x="13145" y="4383"/>
                  </a:cubicBezTo>
                  <a:cubicBezTo>
                    <a:pt x="13169" y="4381"/>
                    <a:pt x="13199" y="4379"/>
                    <a:pt x="13238" y="4379"/>
                  </a:cubicBezTo>
                  <a:close/>
                  <a:moveTo>
                    <a:pt x="17798" y="0"/>
                  </a:moveTo>
                  <a:cubicBezTo>
                    <a:pt x="17573" y="0"/>
                    <a:pt x="17350" y="54"/>
                    <a:pt x="17144" y="159"/>
                  </a:cubicBezTo>
                  <a:cubicBezTo>
                    <a:pt x="16817" y="330"/>
                    <a:pt x="15630" y="1098"/>
                    <a:pt x="14590" y="1870"/>
                  </a:cubicBezTo>
                  <a:cubicBezTo>
                    <a:pt x="13013" y="3041"/>
                    <a:pt x="12638" y="3560"/>
                    <a:pt x="12613" y="3860"/>
                  </a:cubicBezTo>
                  <a:lnTo>
                    <a:pt x="250" y="3860"/>
                  </a:lnTo>
                  <a:cubicBezTo>
                    <a:pt x="113" y="3860"/>
                    <a:pt x="1" y="3970"/>
                    <a:pt x="1" y="4107"/>
                  </a:cubicBezTo>
                  <a:cubicBezTo>
                    <a:pt x="1" y="4244"/>
                    <a:pt x="113" y="4356"/>
                    <a:pt x="250" y="4356"/>
                  </a:cubicBezTo>
                  <a:lnTo>
                    <a:pt x="12613" y="4356"/>
                  </a:lnTo>
                  <a:cubicBezTo>
                    <a:pt x="12638" y="4657"/>
                    <a:pt x="13013" y="5173"/>
                    <a:pt x="14590" y="6347"/>
                  </a:cubicBezTo>
                  <a:cubicBezTo>
                    <a:pt x="15630" y="7119"/>
                    <a:pt x="16817" y="7886"/>
                    <a:pt x="17144" y="8055"/>
                  </a:cubicBezTo>
                  <a:cubicBezTo>
                    <a:pt x="17353" y="8162"/>
                    <a:pt x="17578" y="8214"/>
                    <a:pt x="17800" y="8214"/>
                  </a:cubicBezTo>
                  <a:cubicBezTo>
                    <a:pt x="18320" y="8214"/>
                    <a:pt x="18823" y="7929"/>
                    <a:pt x="19079" y="7435"/>
                  </a:cubicBezTo>
                  <a:cubicBezTo>
                    <a:pt x="19254" y="7094"/>
                    <a:pt x="19285" y="6706"/>
                    <a:pt x="19169" y="6340"/>
                  </a:cubicBezTo>
                  <a:cubicBezTo>
                    <a:pt x="19052" y="5974"/>
                    <a:pt x="18801" y="5676"/>
                    <a:pt x="18460" y="5501"/>
                  </a:cubicBezTo>
                  <a:cubicBezTo>
                    <a:pt x="18130" y="5332"/>
                    <a:pt x="16817" y="4814"/>
                    <a:pt x="15585" y="4417"/>
                  </a:cubicBezTo>
                  <a:cubicBezTo>
                    <a:pt x="15181" y="4289"/>
                    <a:pt x="14837" y="4186"/>
                    <a:pt x="14541" y="4107"/>
                  </a:cubicBezTo>
                  <a:cubicBezTo>
                    <a:pt x="14837" y="4029"/>
                    <a:pt x="15183" y="3928"/>
                    <a:pt x="15585" y="3800"/>
                  </a:cubicBezTo>
                  <a:cubicBezTo>
                    <a:pt x="16817" y="3402"/>
                    <a:pt x="18130" y="2884"/>
                    <a:pt x="18460" y="2716"/>
                  </a:cubicBezTo>
                  <a:cubicBezTo>
                    <a:pt x="19162" y="2352"/>
                    <a:pt x="19440" y="1484"/>
                    <a:pt x="19079" y="781"/>
                  </a:cubicBezTo>
                  <a:cubicBezTo>
                    <a:pt x="18904" y="440"/>
                    <a:pt x="18605" y="186"/>
                    <a:pt x="18240" y="70"/>
                  </a:cubicBezTo>
                  <a:cubicBezTo>
                    <a:pt x="18095" y="23"/>
                    <a:pt x="17946" y="0"/>
                    <a:pt x="17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2"/>
            <p:cNvSpPr/>
            <p:nvPr/>
          </p:nvSpPr>
          <p:spPr>
            <a:xfrm>
              <a:off x="6821776" y="2902945"/>
              <a:ext cx="317012" cy="513134"/>
            </a:xfrm>
            <a:custGeom>
              <a:avLst/>
              <a:gdLst/>
              <a:ahLst/>
              <a:cxnLst/>
              <a:rect l="l" t="t" r="r" b="b"/>
              <a:pathLst>
                <a:path w="8200" h="13273" extrusionOk="0">
                  <a:moveTo>
                    <a:pt x="4858" y="0"/>
                  </a:moveTo>
                  <a:cubicBezTo>
                    <a:pt x="4503" y="0"/>
                    <a:pt x="4258" y="92"/>
                    <a:pt x="4124" y="274"/>
                  </a:cubicBezTo>
                  <a:cubicBezTo>
                    <a:pt x="3987" y="456"/>
                    <a:pt x="3919" y="683"/>
                    <a:pt x="3919" y="952"/>
                  </a:cubicBezTo>
                  <a:cubicBezTo>
                    <a:pt x="3919" y="1098"/>
                    <a:pt x="3949" y="1295"/>
                    <a:pt x="4007" y="1547"/>
                  </a:cubicBezTo>
                  <a:cubicBezTo>
                    <a:pt x="4033" y="1664"/>
                    <a:pt x="4063" y="1772"/>
                    <a:pt x="4095" y="1874"/>
                  </a:cubicBezTo>
                  <a:lnTo>
                    <a:pt x="4095" y="1874"/>
                  </a:lnTo>
                  <a:cubicBezTo>
                    <a:pt x="3989" y="1887"/>
                    <a:pt x="3881" y="1903"/>
                    <a:pt x="3771" y="1921"/>
                  </a:cubicBezTo>
                  <a:cubicBezTo>
                    <a:pt x="3340" y="1993"/>
                    <a:pt x="2918" y="2105"/>
                    <a:pt x="2508" y="2256"/>
                  </a:cubicBezTo>
                  <a:cubicBezTo>
                    <a:pt x="2095" y="2408"/>
                    <a:pt x="1722" y="2606"/>
                    <a:pt x="1390" y="2851"/>
                  </a:cubicBezTo>
                  <a:cubicBezTo>
                    <a:pt x="1058" y="3095"/>
                    <a:pt x="791" y="3394"/>
                    <a:pt x="593" y="3748"/>
                  </a:cubicBezTo>
                  <a:cubicBezTo>
                    <a:pt x="396" y="4103"/>
                    <a:pt x="297" y="4514"/>
                    <a:pt x="297" y="4980"/>
                  </a:cubicBezTo>
                  <a:cubicBezTo>
                    <a:pt x="297" y="5449"/>
                    <a:pt x="403" y="5824"/>
                    <a:pt x="618" y="6105"/>
                  </a:cubicBezTo>
                  <a:cubicBezTo>
                    <a:pt x="831" y="6388"/>
                    <a:pt x="1166" y="6619"/>
                    <a:pt x="1624" y="6800"/>
                  </a:cubicBezTo>
                  <a:cubicBezTo>
                    <a:pt x="2081" y="6982"/>
                    <a:pt x="2676" y="7169"/>
                    <a:pt x="3403" y="7355"/>
                  </a:cubicBezTo>
                  <a:cubicBezTo>
                    <a:pt x="4038" y="7512"/>
                    <a:pt x="4519" y="7644"/>
                    <a:pt x="4842" y="7752"/>
                  </a:cubicBezTo>
                  <a:cubicBezTo>
                    <a:pt x="5163" y="7862"/>
                    <a:pt x="5383" y="7972"/>
                    <a:pt x="5497" y="8082"/>
                  </a:cubicBezTo>
                  <a:cubicBezTo>
                    <a:pt x="5612" y="8190"/>
                    <a:pt x="5668" y="8322"/>
                    <a:pt x="5668" y="8479"/>
                  </a:cubicBezTo>
                  <a:cubicBezTo>
                    <a:pt x="5668" y="8865"/>
                    <a:pt x="5185" y="9056"/>
                    <a:pt x="4216" y="9056"/>
                  </a:cubicBezTo>
                  <a:cubicBezTo>
                    <a:pt x="3758" y="9056"/>
                    <a:pt x="3280" y="9009"/>
                    <a:pt x="2779" y="8917"/>
                  </a:cubicBezTo>
                  <a:cubicBezTo>
                    <a:pt x="2281" y="8823"/>
                    <a:pt x="1832" y="8775"/>
                    <a:pt x="1437" y="8775"/>
                  </a:cubicBezTo>
                  <a:cubicBezTo>
                    <a:pt x="928" y="8775"/>
                    <a:pt x="560" y="8863"/>
                    <a:pt x="335" y="9040"/>
                  </a:cubicBezTo>
                  <a:cubicBezTo>
                    <a:pt x="113" y="9218"/>
                    <a:pt x="1" y="9494"/>
                    <a:pt x="1" y="9837"/>
                  </a:cubicBezTo>
                  <a:cubicBezTo>
                    <a:pt x="1" y="10180"/>
                    <a:pt x="129" y="10459"/>
                    <a:pt x="382" y="10672"/>
                  </a:cubicBezTo>
                  <a:cubicBezTo>
                    <a:pt x="638" y="10885"/>
                    <a:pt x="962" y="11053"/>
                    <a:pt x="1352" y="11172"/>
                  </a:cubicBezTo>
                  <a:cubicBezTo>
                    <a:pt x="1743" y="11291"/>
                    <a:pt x="2149" y="11372"/>
                    <a:pt x="2568" y="11415"/>
                  </a:cubicBezTo>
                  <a:cubicBezTo>
                    <a:pt x="2841" y="11441"/>
                    <a:pt x="3098" y="11459"/>
                    <a:pt x="3339" y="11469"/>
                  </a:cubicBezTo>
                  <a:lnTo>
                    <a:pt x="3339" y="11469"/>
                  </a:lnTo>
                  <a:cubicBezTo>
                    <a:pt x="3303" y="11545"/>
                    <a:pt x="3271" y="11626"/>
                    <a:pt x="3242" y="11711"/>
                  </a:cubicBezTo>
                  <a:cubicBezTo>
                    <a:pt x="3172" y="11908"/>
                    <a:pt x="3138" y="12128"/>
                    <a:pt x="3138" y="12398"/>
                  </a:cubicBezTo>
                  <a:cubicBezTo>
                    <a:pt x="3138" y="12669"/>
                    <a:pt x="3217" y="12882"/>
                    <a:pt x="3374" y="13037"/>
                  </a:cubicBezTo>
                  <a:cubicBezTo>
                    <a:pt x="3529" y="13194"/>
                    <a:pt x="3765" y="13273"/>
                    <a:pt x="4077" y="13273"/>
                  </a:cubicBezTo>
                  <a:cubicBezTo>
                    <a:pt x="4429" y="13273"/>
                    <a:pt x="4674" y="13181"/>
                    <a:pt x="4810" y="12999"/>
                  </a:cubicBezTo>
                  <a:cubicBezTo>
                    <a:pt x="4945" y="12817"/>
                    <a:pt x="5012" y="12591"/>
                    <a:pt x="5012" y="12319"/>
                  </a:cubicBezTo>
                  <a:cubicBezTo>
                    <a:pt x="5012" y="12173"/>
                    <a:pt x="4983" y="11987"/>
                    <a:pt x="4927" y="11758"/>
                  </a:cubicBezTo>
                  <a:cubicBezTo>
                    <a:pt x="4894" y="11628"/>
                    <a:pt x="4857" y="11509"/>
                    <a:pt x="4817" y="11399"/>
                  </a:cubicBezTo>
                  <a:lnTo>
                    <a:pt x="4817" y="11399"/>
                  </a:lnTo>
                  <a:cubicBezTo>
                    <a:pt x="5200" y="11341"/>
                    <a:pt x="5555" y="11250"/>
                    <a:pt x="5881" y="11127"/>
                  </a:cubicBezTo>
                  <a:cubicBezTo>
                    <a:pt x="6498" y="10892"/>
                    <a:pt x="6983" y="10564"/>
                    <a:pt x="7333" y="10142"/>
                  </a:cubicBezTo>
                  <a:cubicBezTo>
                    <a:pt x="7681" y="9720"/>
                    <a:pt x="7856" y="9235"/>
                    <a:pt x="7856" y="8683"/>
                  </a:cubicBezTo>
                  <a:cubicBezTo>
                    <a:pt x="7856" y="8257"/>
                    <a:pt x="7755" y="7891"/>
                    <a:pt x="7557" y="7590"/>
                  </a:cubicBezTo>
                  <a:cubicBezTo>
                    <a:pt x="7360" y="7287"/>
                    <a:pt x="7025" y="7020"/>
                    <a:pt x="6552" y="6785"/>
                  </a:cubicBezTo>
                  <a:cubicBezTo>
                    <a:pt x="6078" y="6551"/>
                    <a:pt x="5434" y="6336"/>
                    <a:pt x="4622" y="6138"/>
                  </a:cubicBezTo>
                  <a:cubicBezTo>
                    <a:pt x="3967" y="5970"/>
                    <a:pt x="3477" y="5831"/>
                    <a:pt x="3154" y="5716"/>
                  </a:cubicBezTo>
                  <a:cubicBezTo>
                    <a:pt x="2833" y="5602"/>
                    <a:pt x="2620" y="5485"/>
                    <a:pt x="2515" y="5364"/>
                  </a:cubicBezTo>
                  <a:cubicBezTo>
                    <a:pt x="2411" y="5245"/>
                    <a:pt x="2360" y="5106"/>
                    <a:pt x="2360" y="4951"/>
                  </a:cubicBezTo>
                  <a:cubicBezTo>
                    <a:pt x="2360" y="4680"/>
                    <a:pt x="2506" y="4482"/>
                    <a:pt x="2795" y="4356"/>
                  </a:cubicBezTo>
                  <a:cubicBezTo>
                    <a:pt x="3087" y="4233"/>
                    <a:pt x="3500" y="4170"/>
                    <a:pt x="4029" y="4170"/>
                  </a:cubicBezTo>
                  <a:cubicBezTo>
                    <a:pt x="4447" y="4170"/>
                    <a:pt x="4831" y="4197"/>
                    <a:pt x="5185" y="4249"/>
                  </a:cubicBezTo>
                  <a:cubicBezTo>
                    <a:pt x="5540" y="4300"/>
                    <a:pt x="5858" y="4352"/>
                    <a:pt x="6146" y="4404"/>
                  </a:cubicBezTo>
                  <a:cubicBezTo>
                    <a:pt x="6431" y="4457"/>
                    <a:pt x="6684" y="4482"/>
                    <a:pt x="6902" y="4482"/>
                  </a:cubicBezTo>
                  <a:cubicBezTo>
                    <a:pt x="7340" y="4482"/>
                    <a:pt x="7665" y="4379"/>
                    <a:pt x="7878" y="4170"/>
                  </a:cubicBezTo>
                  <a:cubicBezTo>
                    <a:pt x="8092" y="3961"/>
                    <a:pt x="8199" y="3692"/>
                    <a:pt x="8199" y="3358"/>
                  </a:cubicBezTo>
                  <a:cubicBezTo>
                    <a:pt x="8199" y="2889"/>
                    <a:pt x="7898" y="2514"/>
                    <a:pt x="7302" y="2233"/>
                  </a:cubicBezTo>
                  <a:cubicBezTo>
                    <a:pt x="6832" y="2014"/>
                    <a:pt x="6259" y="1879"/>
                    <a:pt x="5581" y="1831"/>
                  </a:cubicBezTo>
                  <a:lnTo>
                    <a:pt x="5581" y="1831"/>
                  </a:lnTo>
                  <a:cubicBezTo>
                    <a:pt x="5623" y="1748"/>
                    <a:pt x="5660" y="1658"/>
                    <a:pt x="5692" y="1562"/>
                  </a:cubicBezTo>
                  <a:cubicBezTo>
                    <a:pt x="5760" y="1365"/>
                    <a:pt x="5793" y="1145"/>
                    <a:pt x="5793" y="876"/>
                  </a:cubicBezTo>
                  <a:cubicBezTo>
                    <a:pt x="5793" y="604"/>
                    <a:pt x="5717" y="391"/>
                    <a:pt x="5560" y="234"/>
                  </a:cubicBezTo>
                  <a:cubicBezTo>
                    <a:pt x="5403" y="79"/>
                    <a:pt x="5169" y="0"/>
                    <a:pt x="48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2"/>
            <p:cNvSpPr/>
            <p:nvPr/>
          </p:nvSpPr>
          <p:spPr>
            <a:xfrm>
              <a:off x="6038827" y="3023025"/>
              <a:ext cx="510815" cy="510544"/>
            </a:xfrm>
            <a:custGeom>
              <a:avLst/>
              <a:gdLst/>
              <a:ahLst/>
              <a:cxnLst/>
              <a:rect l="l" t="t" r="r" b="b"/>
              <a:pathLst>
                <a:path w="13213" h="13206" extrusionOk="0">
                  <a:moveTo>
                    <a:pt x="6360" y="0"/>
                  </a:moveTo>
                  <a:cubicBezTo>
                    <a:pt x="6360" y="0"/>
                    <a:pt x="6359" y="0"/>
                    <a:pt x="6359" y="0"/>
                  </a:cubicBezTo>
                  <a:cubicBezTo>
                    <a:pt x="4747" y="61"/>
                    <a:pt x="3284" y="698"/>
                    <a:pt x="2169" y="1711"/>
                  </a:cubicBezTo>
                  <a:cubicBezTo>
                    <a:pt x="2106" y="1767"/>
                    <a:pt x="2180" y="1937"/>
                    <a:pt x="2122" y="1996"/>
                  </a:cubicBezTo>
                  <a:cubicBezTo>
                    <a:pt x="2061" y="2054"/>
                    <a:pt x="1868" y="2000"/>
                    <a:pt x="1810" y="2061"/>
                  </a:cubicBezTo>
                  <a:cubicBezTo>
                    <a:pt x="762" y="3169"/>
                    <a:pt x="91" y="4639"/>
                    <a:pt x="10" y="6264"/>
                  </a:cubicBezTo>
                  <a:cubicBezTo>
                    <a:pt x="3" y="6376"/>
                    <a:pt x="151" y="6417"/>
                    <a:pt x="151" y="6531"/>
                  </a:cubicBezTo>
                  <a:cubicBezTo>
                    <a:pt x="151" y="6583"/>
                    <a:pt x="1" y="6708"/>
                    <a:pt x="3" y="6762"/>
                  </a:cubicBezTo>
                  <a:cubicBezTo>
                    <a:pt x="41" y="8412"/>
                    <a:pt x="685" y="9911"/>
                    <a:pt x="1720" y="11049"/>
                  </a:cubicBezTo>
                  <a:cubicBezTo>
                    <a:pt x="1780" y="11116"/>
                    <a:pt x="1951" y="11069"/>
                    <a:pt x="2014" y="11132"/>
                  </a:cubicBezTo>
                  <a:cubicBezTo>
                    <a:pt x="2066" y="11186"/>
                    <a:pt x="2009" y="11350"/>
                    <a:pt x="2063" y="11399"/>
                  </a:cubicBezTo>
                  <a:cubicBezTo>
                    <a:pt x="3190" y="12467"/>
                    <a:pt x="4694" y="13143"/>
                    <a:pt x="6354" y="13206"/>
                  </a:cubicBezTo>
                  <a:cubicBezTo>
                    <a:pt x="6355" y="13206"/>
                    <a:pt x="6356" y="13206"/>
                    <a:pt x="6356" y="13206"/>
                  </a:cubicBezTo>
                  <a:cubicBezTo>
                    <a:pt x="6441" y="13206"/>
                    <a:pt x="6546" y="13071"/>
                    <a:pt x="6628" y="13071"/>
                  </a:cubicBezTo>
                  <a:cubicBezTo>
                    <a:pt x="6710" y="13071"/>
                    <a:pt x="6773" y="13206"/>
                    <a:pt x="6855" y="13206"/>
                  </a:cubicBezTo>
                  <a:cubicBezTo>
                    <a:pt x="6856" y="13206"/>
                    <a:pt x="6856" y="13206"/>
                    <a:pt x="6857" y="13206"/>
                  </a:cubicBezTo>
                  <a:cubicBezTo>
                    <a:pt x="8520" y="13145"/>
                    <a:pt x="10026" y="12467"/>
                    <a:pt x="11152" y="11397"/>
                  </a:cubicBezTo>
                  <a:cubicBezTo>
                    <a:pt x="11206" y="11347"/>
                    <a:pt x="11132" y="11148"/>
                    <a:pt x="11182" y="11094"/>
                  </a:cubicBezTo>
                  <a:cubicBezTo>
                    <a:pt x="11202" y="11074"/>
                    <a:pt x="11236" y="11069"/>
                    <a:pt x="11273" y="11069"/>
                  </a:cubicBezTo>
                  <a:cubicBezTo>
                    <a:pt x="11315" y="11069"/>
                    <a:pt x="11361" y="11075"/>
                    <a:pt x="11403" y="11075"/>
                  </a:cubicBezTo>
                  <a:cubicBezTo>
                    <a:pt x="11442" y="11075"/>
                    <a:pt x="11477" y="11069"/>
                    <a:pt x="11498" y="11047"/>
                  </a:cubicBezTo>
                  <a:cubicBezTo>
                    <a:pt x="12533" y="9909"/>
                    <a:pt x="13175" y="8407"/>
                    <a:pt x="13213" y="6756"/>
                  </a:cubicBezTo>
                  <a:cubicBezTo>
                    <a:pt x="13213" y="6706"/>
                    <a:pt x="13013" y="6599"/>
                    <a:pt x="13013" y="6547"/>
                  </a:cubicBezTo>
                  <a:cubicBezTo>
                    <a:pt x="13013" y="6432"/>
                    <a:pt x="13210" y="6374"/>
                    <a:pt x="13206" y="6262"/>
                  </a:cubicBezTo>
                  <a:cubicBezTo>
                    <a:pt x="13123" y="4637"/>
                    <a:pt x="12452" y="3167"/>
                    <a:pt x="11404" y="2061"/>
                  </a:cubicBezTo>
                  <a:cubicBezTo>
                    <a:pt x="11389" y="2045"/>
                    <a:pt x="11364" y="2039"/>
                    <a:pt x="11333" y="2039"/>
                  </a:cubicBezTo>
                  <a:cubicBezTo>
                    <a:pt x="11279" y="2039"/>
                    <a:pt x="11209" y="2056"/>
                    <a:pt x="11155" y="2056"/>
                  </a:cubicBezTo>
                  <a:cubicBezTo>
                    <a:pt x="11125" y="2056"/>
                    <a:pt x="11100" y="2051"/>
                    <a:pt x="11085" y="2036"/>
                  </a:cubicBezTo>
                  <a:cubicBezTo>
                    <a:pt x="11027" y="1978"/>
                    <a:pt x="11112" y="1771"/>
                    <a:pt x="11052" y="1715"/>
                  </a:cubicBezTo>
                  <a:cubicBezTo>
                    <a:pt x="9936" y="701"/>
                    <a:pt x="8471" y="61"/>
                    <a:pt x="6857" y="0"/>
                  </a:cubicBezTo>
                  <a:cubicBezTo>
                    <a:pt x="6857" y="0"/>
                    <a:pt x="6856" y="0"/>
                    <a:pt x="6856" y="0"/>
                  </a:cubicBezTo>
                  <a:cubicBezTo>
                    <a:pt x="6773" y="0"/>
                    <a:pt x="6691" y="227"/>
                    <a:pt x="6608" y="227"/>
                  </a:cubicBezTo>
                  <a:cubicBezTo>
                    <a:pt x="6525" y="227"/>
                    <a:pt x="6443" y="0"/>
                    <a:pt x="6360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2"/>
            <p:cNvSpPr/>
            <p:nvPr/>
          </p:nvSpPr>
          <p:spPr>
            <a:xfrm>
              <a:off x="6038827" y="3022831"/>
              <a:ext cx="510892" cy="510931"/>
            </a:xfrm>
            <a:custGeom>
              <a:avLst/>
              <a:gdLst/>
              <a:ahLst/>
              <a:cxnLst/>
              <a:rect l="l" t="t" r="r" b="b"/>
              <a:pathLst>
                <a:path w="13215" h="13216" extrusionOk="0">
                  <a:moveTo>
                    <a:pt x="6608" y="1"/>
                  </a:moveTo>
                  <a:cubicBezTo>
                    <a:pt x="6525" y="1"/>
                    <a:pt x="6442" y="3"/>
                    <a:pt x="6359" y="5"/>
                  </a:cubicBezTo>
                  <a:lnTo>
                    <a:pt x="6359" y="5912"/>
                  </a:lnTo>
                  <a:lnTo>
                    <a:pt x="2166" y="1718"/>
                  </a:lnTo>
                  <a:cubicBezTo>
                    <a:pt x="2043" y="1830"/>
                    <a:pt x="1924" y="1947"/>
                    <a:pt x="1812" y="2066"/>
                  </a:cubicBezTo>
                  <a:lnTo>
                    <a:pt x="6009" y="6265"/>
                  </a:lnTo>
                  <a:lnTo>
                    <a:pt x="10" y="6265"/>
                  </a:lnTo>
                  <a:cubicBezTo>
                    <a:pt x="3" y="6379"/>
                    <a:pt x="1" y="6494"/>
                    <a:pt x="1" y="6608"/>
                  </a:cubicBezTo>
                  <a:cubicBezTo>
                    <a:pt x="1" y="6660"/>
                    <a:pt x="1" y="6709"/>
                    <a:pt x="3" y="6761"/>
                  </a:cubicBezTo>
                  <a:lnTo>
                    <a:pt x="6009" y="6761"/>
                  </a:lnTo>
                  <a:lnTo>
                    <a:pt x="1718" y="11052"/>
                  </a:lnTo>
                  <a:cubicBezTo>
                    <a:pt x="1828" y="11173"/>
                    <a:pt x="1944" y="11292"/>
                    <a:pt x="2063" y="11404"/>
                  </a:cubicBezTo>
                  <a:lnTo>
                    <a:pt x="6359" y="7111"/>
                  </a:lnTo>
                  <a:lnTo>
                    <a:pt x="6359" y="13211"/>
                  </a:lnTo>
                  <a:cubicBezTo>
                    <a:pt x="6442" y="13213"/>
                    <a:pt x="6525" y="13215"/>
                    <a:pt x="6608" y="13215"/>
                  </a:cubicBezTo>
                  <a:cubicBezTo>
                    <a:pt x="6691" y="13215"/>
                    <a:pt x="6774" y="13213"/>
                    <a:pt x="6855" y="13211"/>
                  </a:cubicBezTo>
                  <a:lnTo>
                    <a:pt x="6855" y="7111"/>
                  </a:lnTo>
                  <a:lnTo>
                    <a:pt x="11150" y="11404"/>
                  </a:lnTo>
                  <a:cubicBezTo>
                    <a:pt x="11269" y="11292"/>
                    <a:pt x="11386" y="11173"/>
                    <a:pt x="11498" y="11052"/>
                  </a:cubicBezTo>
                  <a:lnTo>
                    <a:pt x="7207" y="6761"/>
                  </a:lnTo>
                  <a:lnTo>
                    <a:pt x="13213" y="6761"/>
                  </a:lnTo>
                  <a:cubicBezTo>
                    <a:pt x="13213" y="6709"/>
                    <a:pt x="13215" y="6660"/>
                    <a:pt x="13215" y="6608"/>
                  </a:cubicBezTo>
                  <a:cubicBezTo>
                    <a:pt x="13215" y="6494"/>
                    <a:pt x="13210" y="6379"/>
                    <a:pt x="13206" y="6265"/>
                  </a:cubicBezTo>
                  <a:lnTo>
                    <a:pt x="7205" y="6265"/>
                  </a:lnTo>
                  <a:lnTo>
                    <a:pt x="11404" y="2066"/>
                  </a:lnTo>
                  <a:cubicBezTo>
                    <a:pt x="11289" y="1944"/>
                    <a:pt x="11173" y="1830"/>
                    <a:pt x="11049" y="1718"/>
                  </a:cubicBezTo>
                  <a:lnTo>
                    <a:pt x="6855" y="5912"/>
                  </a:lnTo>
                  <a:lnTo>
                    <a:pt x="6855" y="5"/>
                  </a:lnTo>
                  <a:cubicBezTo>
                    <a:pt x="6774" y="3"/>
                    <a:pt x="6691" y="1"/>
                    <a:pt x="66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2"/>
            <p:cNvSpPr/>
            <p:nvPr/>
          </p:nvSpPr>
          <p:spPr>
            <a:xfrm>
              <a:off x="6113634" y="3097717"/>
              <a:ext cx="361239" cy="361239"/>
            </a:xfrm>
            <a:custGeom>
              <a:avLst/>
              <a:gdLst/>
              <a:ahLst/>
              <a:cxnLst/>
              <a:rect l="l" t="t" r="r" b="b"/>
              <a:pathLst>
                <a:path w="9344" h="9344" extrusionOk="0">
                  <a:moveTo>
                    <a:pt x="4673" y="1"/>
                  </a:moveTo>
                  <a:cubicBezTo>
                    <a:pt x="2092" y="1"/>
                    <a:pt x="0" y="2092"/>
                    <a:pt x="0" y="4671"/>
                  </a:cubicBezTo>
                  <a:cubicBezTo>
                    <a:pt x="0" y="7252"/>
                    <a:pt x="2092" y="9344"/>
                    <a:pt x="4673" y="9344"/>
                  </a:cubicBezTo>
                  <a:cubicBezTo>
                    <a:pt x="7252" y="9344"/>
                    <a:pt x="9343" y="7252"/>
                    <a:pt x="9343" y="4671"/>
                  </a:cubicBezTo>
                  <a:cubicBezTo>
                    <a:pt x="9343" y="2092"/>
                    <a:pt x="7252" y="1"/>
                    <a:pt x="4673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2"/>
            <p:cNvSpPr/>
            <p:nvPr/>
          </p:nvSpPr>
          <p:spPr>
            <a:xfrm>
              <a:off x="6189293" y="3173375"/>
              <a:ext cx="209924" cy="209924"/>
            </a:xfrm>
            <a:custGeom>
              <a:avLst/>
              <a:gdLst/>
              <a:ahLst/>
              <a:cxnLst/>
              <a:rect l="l" t="t" r="r" b="b"/>
              <a:pathLst>
                <a:path w="5430" h="5430" extrusionOk="0">
                  <a:moveTo>
                    <a:pt x="2716" y="1"/>
                  </a:moveTo>
                  <a:cubicBezTo>
                    <a:pt x="1217" y="1"/>
                    <a:pt x="0" y="1217"/>
                    <a:pt x="0" y="2714"/>
                  </a:cubicBezTo>
                  <a:cubicBezTo>
                    <a:pt x="0" y="4213"/>
                    <a:pt x="1217" y="5430"/>
                    <a:pt x="2716" y="5430"/>
                  </a:cubicBezTo>
                  <a:cubicBezTo>
                    <a:pt x="4215" y="5430"/>
                    <a:pt x="5429" y="4213"/>
                    <a:pt x="5429" y="2714"/>
                  </a:cubicBezTo>
                  <a:cubicBezTo>
                    <a:pt x="5429" y="1217"/>
                    <a:pt x="4215" y="1"/>
                    <a:pt x="2716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2"/>
            <p:cNvSpPr/>
            <p:nvPr/>
          </p:nvSpPr>
          <p:spPr>
            <a:xfrm>
              <a:off x="5922575" y="3660381"/>
              <a:ext cx="510892" cy="126727"/>
            </a:xfrm>
            <a:custGeom>
              <a:avLst/>
              <a:gdLst/>
              <a:ahLst/>
              <a:cxnLst/>
              <a:rect l="l" t="t" r="r" b="b"/>
              <a:pathLst>
                <a:path w="13215" h="3278" extrusionOk="0">
                  <a:moveTo>
                    <a:pt x="72" y="1"/>
                  </a:moveTo>
                  <a:cubicBezTo>
                    <a:pt x="32" y="1"/>
                    <a:pt x="0" y="32"/>
                    <a:pt x="0" y="72"/>
                  </a:cubicBezTo>
                  <a:lnTo>
                    <a:pt x="0" y="3208"/>
                  </a:lnTo>
                  <a:cubicBezTo>
                    <a:pt x="0" y="3246"/>
                    <a:pt x="32" y="3277"/>
                    <a:pt x="72" y="3277"/>
                  </a:cubicBezTo>
                  <a:lnTo>
                    <a:pt x="13143" y="3277"/>
                  </a:lnTo>
                  <a:cubicBezTo>
                    <a:pt x="13183" y="3277"/>
                    <a:pt x="13215" y="3246"/>
                    <a:pt x="13215" y="3208"/>
                  </a:cubicBezTo>
                  <a:lnTo>
                    <a:pt x="13215" y="72"/>
                  </a:lnTo>
                  <a:cubicBezTo>
                    <a:pt x="13215" y="32"/>
                    <a:pt x="13183" y="1"/>
                    <a:pt x="13143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2"/>
            <p:cNvSpPr/>
            <p:nvPr/>
          </p:nvSpPr>
          <p:spPr>
            <a:xfrm>
              <a:off x="6168377" y="3660381"/>
              <a:ext cx="19291" cy="126805"/>
            </a:xfrm>
            <a:custGeom>
              <a:avLst/>
              <a:gdLst/>
              <a:ahLst/>
              <a:cxnLst/>
              <a:rect l="l" t="t" r="r" b="b"/>
              <a:pathLst>
                <a:path w="499" h="3280" extrusionOk="0">
                  <a:moveTo>
                    <a:pt x="0" y="1"/>
                  </a:moveTo>
                  <a:lnTo>
                    <a:pt x="0" y="3280"/>
                  </a:lnTo>
                  <a:lnTo>
                    <a:pt x="499" y="3280"/>
                  </a:lnTo>
                  <a:lnTo>
                    <a:pt x="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2"/>
            <p:cNvSpPr/>
            <p:nvPr/>
          </p:nvSpPr>
          <p:spPr>
            <a:xfrm>
              <a:off x="6037203" y="3660381"/>
              <a:ext cx="19214" cy="126805"/>
            </a:xfrm>
            <a:custGeom>
              <a:avLst/>
              <a:gdLst/>
              <a:ahLst/>
              <a:cxnLst/>
              <a:rect l="l" t="t" r="r" b="b"/>
              <a:pathLst>
                <a:path w="497" h="3280" extrusionOk="0">
                  <a:moveTo>
                    <a:pt x="0" y="1"/>
                  </a:moveTo>
                  <a:lnTo>
                    <a:pt x="0" y="3280"/>
                  </a:lnTo>
                  <a:lnTo>
                    <a:pt x="496" y="3280"/>
                  </a:lnTo>
                  <a:lnTo>
                    <a:pt x="49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2"/>
            <p:cNvSpPr/>
            <p:nvPr/>
          </p:nvSpPr>
          <p:spPr>
            <a:xfrm>
              <a:off x="6299668" y="3660381"/>
              <a:ext cx="19175" cy="126805"/>
            </a:xfrm>
            <a:custGeom>
              <a:avLst/>
              <a:gdLst/>
              <a:ahLst/>
              <a:cxnLst/>
              <a:rect l="l" t="t" r="r" b="b"/>
              <a:pathLst>
                <a:path w="496" h="3280" extrusionOk="0">
                  <a:moveTo>
                    <a:pt x="0" y="1"/>
                  </a:moveTo>
                  <a:lnTo>
                    <a:pt x="0" y="3280"/>
                  </a:lnTo>
                  <a:lnTo>
                    <a:pt x="496" y="3280"/>
                  </a:lnTo>
                  <a:lnTo>
                    <a:pt x="49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2"/>
            <p:cNvSpPr/>
            <p:nvPr/>
          </p:nvSpPr>
          <p:spPr>
            <a:xfrm>
              <a:off x="5975501" y="3787072"/>
              <a:ext cx="510892" cy="126805"/>
            </a:xfrm>
            <a:custGeom>
              <a:avLst/>
              <a:gdLst/>
              <a:ahLst/>
              <a:cxnLst/>
              <a:rect l="l" t="t" r="r" b="b"/>
              <a:pathLst>
                <a:path w="13215" h="3280" extrusionOk="0">
                  <a:moveTo>
                    <a:pt x="252" y="0"/>
                  </a:moveTo>
                  <a:cubicBezTo>
                    <a:pt x="113" y="0"/>
                    <a:pt x="0" y="115"/>
                    <a:pt x="0" y="252"/>
                  </a:cubicBezTo>
                  <a:lnTo>
                    <a:pt x="0" y="3028"/>
                  </a:lnTo>
                  <a:cubicBezTo>
                    <a:pt x="0" y="3167"/>
                    <a:pt x="113" y="3279"/>
                    <a:pt x="252" y="3279"/>
                  </a:cubicBezTo>
                  <a:lnTo>
                    <a:pt x="2965" y="3279"/>
                  </a:lnTo>
                  <a:lnTo>
                    <a:pt x="3212" y="3079"/>
                  </a:lnTo>
                  <a:lnTo>
                    <a:pt x="3461" y="3279"/>
                  </a:lnTo>
                  <a:lnTo>
                    <a:pt x="6358" y="3279"/>
                  </a:lnTo>
                  <a:lnTo>
                    <a:pt x="6585" y="3079"/>
                  </a:lnTo>
                  <a:lnTo>
                    <a:pt x="6854" y="3279"/>
                  </a:lnTo>
                  <a:lnTo>
                    <a:pt x="9759" y="3279"/>
                  </a:lnTo>
                  <a:lnTo>
                    <a:pt x="10001" y="3079"/>
                  </a:lnTo>
                  <a:lnTo>
                    <a:pt x="10250" y="3279"/>
                  </a:lnTo>
                  <a:lnTo>
                    <a:pt x="12963" y="3279"/>
                  </a:lnTo>
                  <a:cubicBezTo>
                    <a:pt x="13102" y="3279"/>
                    <a:pt x="13215" y="3167"/>
                    <a:pt x="13215" y="3028"/>
                  </a:cubicBezTo>
                  <a:lnTo>
                    <a:pt x="13215" y="252"/>
                  </a:lnTo>
                  <a:cubicBezTo>
                    <a:pt x="13215" y="115"/>
                    <a:pt x="13102" y="0"/>
                    <a:pt x="12963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2"/>
            <p:cNvSpPr/>
            <p:nvPr/>
          </p:nvSpPr>
          <p:spPr>
            <a:xfrm>
              <a:off x="6221303" y="3787072"/>
              <a:ext cx="19214" cy="126805"/>
            </a:xfrm>
            <a:custGeom>
              <a:avLst/>
              <a:gdLst/>
              <a:ahLst/>
              <a:cxnLst/>
              <a:rect l="l" t="t" r="r" b="b"/>
              <a:pathLst>
                <a:path w="497" h="3280" extrusionOk="0">
                  <a:moveTo>
                    <a:pt x="0" y="0"/>
                  </a:moveTo>
                  <a:lnTo>
                    <a:pt x="0" y="3279"/>
                  </a:lnTo>
                  <a:lnTo>
                    <a:pt x="496" y="3279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2"/>
            <p:cNvSpPr/>
            <p:nvPr/>
          </p:nvSpPr>
          <p:spPr>
            <a:xfrm>
              <a:off x="6090129" y="3787072"/>
              <a:ext cx="19214" cy="126805"/>
            </a:xfrm>
            <a:custGeom>
              <a:avLst/>
              <a:gdLst/>
              <a:ahLst/>
              <a:cxnLst/>
              <a:rect l="l" t="t" r="r" b="b"/>
              <a:pathLst>
                <a:path w="497" h="3280" extrusionOk="0">
                  <a:moveTo>
                    <a:pt x="0" y="0"/>
                  </a:moveTo>
                  <a:lnTo>
                    <a:pt x="0" y="3279"/>
                  </a:lnTo>
                  <a:lnTo>
                    <a:pt x="496" y="3279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2"/>
            <p:cNvSpPr/>
            <p:nvPr/>
          </p:nvSpPr>
          <p:spPr>
            <a:xfrm>
              <a:off x="6352594" y="3787072"/>
              <a:ext cx="19175" cy="126805"/>
            </a:xfrm>
            <a:custGeom>
              <a:avLst/>
              <a:gdLst/>
              <a:ahLst/>
              <a:cxnLst/>
              <a:rect l="l" t="t" r="r" b="b"/>
              <a:pathLst>
                <a:path w="496" h="3280" extrusionOk="0">
                  <a:moveTo>
                    <a:pt x="0" y="0"/>
                  </a:moveTo>
                  <a:lnTo>
                    <a:pt x="0" y="3279"/>
                  </a:lnTo>
                  <a:lnTo>
                    <a:pt x="496" y="3279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2"/>
            <p:cNvSpPr/>
            <p:nvPr/>
          </p:nvSpPr>
          <p:spPr>
            <a:xfrm>
              <a:off x="5975501" y="3533730"/>
              <a:ext cx="510892" cy="126689"/>
            </a:xfrm>
            <a:custGeom>
              <a:avLst/>
              <a:gdLst/>
              <a:ahLst/>
              <a:cxnLst/>
              <a:rect l="l" t="t" r="r" b="b"/>
              <a:pathLst>
                <a:path w="13215" h="3277" extrusionOk="0">
                  <a:moveTo>
                    <a:pt x="252" y="0"/>
                  </a:moveTo>
                  <a:cubicBezTo>
                    <a:pt x="113" y="0"/>
                    <a:pt x="0" y="112"/>
                    <a:pt x="0" y="251"/>
                  </a:cubicBezTo>
                  <a:lnTo>
                    <a:pt x="0" y="3025"/>
                  </a:lnTo>
                  <a:cubicBezTo>
                    <a:pt x="0" y="3164"/>
                    <a:pt x="113" y="3277"/>
                    <a:pt x="252" y="3277"/>
                  </a:cubicBezTo>
                  <a:lnTo>
                    <a:pt x="12963" y="3277"/>
                  </a:lnTo>
                  <a:cubicBezTo>
                    <a:pt x="13102" y="3277"/>
                    <a:pt x="13215" y="3164"/>
                    <a:pt x="13215" y="3025"/>
                  </a:cubicBezTo>
                  <a:lnTo>
                    <a:pt x="13215" y="251"/>
                  </a:lnTo>
                  <a:cubicBezTo>
                    <a:pt x="13215" y="112"/>
                    <a:pt x="13102" y="0"/>
                    <a:pt x="12963" y="0"/>
                  </a:cubicBezTo>
                  <a:lnTo>
                    <a:pt x="10250" y="0"/>
                  </a:lnTo>
                  <a:lnTo>
                    <a:pt x="9974" y="200"/>
                  </a:lnTo>
                  <a:lnTo>
                    <a:pt x="9754" y="0"/>
                  </a:lnTo>
                  <a:lnTo>
                    <a:pt x="6868" y="0"/>
                  </a:lnTo>
                  <a:lnTo>
                    <a:pt x="6534" y="200"/>
                  </a:lnTo>
                  <a:lnTo>
                    <a:pt x="6358" y="0"/>
                  </a:lnTo>
                  <a:lnTo>
                    <a:pt x="3461" y="0"/>
                  </a:lnTo>
                  <a:lnTo>
                    <a:pt x="3212" y="200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2"/>
            <p:cNvSpPr/>
            <p:nvPr/>
          </p:nvSpPr>
          <p:spPr>
            <a:xfrm>
              <a:off x="6221303" y="3533730"/>
              <a:ext cx="19214" cy="126689"/>
            </a:xfrm>
            <a:custGeom>
              <a:avLst/>
              <a:gdLst/>
              <a:ahLst/>
              <a:cxnLst/>
              <a:rect l="l" t="t" r="r" b="b"/>
              <a:pathLst>
                <a:path w="497" h="3277" extrusionOk="0">
                  <a:moveTo>
                    <a:pt x="0" y="0"/>
                  </a:moveTo>
                  <a:lnTo>
                    <a:pt x="0" y="3277"/>
                  </a:lnTo>
                  <a:lnTo>
                    <a:pt x="496" y="3277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2"/>
            <p:cNvSpPr/>
            <p:nvPr/>
          </p:nvSpPr>
          <p:spPr>
            <a:xfrm>
              <a:off x="6090129" y="3533730"/>
              <a:ext cx="19214" cy="126689"/>
            </a:xfrm>
            <a:custGeom>
              <a:avLst/>
              <a:gdLst/>
              <a:ahLst/>
              <a:cxnLst/>
              <a:rect l="l" t="t" r="r" b="b"/>
              <a:pathLst>
                <a:path w="497" h="3277" extrusionOk="0">
                  <a:moveTo>
                    <a:pt x="0" y="0"/>
                  </a:moveTo>
                  <a:lnTo>
                    <a:pt x="0" y="3277"/>
                  </a:lnTo>
                  <a:lnTo>
                    <a:pt x="496" y="3277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2"/>
            <p:cNvSpPr/>
            <p:nvPr/>
          </p:nvSpPr>
          <p:spPr>
            <a:xfrm>
              <a:off x="6352594" y="3533730"/>
              <a:ext cx="19175" cy="126689"/>
            </a:xfrm>
            <a:custGeom>
              <a:avLst/>
              <a:gdLst/>
              <a:ahLst/>
              <a:cxnLst/>
              <a:rect l="l" t="t" r="r" b="b"/>
              <a:pathLst>
                <a:path w="496" h="3277" extrusionOk="0">
                  <a:moveTo>
                    <a:pt x="0" y="0"/>
                  </a:moveTo>
                  <a:lnTo>
                    <a:pt x="0" y="3277"/>
                  </a:lnTo>
                  <a:lnTo>
                    <a:pt x="496" y="3277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2"/>
            <p:cNvSpPr/>
            <p:nvPr/>
          </p:nvSpPr>
          <p:spPr>
            <a:xfrm>
              <a:off x="5984779" y="3777523"/>
              <a:ext cx="439410" cy="19214"/>
            </a:xfrm>
            <a:custGeom>
              <a:avLst/>
              <a:gdLst/>
              <a:ahLst/>
              <a:cxnLst/>
              <a:rect l="l" t="t" r="r" b="b"/>
              <a:pathLst>
                <a:path w="11366" h="497" extrusionOk="0">
                  <a:moveTo>
                    <a:pt x="250" y="0"/>
                  </a:moveTo>
                  <a:cubicBezTo>
                    <a:pt x="113" y="0"/>
                    <a:pt x="1" y="113"/>
                    <a:pt x="1" y="250"/>
                  </a:cubicBezTo>
                  <a:cubicBezTo>
                    <a:pt x="1" y="386"/>
                    <a:pt x="113" y="496"/>
                    <a:pt x="250" y="496"/>
                  </a:cubicBezTo>
                  <a:lnTo>
                    <a:pt x="11116" y="496"/>
                  </a:lnTo>
                  <a:cubicBezTo>
                    <a:pt x="11253" y="496"/>
                    <a:pt x="11366" y="386"/>
                    <a:pt x="11366" y="250"/>
                  </a:cubicBezTo>
                  <a:cubicBezTo>
                    <a:pt x="11366" y="113"/>
                    <a:pt x="11253" y="0"/>
                    <a:pt x="111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2"/>
            <p:cNvSpPr/>
            <p:nvPr/>
          </p:nvSpPr>
          <p:spPr>
            <a:xfrm>
              <a:off x="5984779" y="3650832"/>
              <a:ext cx="439410" cy="19214"/>
            </a:xfrm>
            <a:custGeom>
              <a:avLst/>
              <a:gdLst/>
              <a:ahLst/>
              <a:cxnLst/>
              <a:rect l="l" t="t" r="r" b="b"/>
              <a:pathLst>
                <a:path w="11366" h="497" extrusionOk="0">
                  <a:moveTo>
                    <a:pt x="250" y="1"/>
                  </a:moveTo>
                  <a:cubicBezTo>
                    <a:pt x="113" y="1"/>
                    <a:pt x="1" y="111"/>
                    <a:pt x="1" y="248"/>
                  </a:cubicBezTo>
                  <a:cubicBezTo>
                    <a:pt x="1" y="385"/>
                    <a:pt x="113" y="497"/>
                    <a:pt x="250" y="497"/>
                  </a:cubicBezTo>
                  <a:lnTo>
                    <a:pt x="11116" y="497"/>
                  </a:lnTo>
                  <a:cubicBezTo>
                    <a:pt x="11253" y="497"/>
                    <a:pt x="11366" y="385"/>
                    <a:pt x="11366" y="248"/>
                  </a:cubicBezTo>
                  <a:cubicBezTo>
                    <a:pt x="11366" y="111"/>
                    <a:pt x="11253" y="1"/>
                    <a:pt x="111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2"/>
            <p:cNvSpPr/>
            <p:nvPr/>
          </p:nvSpPr>
          <p:spPr>
            <a:xfrm>
              <a:off x="7376204" y="3405222"/>
              <a:ext cx="510815" cy="510467"/>
            </a:xfrm>
            <a:custGeom>
              <a:avLst/>
              <a:gdLst/>
              <a:ahLst/>
              <a:cxnLst/>
              <a:rect l="l" t="t" r="r" b="b"/>
              <a:pathLst>
                <a:path w="13213" h="13204" extrusionOk="0">
                  <a:moveTo>
                    <a:pt x="6359" y="0"/>
                  </a:moveTo>
                  <a:cubicBezTo>
                    <a:pt x="6358" y="0"/>
                    <a:pt x="6357" y="0"/>
                    <a:pt x="6356" y="0"/>
                  </a:cubicBezTo>
                  <a:cubicBezTo>
                    <a:pt x="4747" y="59"/>
                    <a:pt x="3284" y="696"/>
                    <a:pt x="2169" y="1708"/>
                  </a:cubicBezTo>
                  <a:cubicBezTo>
                    <a:pt x="2106" y="1764"/>
                    <a:pt x="2180" y="1935"/>
                    <a:pt x="2119" y="1993"/>
                  </a:cubicBezTo>
                  <a:cubicBezTo>
                    <a:pt x="2061" y="2052"/>
                    <a:pt x="1866" y="1998"/>
                    <a:pt x="1810" y="2058"/>
                  </a:cubicBezTo>
                  <a:cubicBezTo>
                    <a:pt x="759" y="3167"/>
                    <a:pt x="91" y="4637"/>
                    <a:pt x="7" y="6262"/>
                  </a:cubicBezTo>
                  <a:cubicBezTo>
                    <a:pt x="3" y="6374"/>
                    <a:pt x="149" y="6414"/>
                    <a:pt x="149" y="6529"/>
                  </a:cubicBezTo>
                  <a:cubicBezTo>
                    <a:pt x="149" y="6580"/>
                    <a:pt x="1" y="6706"/>
                    <a:pt x="1" y="6760"/>
                  </a:cubicBezTo>
                  <a:cubicBezTo>
                    <a:pt x="41" y="8410"/>
                    <a:pt x="683" y="9909"/>
                    <a:pt x="1720" y="11047"/>
                  </a:cubicBezTo>
                  <a:cubicBezTo>
                    <a:pt x="1778" y="11114"/>
                    <a:pt x="1949" y="11067"/>
                    <a:pt x="2012" y="11130"/>
                  </a:cubicBezTo>
                  <a:cubicBezTo>
                    <a:pt x="2063" y="11183"/>
                    <a:pt x="2009" y="11347"/>
                    <a:pt x="2063" y="11397"/>
                  </a:cubicBezTo>
                  <a:cubicBezTo>
                    <a:pt x="3190" y="12465"/>
                    <a:pt x="4694" y="13140"/>
                    <a:pt x="6354" y="13203"/>
                  </a:cubicBezTo>
                  <a:cubicBezTo>
                    <a:pt x="6355" y="13203"/>
                    <a:pt x="6356" y="13203"/>
                    <a:pt x="6356" y="13203"/>
                  </a:cubicBezTo>
                  <a:cubicBezTo>
                    <a:pt x="6439" y="13203"/>
                    <a:pt x="6543" y="13069"/>
                    <a:pt x="6628" y="13069"/>
                  </a:cubicBezTo>
                  <a:cubicBezTo>
                    <a:pt x="6710" y="13069"/>
                    <a:pt x="6771" y="13203"/>
                    <a:pt x="6853" y="13203"/>
                  </a:cubicBezTo>
                  <a:cubicBezTo>
                    <a:pt x="6853" y="13203"/>
                    <a:pt x="6854" y="13203"/>
                    <a:pt x="6855" y="13203"/>
                  </a:cubicBezTo>
                  <a:cubicBezTo>
                    <a:pt x="8518" y="13143"/>
                    <a:pt x="10024" y="12465"/>
                    <a:pt x="11152" y="11397"/>
                  </a:cubicBezTo>
                  <a:cubicBezTo>
                    <a:pt x="11206" y="11345"/>
                    <a:pt x="11130" y="11145"/>
                    <a:pt x="11182" y="11091"/>
                  </a:cubicBezTo>
                  <a:cubicBezTo>
                    <a:pt x="11202" y="11071"/>
                    <a:pt x="11236" y="11066"/>
                    <a:pt x="11273" y="11066"/>
                  </a:cubicBezTo>
                  <a:cubicBezTo>
                    <a:pt x="11314" y="11066"/>
                    <a:pt x="11361" y="11072"/>
                    <a:pt x="11402" y="11072"/>
                  </a:cubicBezTo>
                  <a:cubicBezTo>
                    <a:pt x="11441" y="11072"/>
                    <a:pt x="11476" y="11067"/>
                    <a:pt x="11496" y="11044"/>
                  </a:cubicBezTo>
                  <a:cubicBezTo>
                    <a:pt x="12533" y="9906"/>
                    <a:pt x="13175" y="8405"/>
                    <a:pt x="13213" y="6753"/>
                  </a:cubicBezTo>
                  <a:cubicBezTo>
                    <a:pt x="13213" y="6704"/>
                    <a:pt x="13013" y="6596"/>
                    <a:pt x="13013" y="6545"/>
                  </a:cubicBezTo>
                  <a:cubicBezTo>
                    <a:pt x="13013" y="6430"/>
                    <a:pt x="13210" y="6374"/>
                    <a:pt x="13204" y="6260"/>
                  </a:cubicBezTo>
                  <a:cubicBezTo>
                    <a:pt x="13121" y="4635"/>
                    <a:pt x="12452" y="3165"/>
                    <a:pt x="11404" y="2058"/>
                  </a:cubicBezTo>
                  <a:cubicBezTo>
                    <a:pt x="11388" y="2042"/>
                    <a:pt x="11363" y="2037"/>
                    <a:pt x="11332" y="2037"/>
                  </a:cubicBezTo>
                  <a:cubicBezTo>
                    <a:pt x="11277" y="2037"/>
                    <a:pt x="11207" y="2054"/>
                    <a:pt x="11152" y="2054"/>
                  </a:cubicBezTo>
                  <a:cubicBezTo>
                    <a:pt x="11123" y="2054"/>
                    <a:pt x="11098" y="2049"/>
                    <a:pt x="11083" y="2034"/>
                  </a:cubicBezTo>
                  <a:cubicBezTo>
                    <a:pt x="11025" y="1975"/>
                    <a:pt x="11112" y="1769"/>
                    <a:pt x="11051" y="1715"/>
                  </a:cubicBezTo>
                  <a:cubicBezTo>
                    <a:pt x="9936" y="698"/>
                    <a:pt x="8468" y="59"/>
                    <a:pt x="6855" y="0"/>
                  </a:cubicBezTo>
                  <a:cubicBezTo>
                    <a:pt x="6854" y="0"/>
                    <a:pt x="6853" y="0"/>
                    <a:pt x="6852" y="0"/>
                  </a:cubicBezTo>
                  <a:cubicBezTo>
                    <a:pt x="6770" y="0"/>
                    <a:pt x="6690" y="225"/>
                    <a:pt x="6608" y="225"/>
                  </a:cubicBezTo>
                  <a:cubicBezTo>
                    <a:pt x="6526" y="225"/>
                    <a:pt x="6441" y="0"/>
                    <a:pt x="6359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2"/>
            <p:cNvSpPr/>
            <p:nvPr/>
          </p:nvSpPr>
          <p:spPr>
            <a:xfrm>
              <a:off x="7376204" y="3404952"/>
              <a:ext cx="510892" cy="510892"/>
            </a:xfrm>
            <a:custGeom>
              <a:avLst/>
              <a:gdLst/>
              <a:ahLst/>
              <a:cxnLst/>
              <a:rect l="l" t="t" r="r" b="b"/>
              <a:pathLst>
                <a:path w="13215" h="13215" extrusionOk="0">
                  <a:moveTo>
                    <a:pt x="6608" y="1"/>
                  </a:moveTo>
                  <a:cubicBezTo>
                    <a:pt x="6525" y="1"/>
                    <a:pt x="6442" y="3"/>
                    <a:pt x="6359" y="5"/>
                  </a:cubicBezTo>
                  <a:lnTo>
                    <a:pt x="6359" y="5912"/>
                  </a:lnTo>
                  <a:lnTo>
                    <a:pt x="2164" y="1717"/>
                  </a:lnTo>
                  <a:cubicBezTo>
                    <a:pt x="2043" y="1830"/>
                    <a:pt x="1924" y="1946"/>
                    <a:pt x="1812" y="2065"/>
                  </a:cubicBezTo>
                  <a:lnTo>
                    <a:pt x="6009" y="6264"/>
                  </a:lnTo>
                  <a:lnTo>
                    <a:pt x="10" y="6264"/>
                  </a:lnTo>
                  <a:cubicBezTo>
                    <a:pt x="3" y="6379"/>
                    <a:pt x="1" y="6493"/>
                    <a:pt x="1" y="6608"/>
                  </a:cubicBezTo>
                  <a:cubicBezTo>
                    <a:pt x="1" y="6659"/>
                    <a:pt x="1" y="6709"/>
                    <a:pt x="3" y="6760"/>
                  </a:cubicBezTo>
                  <a:lnTo>
                    <a:pt x="6009" y="6760"/>
                  </a:lnTo>
                  <a:lnTo>
                    <a:pt x="1718" y="11051"/>
                  </a:lnTo>
                  <a:cubicBezTo>
                    <a:pt x="1828" y="11172"/>
                    <a:pt x="1944" y="11291"/>
                    <a:pt x="2063" y="11404"/>
                  </a:cubicBezTo>
                  <a:lnTo>
                    <a:pt x="6359" y="7110"/>
                  </a:lnTo>
                  <a:lnTo>
                    <a:pt x="6359" y="13210"/>
                  </a:lnTo>
                  <a:cubicBezTo>
                    <a:pt x="6442" y="13213"/>
                    <a:pt x="6525" y="13215"/>
                    <a:pt x="6608" y="13215"/>
                  </a:cubicBezTo>
                  <a:cubicBezTo>
                    <a:pt x="6691" y="13215"/>
                    <a:pt x="6772" y="13213"/>
                    <a:pt x="6855" y="13210"/>
                  </a:cubicBezTo>
                  <a:lnTo>
                    <a:pt x="6855" y="7110"/>
                  </a:lnTo>
                  <a:lnTo>
                    <a:pt x="11150" y="11404"/>
                  </a:lnTo>
                  <a:cubicBezTo>
                    <a:pt x="11269" y="11291"/>
                    <a:pt x="11384" y="11172"/>
                    <a:pt x="11496" y="11051"/>
                  </a:cubicBezTo>
                  <a:lnTo>
                    <a:pt x="7205" y="6760"/>
                  </a:lnTo>
                  <a:lnTo>
                    <a:pt x="13213" y="6760"/>
                  </a:lnTo>
                  <a:cubicBezTo>
                    <a:pt x="13213" y="6709"/>
                    <a:pt x="13215" y="6659"/>
                    <a:pt x="13215" y="6608"/>
                  </a:cubicBezTo>
                  <a:cubicBezTo>
                    <a:pt x="13215" y="6493"/>
                    <a:pt x="13210" y="6379"/>
                    <a:pt x="13206" y="6264"/>
                  </a:cubicBezTo>
                  <a:lnTo>
                    <a:pt x="7205" y="6264"/>
                  </a:lnTo>
                  <a:lnTo>
                    <a:pt x="11404" y="2065"/>
                  </a:lnTo>
                  <a:cubicBezTo>
                    <a:pt x="11289" y="1944"/>
                    <a:pt x="11170" y="1830"/>
                    <a:pt x="11049" y="1717"/>
                  </a:cubicBezTo>
                  <a:lnTo>
                    <a:pt x="6855" y="5912"/>
                  </a:lnTo>
                  <a:lnTo>
                    <a:pt x="6855" y="5"/>
                  </a:lnTo>
                  <a:cubicBezTo>
                    <a:pt x="6774" y="3"/>
                    <a:pt x="6691" y="1"/>
                    <a:pt x="66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2"/>
            <p:cNvSpPr/>
            <p:nvPr/>
          </p:nvSpPr>
          <p:spPr>
            <a:xfrm>
              <a:off x="7437558" y="3480030"/>
              <a:ext cx="388378" cy="361278"/>
            </a:xfrm>
            <a:custGeom>
              <a:avLst/>
              <a:gdLst/>
              <a:ahLst/>
              <a:cxnLst/>
              <a:rect l="l" t="t" r="r" b="b"/>
              <a:pathLst>
                <a:path w="10046" h="9345" extrusionOk="0">
                  <a:moveTo>
                    <a:pt x="5019" y="0"/>
                  </a:moveTo>
                  <a:cubicBezTo>
                    <a:pt x="2766" y="0"/>
                    <a:pt x="781" y="1634"/>
                    <a:pt x="411" y="3927"/>
                  </a:cubicBezTo>
                  <a:cubicBezTo>
                    <a:pt x="0" y="6475"/>
                    <a:pt x="1731" y="8874"/>
                    <a:pt x="4278" y="9284"/>
                  </a:cubicBezTo>
                  <a:cubicBezTo>
                    <a:pt x="4530" y="9325"/>
                    <a:pt x="4781" y="9345"/>
                    <a:pt x="5028" y="9345"/>
                  </a:cubicBezTo>
                  <a:cubicBezTo>
                    <a:pt x="7281" y="9345"/>
                    <a:pt x="9265" y="7713"/>
                    <a:pt x="9635" y="5417"/>
                  </a:cubicBezTo>
                  <a:cubicBezTo>
                    <a:pt x="10046" y="2870"/>
                    <a:pt x="8315" y="471"/>
                    <a:pt x="5768" y="60"/>
                  </a:cubicBezTo>
                  <a:cubicBezTo>
                    <a:pt x="5516" y="20"/>
                    <a:pt x="5266" y="0"/>
                    <a:pt x="5019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2"/>
            <p:cNvSpPr/>
            <p:nvPr/>
          </p:nvSpPr>
          <p:spPr>
            <a:xfrm>
              <a:off x="7526670" y="3555496"/>
              <a:ext cx="209924" cy="209924"/>
            </a:xfrm>
            <a:custGeom>
              <a:avLst/>
              <a:gdLst/>
              <a:ahLst/>
              <a:cxnLst/>
              <a:rect l="l" t="t" r="r" b="b"/>
              <a:pathLst>
                <a:path w="5430" h="5430" extrusionOk="0">
                  <a:moveTo>
                    <a:pt x="2714" y="0"/>
                  </a:moveTo>
                  <a:cubicBezTo>
                    <a:pt x="1217" y="0"/>
                    <a:pt x="0" y="1217"/>
                    <a:pt x="0" y="2714"/>
                  </a:cubicBezTo>
                  <a:cubicBezTo>
                    <a:pt x="0" y="4213"/>
                    <a:pt x="1217" y="5429"/>
                    <a:pt x="2714" y="5429"/>
                  </a:cubicBezTo>
                  <a:cubicBezTo>
                    <a:pt x="4213" y="5429"/>
                    <a:pt x="5429" y="4213"/>
                    <a:pt x="5429" y="2714"/>
                  </a:cubicBezTo>
                  <a:cubicBezTo>
                    <a:pt x="5429" y="1217"/>
                    <a:pt x="4213" y="0"/>
                    <a:pt x="2714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608;p39">
            <a:extLst>
              <a:ext uri="{FF2B5EF4-FFF2-40B4-BE49-F238E27FC236}">
                <a16:creationId xmlns:a16="http://schemas.microsoft.com/office/drawing/2014/main" id="{787AB958-375D-43A5-8BF1-B9BBC544803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64289" y="2473285"/>
            <a:ext cx="4221401" cy="15464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Выпуск в обращение бумажных денег или ценных бумаг, осуществляемый государством или под его контролем.</a:t>
            </a:r>
            <a:endParaRPr dirty="0"/>
          </a:p>
        </p:txBody>
      </p:sp>
      <p:grpSp>
        <p:nvGrpSpPr>
          <p:cNvPr id="53" name="Google Shape;1795;p40">
            <a:extLst>
              <a:ext uri="{FF2B5EF4-FFF2-40B4-BE49-F238E27FC236}">
                <a16:creationId xmlns:a16="http://schemas.microsoft.com/office/drawing/2014/main" id="{A177A352-8695-4678-BB95-F8F957FB7576}"/>
              </a:ext>
            </a:extLst>
          </p:cNvPr>
          <p:cNvGrpSpPr/>
          <p:nvPr/>
        </p:nvGrpSpPr>
        <p:grpSpPr>
          <a:xfrm rot="2700000">
            <a:off x="2648761" y="726512"/>
            <a:ext cx="652458" cy="477621"/>
            <a:chOff x="230649" y="98842"/>
            <a:chExt cx="652464" cy="477625"/>
          </a:xfrm>
        </p:grpSpPr>
        <p:sp>
          <p:nvSpPr>
            <p:cNvPr id="54" name="Google Shape;1796;p40">
              <a:extLst>
                <a:ext uri="{FF2B5EF4-FFF2-40B4-BE49-F238E27FC236}">
                  <a16:creationId xmlns:a16="http://schemas.microsoft.com/office/drawing/2014/main" id="{4F7A7A80-7203-4634-B33C-6A56E23DE070}"/>
                </a:ext>
              </a:extLst>
            </p:cNvPr>
            <p:cNvSpPr/>
            <p:nvPr/>
          </p:nvSpPr>
          <p:spPr>
            <a:xfrm>
              <a:off x="240470" y="110694"/>
              <a:ext cx="635592" cy="453052"/>
            </a:xfrm>
            <a:custGeom>
              <a:avLst/>
              <a:gdLst/>
              <a:ahLst/>
              <a:cxnLst/>
              <a:rect l="l" t="t" r="r" b="b"/>
              <a:pathLst>
                <a:path w="13785" h="9826" extrusionOk="0">
                  <a:moveTo>
                    <a:pt x="11492" y="1"/>
                  </a:moveTo>
                  <a:cubicBezTo>
                    <a:pt x="11463" y="1"/>
                    <a:pt x="11427" y="10"/>
                    <a:pt x="11379" y="29"/>
                  </a:cubicBezTo>
                  <a:lnTo>
                    <a:pt x="9734" y="444"/>
                  </a:lnTo>
                  <a:lnTo>
                    <a:pt x="1693" y="3663"/>
                  </a:lnTo>
                  <a:lnTo>
                    <a:pt x="182" y="4428"/>
                  </a:lnTo>
                  <a:lnTo>
                    <a:pt x="185" y="4428"/>
                  </a:lnTo>
                  <a:cubicBezTo>
                    <a:pt x="25" y="4491"/>
                    <a:pt x="1" y="4673"/>
                    <a:pt x="63" y="4832"/>
                  </a:cubicBezTo>
                  <a:lnTo>
                    <a:pt x="519" y="6401"/>
                  </a:lnTo>
                  <a:lnTo>
                    <a:pt x="1255" y="8239"/>
                  </a:lnTo>
                  <a:lnTo>
                    <a:pt x="2061" y="9612"/>
                  </a:lnTo>
                  <a:cubicBezTo>
                    <a:pt x="2110" y="9738"/>
                    <a:pt x="2178" y="9826"/>
                    <a:pt x="2281" y="9826"/>
                  </a:cubicBezTo>
                  <a:cubicBezTo>
                    <a:pt x="2309" y="9826"/>
                    <a:pt x="2339" y="9819"/>
                    <a:pt x="2373" y="9805"/>
                  </a:cubicBezTo>
                  <a:lnTo>
                    <a:pt x="3991" y="9410"/>
                  </a:lnTo>
                  <a:lnTo>
                    <a:pt x="12036" y="6190"/>
                  </a:lnTo>
                  <a:lnTo>
                    <a:pt x="13511" y="5460"/>
                  </a:lnTo>
                  <a:cubicBezTo>
                    <a:pt x="13668" y="5395"/>
                    <a:pt x="13785" y="5272"/>
                    <a:pt x="13722" y="5115"/>
                  </a:cubicBezTo>
                  <a:lnTo>
                    <a:pt x="13206" y="3454"/>
                  </a:lnTo>
                  <a:lnTo>
                    <a:pt x="12470" y="1614"/>
                  </a:lnTo>
                  <a:lnTo>
                    <a:pt x="11628" y="164"/>
                  </a:lnTo>
                  <a:cubicBezTo>
                    <a:pt x="11584" y="53"/>
                    <a:pt x="11558" y="1"/>
                    <a:pt x="11492" y="1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97;p40">
              <a:extLst>
                <a:ext uri="{FF2B5EF4-FFF2-40B4-BE49-F238E27FC236}">
                  <a16:creationId xmlns:a16="http://schemas.microsoft.com/office/drawing/2014/main" id="{3EBAFB75-AE83-4C49-BDDF-8CE8F3CD4138}"/>
                </a:ext>
              </a:extLst>
            </p:cNvPr>
            <p:cNvSpPr/>
            <p:nvPr/>
          </p:nvSpPr>
          <p:spPr>
            <a:xfrm>
              <a:off x="661522" y="229327"/>
              <a:ext cx="96918" cy="94474"/>
            </a:xfrm>
            <a:custGeom>
              <a:avLst/>
              <a:gdLst/>
              <a:ahLst/>
              <a:cxnLst/>
              <a:rect l="l" t="t" r="r" b="b"/>
              <a:pathLst>
                <a:path w="2102" h="2049" extrusionOk="0">
                  <a:moveTo>
                    <a:pt x="1051" y="506"/>
                  </a:moveTo>
                  <a:cubicBezTo>
                    <a:pt x="1120" y="506"/>
                    <a:pt x="1190" y="520"/>
                    <a:pt x="1255" y="549"/>
                  </a:cubicBezTo>
                  <a:cubicBezTo>
                    <a:pt x="1383" y="603"/>
                    <a:pt x="1479" y="704"/>
                    <a:pt x="1531" y="832"/>
                  </a:cubicBezTo>
                  <a:cubicBezTo>
                    <a:pt x="1636" y="1096"/>
                    <a:pt x="1509" y="1399"/>
                    <a:pt x="1244" y="1505"/>
                  </a:cubicBezTo>
                  <a:cubicBezTo>
                    <a:pt x="1182" y="1530"/>
                    <a:pt x="1117" y="1542"/>
                    <a:pt x="1052" y="1542"/>
                  </a:cubicBezTo>
                  <a:cubicBezTo>
                    <a:pt x="982" y="1542"/>
                    <a:pt x="912" y="1528"/>
                    <a:pt x="846" y="1500"/>
                  </a:cubicBezTo>
                  <a:cubicBezTo>
                    <a:pt x="721" y="1447"/>
                    <a:pt x="622" y="1346"/>
                    <a:pt x="570" y="1218"/>
                  </a:cubicBezTo>
                  <a:cubicBezTo>
                    <a:pt x="465" y="951"/>
                    <a:pt x="593" y="650"/>
                    <a:pt x="858" y="544"/>
                  </a:cubicBezTo>
                  <a:cubicBezTo>
                    <a:pt x="921" y="520"/>
                    <a:pt x="986" y="506"/>
                    <a:pt x="1051" y="506"/>
                  </a:cubicBezTo>
                  <a:close/>
                  <a:moveTo>
                    <a:pt x="1050" y="1"/>
                  </a:moveTo>
                  <a:cubicBezTo>
                    <a:pt x="922" y="1"/>
                    <a:pt x="794" y="25"/>
                    <a:pt x="671" y="75"/>
                  </a:cubicBezTo>
                  <a:cubicBezTo>
                    <a:pt x="418" y="176"/>
                    <a:pt x="218" y="369"/>
                    <a:pt x="110" y="621"/>
                  </a:cubicBezTo>
                  <a:cubicBezTo>
                    <a:pt x="3" y="872"/>
                    <a:pt x="0" y="1150"/>
                    <a:pt x="101" y="1404"/>
                  </a:cubicBezTo>
                  <a:cubicBezTo>
                    <a:pt x="202" y="1658"/>
                    <a:pt x="398" y="1857"/>
                    <a:pt x="649" y="1965"/>
                  </a:cubicBezTo>
                  <a:cubicBezTo>
                    <a:pt x="777" y="2021"/>
                    <a:pt x="914" y="2048"/>
                    <a:pt x="1051" y="2048"/>
                  </a:cubicBezTo>
                  <a:cubicBezTo>
                    <a:pt x="1179" y="2048"/>
                    <a:pt x="1309" y="2023"/>
                    <a:pt x="1432" y="1974"/>
                  </a:cubicBezTo>
                  <a:cubicBezTo>
                    <a:pt x="1684" y="1873"/>
                    <a:pt x="1883" y="1678"/>
                    <a:pt x="1991" y="1426"/>
                  </a:cubicBezTo>
                  <a:cubicBezTo>
                    <a:pt x="2099" y="1175"/>
                    <a:pt x="2101" y="897"/>
                    <a:pt x="2000" y="643"/>
                  </a:cubicBezTo>
                  <a:cubicBezTo>
                    <a:pt x="1899" y="390"/>
                    <a:pt x="1704" y="192"/>
                    <a:pt x="1452" y="84"/>
                  </a:cubicBezTo>
                  <a:cubicBezTo>
                    <a:pt x="1323" y="29"/>
                    <a:pt x="1186" y="1"/>
                    <a:pt x="1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98;p40">
              <a:extLst>
                <a:ext uri="{FF2B5EF4-FFF2-40B4-BE49-F238E27FC236}">
                  <a16:creationId xmlns:a16="http://schemas.microsoft.com/office/drawing/2014/main" id="{56932DE0-AC4E-48D8-92E0-42DF5C12736B}"/>
                </a:ext>
              </a:extLst>
            </p:cNvPr>
            <p:cNvSpPr/>
            <p:nvPr/>
          </p:nvSpPr>
          <p:spPr>
            <a:xfrm>
              <a:off x="355231" y="351971"/>
              <a:ext cx="97010" cy="94428"/>
            </a:xfrm>
            <a:custGeom>
              <a:avLst/>
              <a:gdLst/>
              <a:ahLst/>
              <a:cxnLst/>
              <a:rect l="l" t="t" r="r" b="b"/>
              <a:pathLst>
                <a:path w="2104" h="2048" extrusionOk="0">
                  <a:moveTo>
                    <a:pt x="1053" y="506"/>
                  </a:moveTo>
                  <a:cubicBezTo>
                    <a:pt x="1120" y="506"/>
                    <a:pt x="1190" y="519"/>
                    <a:pt x="1255" y="548"/>
                  </a:cubicBezTo>
                  <a:cubicBezTo>
                    <a:pt x="1383" y="602"/>
                    <a:pt x="1482" y="703"/>
                    <a:pt x="1533" y="831"/>
                  </a:cubicBezTo>
                  <a:cubicBezTo>
                    <a:pt x="1639" y="1096"/>
                    <a:pt x="1509" y="1399"/>
                    <a:pt x="1244" y="1504"/>
                  </a:cubicBezTo>
                  <a:cubicBezTo>
                    <a:pt x="1182" y="1529"/>
                    <a:pt x="1117" y="1542"/>
                    <a:pt x="1052" y="1542"/>
                  </a:cubicBezTo>
                  <a:cubicBezTo>
                    <a:pt x="983" y="1542"/>
                    <a:pt x="914" y="1528"/>
                    <a:pt x="849" y="1500"/>
                  </a:cubicBezTo>
                  <a:cubicBezTo>
                    <a:pt x="721" y="1446"/>
                    <a:pt x="622" y="1345"/>
                    <a:pt x="570" y="1217"/>
                  </a:cubicBezTo>
                  <a:cubicBezTo>
                    <a:pt x="465" y="952"/>
                    <a:pt x="595" y="649"/>
                    <a:pt x="860" y="544"/>
                  </a:cubicBezTo>
                  <a:cubicBezTo>
                    <a:pt x="923" y="519"/>
                    <a:pt x="988" y="506"/>
                    <a:pt x="1053" y="506"/>
                  </a:cubicBezTo>
                  <a:close/>
                  <a:moveTo>
                    <a:pt x="1051" y="0"/>
                  </a:moveTo>
                  <a:cubicBezTo>
                    <a:pt x="923" y="0"/>
                    <a:pt x="794" y="25"/>
                    <a:pt x="671" y="75"/>
                  </a:cubicBezTo>
                  <a:cubicBezTo>
                    <a:pt x="418" y="176"/>
                    <a:pt x="220" y="371"/>
                    <a:pt x="113" y="622"/>
                  </a:cubicBezTo>
                  <a:cubicBezTo>
                    <a:pt x="5" y="874"/>
                    <a:pt x="0" y="1150"/>
                    <a:pt x="104" y="1403"/>
                  </a:cubicBezTo>
                  <a:cubicBezTo>
                    <a:pt x="205" y="1657"/>
                    <a:pt x="398" y="1857"/>
                    <a:pt x="649" y="1964"/>
                  </a:cubicBezTo>
                  <a:cubicBezTo>
                    <a:pt x="779" y="2021"/>
                    <a:pt x="916" y="2047"/>
                    <a:pt x="1053" y="2047"/>
                  </a:cubicBezTo>
                  <a:cubicBezTo>
                    <a:pt x="1181" y="2047"/>
                    <a:pt x="1309" y="2023"/>
                    <a:pt x="1432" y="1973"/>
                  </a:cubicBezTo>
                  <a:cubicBezTo>
                    <a:pt x="1686" y="1872"/>
                    <a:pt x="1886" y="1677"/>
                    <a:pt x="1993" y="1426"/>
                  </a:cubicBezTo>
                  <a:cubicBezTo>
                    <a:pt x="2101" y="1174"/>
                    <a:pt x="2103" y="898"/>
                    <a:pt x="2002" y="645"/>
                  </a:cubicBezTo>
                  <a:cubicBezTo>
                    <a:pt x="1901" y="391"/>
                    <a:pt x="1706" y="191"/>
                    <a:pt x="1455" y="84"/>
                  </a:cubicBezTo>
                  <a:cubicBezTo>
                    <a:pt x="1325" y="28"/>
                    <a:pt x="1188" y="0"/>
                    <a:pt x="10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99;p40">
              <a:extLst>
                <a:ext uri="{FF2B5EF4-FFF2-40B4-BE49-F238E27FC236}">
                  <a16:creationId xmlns:a16="http://schemas.microsoft.com/office/drawing/2014/main" id="{E061BB24-9A37-4C89-8B43-18E7C0DAAAA1}"/>
                </a:ext>
              </a:extLst>
            </p:cNvPr>
            <p:cNvSpPr/>
            <p:nvPr/>
          </p:nvSpPr>
          <p:spPr>
            <a:xfrm>
              <a:off x="775453" y="269947"/>
              <a:ext cx="107661" cy="126150"/>
            </a:xfrm>
            <a:custGeom>
              <a:avLst/>
              <a:gdLst/>
              <a:ahLst/>
              <a:cxnLst/>
              <a:rect l="l" t="t" r="r" b="b"/>
              <a:pathLst>
                <a:path w="2335" h="2736" extrusionOk="0">
                  <a:moveTo>
                    <a:pt x="1603" y="0"/>
                  </a:moveTo>
                  <a:cubicBezTo>
                    <a:pt x="523" y="431"/>
                    <a:pt x="0" y="1656"/>
                    <a:pt x="431" y="2736"/>
                  </a:cubicBezTo>
                  <a:lnTo>
                    <a:pt x="2099" y="2069"/>
                  </a:lnTo>
                  <a:cubicBezTo>
                    <a:pt x="2258" y="2004"/>
                    <a:pt x="2334" y="1825"/>
                    <a:pt x="2272" y="166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00;p40">
              <a:extLst>
                <a:ext uri="{FF2B5EF4-FFF2-40B4-BE49-F238E27FC236}">
                  <a16:creationId xmlns:a16="http://schemas.microsoft.com/office/drawing/2014/main" id="{0BCB73A8-E995-4C5F-B6B4-E058FB64C606}"/>
                </a:ext>
              </a:extLst>
            </p:cNvPr>
            <p:cNvSpPr/>
            <p:nvPr/>
          </p:nvSpPr>
          <p:spPr>
            <a:xfrm>
              <a:off x="230649" y="279629"/>
              <a:ext cx="107661" cy="126196"/>
            </a:xfrm>
            <a:custGeom>
              <a:avLst/>
              <a:gdLst/>
              <a:ahLst/>
              <a:cxnLst/>
              <a:rect l="l" t="t" r="r" b="b"/>
              <a:pathLst>
                <a:path w="2335" h="2737" extrusionOk="0">
                  <a:moveTo>
                    <a:pt x="1901" y="1"/>
                  </a:moveTo>
                  <a:lnTo>
                    <a:pt x="236" y="668"/>
                  </a:lnTo>
                  <a:cubicBezTo>
                    <a:pt x="77" y="733"/>
                    <a:pt x="0" y="912"/>
                    <a:pt x="63" y="1071"/>
                  </a:cubicBezTo>
                  <a:lnTo>
                    <a:pt x="732" y="2736"/>
                  </a:lnTo>
                  <a:lnTo>
                    <a:pt x="732" y="2736"/>
                  </a:lnTo>
                  <a:cubicBezTo>
                    <a:pt x="1810" y="2304"/>
                    <a:pt x="2334" y="1080"/>
                    <a:pt x="1901" y="1"/>
                  </a:cubicBezTo>
                  <a:close/>
                  <a:moveTo>
                    <a:pt x="732" y="2736"/>
                  </a:moveTo>
                  <a:cubicBezTo>
                    <a:pt x="731" y="2736"/>
                    <a:pt x="730" y="2736"/>
                    <a:pt x="730" y="2737"/>
                  </a:cubicBezTo>
                  <a:lnTo>
                    <a:pt x="732" y="2737"/>
                  </a:lnTo>
                  <a:lnTo>
                    <a:pt x="732" y="2736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01;p40">
              <a:extLst>
                <a:ext uri="{FF2B5EF4-FFF2-40B4-BE49-F238E27FC236}">
                  <a16:creationId xmlns:a16="http://schemas.microsoft.com/office/drawing/2014/main" id="{237E9711-71E3-4F16-8EFE-9F74CC0C325A}"/>
                </a:ext>
              </a:extLst>
            </p:cNvPr>
            <p:cNvSpPr/>
            <p:nvPr/>
          </p:nvSpPr>
          <p:spPr>
            <a:xfrm>
              <a:off x="298335" y="483560"/>
              <a:ext cx="126150" cy="92907"/>
            </a:xfrm>
            <a:custGeom>
              <a:avLst/>
              <a:gdLst/>
              <a:ahLst/>
              <a:cxnLst/>
              <a:rect l="l" t="t" r="r" b="b"/>
              <a:pathLst>
                <a:path w="2736" h="2015" extrusionOk="0">
                  <a:moveTo>
                    <a:pt x="781" y="1"/>
                  </a:moveTo>
                  <a:cubicBezTo>
                    <a:pt x="520" y="1"/>
                    <a:pt x="256" y="49"/>
                    <a:pt x="0" y="152"/>
                  </a:cubicBezTo>
                  <a:lnTo>
                    <a:pt x="667" y="1819"/>
                  </a:lnTo>
                  <a:cubicBezTo>
                    <a:pt x="715" y="1941"/>
                    <a:pt x="832" y="2014"/>
                    <a:pt x="954" y="2014"/>
                  </a:cubicBezTo>
                  <a:cubicBezTo>
                    <a:pt x="992" y="2014"/>
                    <a:pt x="1031" y="2007"/>
                    <a:pt x="1068" y="1992"/>
                  </a:cubicBezTo>
                  <a:lnTo>
                    <a:pt x="2736" y="1323"/>
                  </a:lnTo>
                  <a:cubicBezTo>
                    <a:pt x="2406" y="500"/>
                    <a:pt x="1615" y="1"/>
                    <a:pt x="781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02;p40">
              <a:extLst>
                <a:ext uri="{FF2B5EF4-FFF2-40B4-BE49-F238E27FC236}">
                  <a16:creationId xmlns:a16="http://schemas.microsoft.com/office/drawing/2014/main" id="{7BE103DE-9220-41B2-A470-88DD5954CFB6}"/>
                </a:ext>
              </a:extLst>
            </p:cNvPr>
            <p:cNvSpPr/>
            <p:nvPr/>
          </p:nvSpPr>
          <p:spPr>
            <a:xfrm>
              <a:off x="474326" y="265014"/>
              <a:ext cx="165111" cy="145654"/>
            </a:xfrm>
            <a:custGeom>
              <a:avLst/>
              <a:gdLst/>
              <a:ahLst/>
              <a:cxnLst/>
              <a:rect l="l" t="t" r="r" b="b"/>
              <a:pathLst>
                <a:path w="3581" h="3159" extrusionOk="0">
                  <a:moveTo>
                    <a:pt x="1789" y="1"/>
                  </a:moveTo>
                  <a:cubicBezTo>
                    <a:pt x="1594" y="1"/>
                    <a:pt x="1396" y="37"/>
                    <a:pt x="1203" y="114"/>
                  </a:cubicBezTo>
                  <a:cubicBezTo>
                    <a:pt x="393" y="439"/>
                    <a:pt x="1" y="1357"/>
                    <a:pt x="326" y="2167"/>
                  </a:cubicBezTo>
                  <a:cubicBezTo>
                    <a:pt x="572" y="2783"/>
                    <a:pt x="1164" y="3159"/>
                    <a:pt x="1790" y="3159"/>
                  </a:cubicBezTo>
                  <a:cubicBezTo>
                    <a:pt x="1986" y="3159"/>
                    <a:pt x="2184" y="3122"/>
                    <a:pt x="2377" y="3045"/>
                  </a:cubicBezTo>
                  <a:cubicBezTo>
                    <a:pt x="3185" y="2722"/>
                    <a:pt x="3580" y="1801"/>
                    <a:pt x="3255" y="993"/>
                  </a:cubicBezTo>
                  <a:cubicBezTo>
                    <a:pt x="3008" y="376"/>
                    <a:pt x="2416" y="1"/>
                    <a:pt x="1789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03;p40">
              <a:extLst>
                <a:ext uri="{FF2B5EF4-FFF2-40B4-BE49-F238E27FC236}">
                  <a16:creationId xmlns:a16="http://schemas.microsoft.com/office/drawing/2014/main" id="{058171C5-4366-43A9-AA91-9B73DE7D941E}"/>
                </a:ext>
              </a:extLst>
            </p:cNvPr>
            <p:cNvSpPr/>
            <p:nvPr/>
          </p:nvSpPr>
          <p:spPr>
            <a:xfrm rot="-5400000">
              <a:off x="697978" y="89597"/>
              <a:ext cx="107661" cy="126150"/>
            </a:xfrm>
            <a:custGeom>
              <a:avLst/>
              <a:gdLst/>
              <a:ahLst/>
              <a:cxnLst/>
              <a:rect l="l" t="t" r="r" b="b"/>
              <a:pathLst>
                <a:path w="2335" h="2736" extrusionOk="0">
                  <a:moveTo>
                    <a:pt x="1603" y="0"/>
                  </a:moveTo>
                  <a:cubicBezTo>
                    <a:pt x="523" y="431"/>
                    <a:pt x="0" y="1656"/>
                    <a:pt x="431" y="2736"/>
                  </a:cubicBezTo>
                  <a:lnTo>
                    <a:pt x="2099" y="2069"/>
                  </a:lnTo>
                  <a:cubicBezTo>
                    <a:pt x="2258" y="2004"/>
                    <a:pt x="2334" y="1825"/>
                    <a:pt x="2272" y="166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957;p43">
            <a:extLst>
              <a:ext uri="{FF2B5EF4-FFF2-40B4-BE49-F238E27FC236}">
                <a16:creationId xmlns:a16="http://schemas.microsoft.com/office/drawing/2014/main" id="{2D9859DB-607B-4471-B4CB-E1D595305DA9}"/>
              </a:ext>
            </a:extLst>
          </p:cNvPr>
          <p:cNvSpPr/>
          <p:nvPr/>
        </p:nvSpPr>
        <p:spPr>
          <a:xfrm>
            <a:off x="8267178" y="0"/>
            <a:ext cx="876822" cy="8016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rPr>
              <a:t>0</a:t>
            </a:r>
            <a:r>
              <a:rPr lang="ru-RU" sz="3000" dirty="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rPr>
              <a:t>3</a:t>
            </a:r>
            <a:endParaRPr sz="3000" dirty="0">
              <a:solidFill>
                <a:schemeClr val="dk1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CFC0A6-6312-4D2D-BB27-347FE85BA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339" y="1733868"/>
            <a:ext cx="1675765" cy="1675765"/>
          </a:xfrm>
          <a:prstGeom prst="rect">
            <a:avLst/>
          </a:prstGeom>
        </p:spPr>
      </p:pic>
      <p:sp>
        <p:nvSpPr>
          <p:cNvPr id="13" name="Google Shape;1480;p38">
            <a:extLst>
              <a:ext uri="{FF2B5EF4-FFF2-40B4-BE49-F238E27FC236}">
                <a16:creationId xmlns:a16="http://schemas.microsoft.com/office/drawing/2014/main" id="{5F6E3A51-4890-4BA4-BD7C-B3496C3719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2033" y="1379220"/>
            <a:ext cx="1538679" cy="2534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800" b="1" dirty="0"/>
              <a:t>Б</a:t>
            </a:r>
            <a:endParaRPr sz="138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D0558A-9E9F-422E-A51D-9B414B314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255" y="1533208"/>
            <a:ext cx="2045652" cy="2045652"/>
          </a:xfrm>
          <a:prstGeom prst="rect">
            <a:avLst/>
          </a:prstGeom>
        </p:spPr>
      </p:pic>
      <p:sp>
        <p:nvSpPr>
          <p:cNvPr id="18" name="Google Shape;1480;p38">
            <a:extLst>
              <a:ext uri="{FF2B5EF4-FFF2-40B4-BE49-F238E27FC236}">
                <a16:creationId xmlns:a16="http://schemas.microsoft.com/office/drawing/2014/main" id="{A78BF89D-3757-4EA7-B959-E5BE56B3EF0D}"/>
              </a:ext>
            </a:extLst>
          </p:cNvPr>
          <p:cNvSpPr txBox="1">
            <a:spLocks/>
          </p:cNvSpPr>
          <p:nvPr/>
        </p:nvSpPr>
        <p:spPr>
          <a:xfrm>
            <a:off x="2991894" y="1404620"/>
            <a:ext cx="1538679" cy="273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r>
              <a:rPr lang="en-US" sz="11500" b="1" dirty="0"/>
              <a:t>’’</a:t>
            </a:r>
            <a:endParaRPr lang="ru-RU" sz="11500" b="1" dirty="0"/>
          </a:p>
        </p:txBody>
      </p:sp>
      <p:sp>
        <p:nvSpPr>
          <p:cNvPr id="19" name="Google Shape;1480;p38">
            <a:extLst>
              <a:ext uri="{FF2B5EF4-FFF2-40B4-BE49-F238E27FC236}">
                <a16:creationId xmlns:a16="http://schemas.microsoft.com/office/drawing/2014/main" id="{4D54E1FF-5145-4586-965B-DEC8ECCB3D8A}"/>
              </a:ext>
            </a:extLst>
          </p:cNvPr>
          <p:cNvSpPr txBox="1">
            <a:spLocks/>
          </p:cNvSpPr>
          <p:nvPr/>
        </p:nvSpPr>
        <p:spPr>
          <a:xfrm>
            <a:off x="7626086" y="1379220"/>
            <a:ext cx="1079503" cy="220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r>
              <a:rPr lang="en-US" sz="11500" b="1" dirty="0"/>
              <a:t>’’</a:t>
            </a:r>
            <a:endParaRPr lang="ru-RU" sz="11500" b="1" dirty="0"/>
          </a:p>
        </p:txBody>
      </p:sp>
      <p:sp>
        <p:nvSpPr>
          <p:cNvPr id="22" name="Google Shape;1480;p38">
            <a:extLst>
              <a:ext uri="{FF2B5EF4-FFF2-40B4-BE49-F238E27FC236}">
                <a16:creationId xmlns:a16="http://schemas.microsoft.com/office/drawing/2014/main" id="{A01A0859-EA59-40D3-9899-832650340209}"/>
              </a:ext>
            </a:extLst>
          </p:cNvPr>
          <p:cNvSpPr txBox="1">
            <a:spLocks/>
          </p:cNvSpPr>
          <p:nvPr/>
        </p:nvSpPr>
        <p:spPr>
          <a:xfrm>
            <a:off x="4134335" y="1203960"/>
            <a:ext cx="1538679" cy="273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r>
              <a:rPr lang="ru-RU" sz="13800" b="1" dirty="0"/>
              <a:t>Д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42"/>
          <p:cNvSpPr txBox="1">
            <a:spLocks noGrp="1"/>
          </p:cNvSpPr>
          <p:nvPr>
            <p:ph type="title"/>
          </p:nvPr>
        </p:nvSpPr>
        <p:spPr>
          <a:xfrm>
            <a:off x="686918" y="1561170"/>
            <a:ext cx="313064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/>
              <a:t>Бюджет</a:t>
            </a:r>
            <a:endParaRPr sz="5400" b="1" dirty="0"/>
          </a:p>
        </p:txBody>
      </p:sp>
      <p:sp>
        <p:nvSpPr>
          <p:cNvPr id="52" name="Google Shape;1608;p39">
            <a:extLst>
              <a:ext uri="{FF2B5EF4-FFF2-40B4-BE49-F238E27FC236}">
                <a16:creationId xmlns:a16="http://schemas.microsoft.com/office/drawing/2014/main" id="{787AB958-375D-43A5-8BF1-B9BBC544803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64289" y="2473285"/>
            <a:ext cx="4221401" cy="15464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Это план или расчёт того, сколько денег получают и как планируют их тратить. </a:t>
            </a:r>
            <a:endParaRPr dirty="0"/>
          </a:p>
        </p:txBody>
      </p:sp>
      <p:grpSp>
        <p:nvGrpSpPr>
          <p:cNvPr id="53" name="Google Shape;1795;p40">
            <a:extLst>
              <a:ext uri="{FF2B5EF4-FFF2-40B4-BE49-F238E27FC236}">
                <a16:creationId xmlns:a16="http://schemas.microsoft.com/office/drawing/2014/main" id="{A177A352-8695-4678-BB95-F8F957FB7576}"/>
              </a:ext>
            </a:extLst>
          </p:cNvPr>
          <p:cNvGrpSpPr/>
          <p:nvPr/>
        </p:nvGrpSpPr>
        <p:grpSpPr>
          <a:xfrm rot="2700000">
            <a:off x="2648761" y="726512"/>
            <a:ext cx="652458" cy="477621"/>
            <a:chOff x="230649" y="98842"/>
            <a:chExt cx="652464" cy="477625"/>
          </a:xfrm>
        </p:grpSpPr>
        <p:sp>
          <p:nvSpPr>
            <p:cNvPr id="54" name="Google Shape;1796;p40">
              <a:extLst>
                <a:ext uri="{FF2B5EF4-FFF2-40B4-BE49-F238E27FC236}">
                  <a16:creationId xmlns:a16="http://schemas.microsoft.com/office/drawing/2014/main" id="{4F7A7A80-7203-4634-B33C-6A56E23DE070}"/>
                </a:ext>
              </a:extLst>
            </p:cNvPr>
            <p:cNvSpPr/>
            <p:nvPr/>
          </p:nvSpPr>
          <p:spPr>
            <a:xfrm>
              <a:off x="240470" y="110694"/>
              <a:ext cx="635592" cy="453052"/>
            </a:xfrm>
            <a:custGeom>
              <a:avLst/>
              <a:gdLst/>
              <a:ahLst/>
              <a:cxnLst/>
              <a:rect l="l" t="t" r="r" b="b"/>
              <a:pathLst>
                <a:path w="13785" h="9826" extrusionOk="0">
                  <a:moveTo>
                    <a:pt x="11492" y="1"/>
                  </a:moveTo>
                  <a:cubicBezTo>
                    <a:pt x="11463" y="1"/>
                    <a:pt x="11427" y="10"/>
                    <a:pt x="11379" y="29"/>
                  </a:cubicBezTo>
                  <a:lnTo>
                    <a:pt x="9734" y="444"/>
                  </a:lnTo>
                  <a:lnTo>
                    <a:pt x="1693" y="3663"/>
                  </a:lnTo>
                  <a:lnTo>
                    <a:pt x="182" y="4428"/>
                  </a:lnTo>
                  <a:lnTo>
                    <a:pt x="185" y="4428"/>
                  </a:lnTo>
                  <a:cubicBezTo>
                    <a:pt x="25" y="4491"/>
                    <a:pt x="1" y="4673"/>
                    <a:pt x="63" y="4832"/>
                  </a:cubicBezTo>
                  <a:lnTo>
                    <a:pt x="519" y="6401"/>
                  </a:lnTo>
                  <a:lnTo>
                    <a:pt x="1255" y="8239"/>
                  </a:lnTo>
                  <a:lnTo>
                    <a:pt x="2061" y="9612"/>
                  </a:lnTo>
                  <a:cubicBezTo>
                    <a:pt x="2110" y="9738"/>
                    <a:pt x="2178" y="9826"/>
                    <a:pt x="2281" y="9826"/>
                  </a:cubicBezTo>
                  <a:cubicBezTo>
                    <a:pt x="2309" y="9826"/>
                    <a:pt x="2339" y="9819"/>
                    <a:pt x="2373" y="9805"/>
                  </a:cubicBezTo>
                  <a:lnTo>
                    <a:pt x="3991" y="9410"/>
                  </a:lnTo>
                  <a:lnTo>
                    <a:pt x="12036" y="6190"/>
                  </a:lnTo>
                  <a:lnTo>
                    <a:pt x="13511" y="5460"/>
                  </a:lnTo>
                  <a:cubicBezTo>
                    <a:pt x="13668" y="5395"/>
                    <a:pt x="13785" y="5272"/>
                    <a:pt x="13722" y="5115"/>
                  </a:cubicBezTo>
                  <a:lnTo>
                    <a:pt x="13206" y="3454"/>
                  </a:lnTo>
                  <a:lnTo>
                    <a:pt x="12470" y="1614"/>
                  </a:lnTo>
                  <a:lnTo>
                    <a:pt x="11628" y="164"/>
                  </a:lnTo>
                  <a:cubicBezTo>
                    <a:pt x="11584" y="53"/>
                    <a:pt x="11558" y="1"/>
                    <a:pt x="11492" y="1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97;p40">
              <a:extLst>
                <a:ext uri="{FF2B5EF4-FFF2-40B4-BE49-F238E27FC236}">
                  <a16:creationId xmlns:a16="http://schemas.microsoft.com/office/drawing/2014/main" id="{3EBAFB75-AE83-4C49-BDDF-8CE8F3CD4138}"/>
                </a:ext>
              </a:extLst>
            </p:cNvPr>
            <p:cNvSpPr/>
            <p:nvPr/>
          </p:nvSpPr>
          <p:spPr>
            <a:xfrm>
              <a:off x="661522" y="229327"/>
              <a:ext cx="96918" cy="94474"/>
            </a:xfrm>
            <a:custGeom>
              <a:avLst/>
              <a:gdLst/>
              <a:ahLst/>
              <a:cxnLst/>
              <a:rect l="l" t="t" r="r" b="b"/>
              <a:pathLst>
                <a:path w="2102" h="2049" extrusionOk="0">
                  <a:moveTo>
                    <a:pt x="1051" y="506"/>
                  </a:moveTo>
                  <a:cubicBezTo>
                    <a:pt x="1120" y="506"/>
                    <a:pt x="1190" y="520"/>
                    <a:pt x="1255" y="549"/>
                  </a:cubicBezTo>
                  <a:cubicBezTo>
                    <a:pt x="1383" y="603"/>
                    <a:pt x="1479" y="704"/>
                    <a:pt x="1531" y="832"/>
                  </a:cubicBezTo>
                  <a:cubicBezTo>
                    <a:pt x="1636" y="1096"/>
                    <a:pt x="1509" y="1399"/>
                    <a:pt x="1244" y="1505"/>
                  </a:cubicBezTo>
                  <a:cubicBezTo>
                    <a:pt x="1182" y="1530"/>
                    <a:pt x="1117" y="1542"/>
                    <a:pt x="1052" y="1542"/>
                  </a:cubicBezTo>
                  <a:cubicBezTo>
                    <a:pt x="982" y="1542"/>
                    <a:pt x="912" y="1528"/>
                    <a:pt x="846" y="1500"/>
                  </a:cubicBezTo>
                  <a:cubicBezTo>
                    <a:pt x="721" y="1447"/>
                    <a:pt x="622" y="1346"/>
                    <a:pt x="570" y="1218"/>
                  </a:cubicBezTo>
                  <a:cubicBezTo>
                    <a:pt x="465" y="951"/>
                    <a:pt x="593" y="650"/>
                    <a:pt x="858" y="544"/>
                  </a:cubicBezTo>
                  <a:cubicBezTo>
                    <a:pt x="921" y="520"/>
                    <a:pt x="986" y="506"/>
                    <a:pt x="1051" y="506"/>
                  </a:cubicBezTo>
                  <a:close/>
                  <a:moveTo>
                    <a:pt x="1050" y="1"/>
                  </a:moveTo>
                  <a:cubicBezTo>
                    <a:pt x="922" y="1"/>
                    <a:pt x="794" y="25"/>
                    <a:pt x="671" y="75"/>
                  </a:cubicBezTo>
                  <a:cubicBezTo>
                    <a:pt x="418" y="176"/>
                    <a:pt x="218" y="369"/>
                    <a:pt x="110" y="621"/>
                  </a:cubicBezTo>
                  <a:cubicBezTo>
                    <a:pt x="3" y="872"/>
                    <a:pt x="0" y="1150"/>
                    <a:pt x="101" y="1404"/>
                  </a:cubicBezTo>
                  <a:cubicBezTo>
                    <a:pt x="202" y="1658"/>
                    <a:pt x="398" y="1857"/>
                    <a:pt x="649" y="1965"/>
                  </a:cubicBezTo>
                  <a:cubicBezTo>
                    <a:pt x="777" y="2021"/>
                    <a:pt x="914" y="2048"/>
                    <a:pt x="1051" y="2048"/>
                  </a:cubicBezTo>
                  <a:cubicBezTo>
                    <a:pt x="1179" y="2048"/>
                    <a:pt x="1309" y="2023"/>
                    <a:pt x="1432" y="1974"/>
                  </a:cubicBezTo>
                  <a:cubicBezTo>
                    <a:pt x="1684" y="1873"/>
                    <a:pt x="1883" y="1678"/>
                    <a:pt x="1991" y="1426"/>
                  </a:cubicBezTo>
                  <a:cubicBezTo>
                    <a:pt x="2099" y="1175"/>
                    <a:pt x="2101" y="897"/>
                    <a:pt x="2000" y="643"/>
                  </a:cubicBezTo>
                  <a:cubicBezTo>
                    <a:pt x="1899" y="390"/>
                    <a:pt x="1704" y="192"/>
                    <a:pt x="1452" y="84"/>
                  </a:cubicBezTo>
                  <a:cubicBezTo>
                    <a:pt x="1323" y="29"/>
                    <a:pt x="1186" y="1"/>
                    <a:pt x="1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98;p40">
              <a:extLst>
                <a:ext uri="{FF2B5EF4-FFF2-40B4-BE49-F238E27FC236}">
                  <a16:creationId xmlns:a16="http://schemas.microsoft.com/office/drawing/2014/main" id="{56932DE0-AC4E-48D8-92E0-42DF5C12736B}"/>
                </a:ext>
              </a:extLst>
            </p:cNvPr>
            <p:cNvSpPr/>
            <p:nvPr/>
          </p:nvSpPr>
          <p:spPr>
            <a:xfrm>
              <a:off x="355231" y="351971"/>
              <a:ext cx="97010" cy="94428"/>
            </a:xfrm>
            <a:custGeom>
              <a:avLst/>
              <a:gdLst/>
              <a:ahLst/>
              <a:cxnLst/>
              <a:rect l="l" t="t" r="r" b="b"/>
              <a:pathLst>
                <a:path w="2104" h="2048" extrusionOk="0">
                  <a:moveTo>
                    <a:pt x="1053" y="506"/>
                  </a:moveTo>
                  <a:cubicBezTo>
                    <a:pt x="1120" y="506"/>
                    <a:pt x="1190" y="519"/>
                    <a:pt x="1255" y="548"/>
                  </a:cubicBezTo>
                  <a:cubicBezTo>
                    <a:pt x="1383" y="602"/>
                    <a:pt x="1482" y="703"/>
                    <a:pt x="1533" y="831"/>
                  </a:cubicBezTo>
                  <a:cubicBezTo>
                    <a:pt x="1639" y="1096"/>
                    <a:pt x="1509" y="1399"/>
                    <a:pt x="1244" y="1504"/>
                  </a:cubicBezTo>
                  <a:cubicBezTo>
                    <a:pt x="1182" y="1529"/>
                    <a:pt x="1117" y="1542"/>
                    <a:pt x="1052" y="1542"/>
                  </a:cubicBezTo>
                  <a:cubicBezTo>
                    <a:pt x="983" y="1542"/>
                    <a:pt x="914" y="1528"/>
                    <a:pt x="849" y="1500"/>
                  </a:cubicBezTo>
                  <a:cubicBezTo>
                    <a:pt x="721" y="1446"/>
                    <a:pt x="622" y="1345"/>
                    <a:pt x="570" y="1217"/>
                  </a:cubicBezTo>
                  <a:cubicBezTo>
                    <a:pt x="465" y="952"/>
                    <a:pt x="595" y="649"/>
                    <a:pt x="860" y="544"/>
                  </a:cubicBezTo>
                  <a:cubicBezTo>
                    <a:pt x="923" y="519"/>
                    <a:pt x="988" y="506"/>
                    <a:pt x="1053" y="506"/>
                  </a:cubicBezTo>
                  <a:close/>
                  <a:moveTo>
                    <a:pt x="1051" y="0"/>
                  </a:moveTo>
                  <a:cubicBezTo>
                    <a:pt x="923" y="0"/>
                    <a:pt x="794" y="25"/>
                    <a:pt x="671" y="75"/>
                  </a:cubicBezTo>
                  <a:cubicBezTo>
                    <a:pt x="418" y="176"/>
                    <a:pt x="220" y="371"/>
                    <a:pt x="113" y="622"/>
                  </a:cubicBezTo>
                  <a:cubicBezTo>
                    <a:pt x="5" y="874"/>
                    <a:pt x="0" y="1150"/>
                    <a:pt x="104" y="1403"/>
                  </a:cubicBezTo>
                  <a:cubicBezTo>
                    <a:pt x="205" y="1657"/>
                    <a:pt x="398" y="1857"/>
                    <a:pt x="649" y="1964"/>
                  </a:cubicBezTo>
                  <a:cubicBezTo>
                    <a:pt x="779" y="2021"/>
                    <a:pt x="916" y="2047"/>
                    <a:pt x="1053" y="2047"/>
                  </a:cubicBezTo>
                  <a:cubicBezTo>
                    <a:pt x="1181" y="2047"/>
                    <a:pt x="1309" y="2023"/>
                    <a:pt x="1432" y="1973"/>
                  </a:cubicBezTo>
                  <a:cubicBezTo>
                    <a:pt x="1686" y="1872"/>
                    <a:pt x="1886" y="1677"/>
                    <a:pt x="1993" y="1426"/>
                  </a:cubicBezTo>
                  <a:cubicBezTo>
                    <a:pt x="2101" y="1174"/>
                    <a:pt x="2103" y="898"/>
                    <a:pt x="2002" y="645"/>
                  </a:cubicBezTo>
                  <a:cubicBezTo>
                    <a:pt x="1901" y="391"/>
                    <a:pt x="1706" y="191"/>
                    <a:pt x="1455" y="84"/>
                  </a:cubicBezTo>
                  <a:cubicBezTo>
                    <a:pt x="1325" y="28"/>
                    <a:pt x="1188" y="0"/>
                    <a:pt x="10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99;p40">
              <a:extLst>
                <a:ext uri="{FF2B5EF4-FFF2-40B4-BE49-F238E27FC236}">
                  <a16:creationId xmlns:a16="http://schemas.microsoft.com/office/drawing/2014/main" id="{E061BB24-9A37-4C89-8B43-18E7C0DAAAA1}"/>
                </a:ext>
              </a:extLst>
            </p:cNvPr>
            <p:cNvSpPr/>
            <p:nvPr/>
          </p:nvSpPr>
          <p:spPr>
            <a:xfrm>
              <a:off x="775453" y="269947"/>
              <a:ext cx="107661" cy="126150"/>
            </a:xfrm>
            <a:custGeom>
              <a:avLst/>
              <a:gdLst/>
              <a:ahLst/>
              <a:cxnLst/>
              <a:rect l="l" t="t" r="r" b="b"/>
              <a:pathLst>
                <a:path w="2335" h="2736" extrusionOk="0">
                  <a:moveTo>
                    <a:pt x="1603" y="0"/>
                  </a:moveTo>
                  <a:cubicBezTo>
                    <a:pt x="523" y="431"/>
                    <a:pt x="0" y="1656"/>
                    <a:pt x="431" y="2736"/>
                  </a:cubicBezTo>
                  <a:lnTo>
                    <a:pt x="2099" y="2069"/>
                  </a:lnTo>
                  <a:cubicBezTo>
                    <a:pt x="2258" y="2004"/>
                    <a:pt x="2334" y="1825"/>
                    <a:pt x="2272" y="166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00;p40">
              <a:extLst>
                <a:ext uri="{FF2B5EF4-FFF2-40B4-BE49-F238E27FC236}">
                  <a16:creationId xmlns:a16="http://schemas.microsoft.com/office/drawing/2014/main" id="{0BCB73A8-E995-4C5F-B6B4-E058FB64C606}"/>
                </a:ext>
              </a:extLst>
            </p:cNvPr>
            <p:cNvSpPr/>
            <p:nvPr/>
          </p:nvSpPr>
          <p:spPr>
            <a:xfrm>
              <a:off x="230649" y="279629"/>
              <a:ext cx="107661" cy="126196"/>
            </a:xfrm>
            <a:custGeom>
              <a:avLst/>
              <a:gdLst/>
              <a:ahLst/>
              <a:cxnLst/>
              <a:rect l="l" t="t" r="r" b="b"/>
              <a:pathLst>
                <a:path w="2335" h="2737" extrusionOk="0">
                  <a:moveTo>
                    <a:pt x="1901" y="1"/>
                  </a:moveTo>
                  <a:lnTo>
                    <a:pt x="236" y="668"/>
                  </a:lnTo>
                  <a:cubicBezTo>
                    <a:pt x="77" y="733"/>
                    <a:pt x="0" y="912"/>
                    <a:pt x="63" y="1071"/>
                  </a:cubicBezTo>
                  <a:lnTo>
                    <a:pt x="732" y="2736"/>
                  </a:lnTo>
                  <a:lnTo>
                    <a:pt x="732" y="2736"/>
                  </a:lnTo>
                  <a:cubicBezTo>
                    <a:pt x="1810" y="2304"/>
                    <a:pt x="2334" y="1080"/>
                    <a:pt x="1901" y="1"/>
                  </a:cubicBezTo>
                  <a:close/>
                  <a:moveTo>
                    <a:pt x="732" y="2736"/>
                  </a:moveTo>
                  <a:cubicBezTo>
                    <a:pt x="731" y="2736"/>
                    <a:pt x="730" y="2736"/>
                    <a:pt x="730" y="2737"/>
                  </a:cubicBezTo>
                  <a:lnTo>
                    <a:pt x="732" y="2737"/>
                  </a:lnTo>
                  <a:lnTo>
                    <a:pt x="732" y="2736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01;p40">
              <a:extLst>
                <a:ext uri="{FF2B5EF4-FFF2-40B4-BE49-F238E27FC236}">
                  <a16:creationId xmlns:a16="http://schemas.microsoft.com/office/drawing/2014/main" id="{237E9711-71E3-4F16-8EFE-9F74CC0C325A}"/>
                </a:ext>
              </a:extLst>
            </p:cNvPr>
            <p:cNvSpPr/>
            <p:nvPr/>
          </p:nvSpPr>
          <p:spPr>
            <a:xfrm>
              <a:off x="298335" y="483560"/>
              <a:ext cx="126150" cy="92907"/>
            </a:xfrm>
            <a:custGeom>
              <a:avLst/>
              <a:gdLst/>
              <a:ahLst/>
              <a:cxnLst/>
              <a:rect l="l" t="t" r="r" b="b"/>
              <a:pathLst>
                <a:path w="2736" h="2015" extrusionOk="0">
                  <a:moveTo>
                    <a:pt x="781" y="1"/>
                  </a:moveTo>
                  <a:cubicBezTo>
                    <a:pt x="520" y="1"/>
                    <a:pt x="256" y="49"/>
                    <a:pt x="0" y="152"/>
                  </a:cubicBezTo>
                  <a:lnTo>
                    <a:pt x="667" y="1819"/>
                  </a:lnTo>
                  <a:cubicBezTo>
                    <a:pt x="715" y="1941"/>
                    <a:pt x="832" y="2014"/>
                    <a:pt x="954" y="2014"/>
                  </a:cubicBezTo>
                  <a:cubicBezTo>
                    <a:pt x="992" y="2014"/>
                    <a:pt x="1031" y="2007"/>
                    <a:pt x="1068" y="1992"/>
                  </a:cubicBezTo>
                  <a:lnTo>
                    <a:pt x="2736" y="1323"/>
                  </a:lnTo>
                  <a:cubicBezTo>
                    <a:pt x="2406" y="500"/>
                    <a:pt x="1615" y="1"/>
                    <a:pt x="781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02;p40">
              <a:extLst>
                <a:ext uri="{FF2B5EF4-FFF2-40B4-BE49-F238E27FC236}">
                  <a16:creationId xmlns:a16="http://schemas.microsoft.com/office/drawing/2014/main" id="{7BE103DE-9220-41B2-A470-88DD5954CFB6}"/>
                </a:ext>
              </a:extLst>
            </p:cNvPr>
            <p:cNvSpPr/>
            <p:nvPr/>
          </p:nvSpPr>
          <p:spPr>
            <a:xfrm>
              <a:off x="474326" y="265014"/>
              <a:ext cx="165111" cy="145654"/>
            </a:xfrm>
            <a:custGeom>
              <a:avLst/>
              <a:gdLst/>
              <a:ahLst/>
              <a:cxnLst/>
              <a:rect l="l" t="t" r="r" b="b"/>
              <a:pathLst>
                <a:path w="3581" h="3159" extrusionOk="0">
                  <a:moveTo>
                    <a:pt x="1789" y="1"/>
                  </a:moveTo>
                  <a:cubicBezTo>
                    <a:pt x="1594" y="1"/>
                    <a:pt x="1396" y="37"/>
                    <a:pt x="1203" y="114"/>
                  </a:cubicBezTo>
                  <a:cubicBezTo>
                    <a:pt x="393" y="439"/>
                    <a:pt x="1" y="1357"/>
                    <a:pt x="326" y="2167"/>
                  </a:cubicBezTo>
                  <a:cubicBezTo>
                    <a:pt x="572" y="2783"/>
                    <a:pt x="1164" y="3159"/>
                    <a:pt x="1790" y="3159"/>
                  </a:cubicBezTo>
                  <a:cubicBezTo>
                    <a:pt x="1986" y="3159"/>
                    <a:pt x="2184" y="3122"/>
                    <a:pt x="2377" y="3045"/>
                  </a:cubicBezTo>
                  <a:cubicBezTo>
                    <a:pt x="3185" y="2722"/>
                    <a:pt x="3580" y="1801"/>
                    <a:pt x="3255" y="993"/>
                  </a:cubicBezTo>
                  <a:cubicBezTo>
                    <a:pt x="3008" y="376"/>
                    <a:pt x="2416" y="1"/>
                    <a:pt x="1789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03;p40">
              <a:extLst>
                <a:ext uri="{FF2B5EF4-FFF2-40B4-BE49-F238E27FC236}">
                  <a16:creationId xmlns:a16="http://schemas.microsoft.com/office/drawing/2014/main" id="{058171C5-4366-43A9-AA91-9B73DE7D941E}"/>
                </a:ext>
              </a:extLst>
            </p:cNvPr>
            <p:cNvSpPr/>
            <p:nvPr/>
          </p:nvSpPr>
          <p:spPr>
            <a:xfrm rot="-5400000">
              <a:off x="697978" y="89597"/>
              <a:ext cx="107661" cy="126150"/>
            </a:xfrm>
            <a:custGeom>
              <a:avLst/>
              <a:gdLst/>
              <a:ahLst/>
              <a:cxnLst/>
              <a:rect l="l" t="t" r="r" b="b"/>
              <a:pathLst>
                <a:path w="2335" h="2736" extrusionOk="0">
                  <a:moveTo>
                    <a:pt x="1603" y="0"/>
                  </a:moveTo>
                  <a:cubicBezTo>
                    <a:pt x="523" y="431"/>
                    <a:pt x="0" y="1656"/>
                    <a:pt x="431" y="2736"/>
                  </a:cubicBezTo>
                  <a:lnTo>
                    <a:pt x="2099" y="2069"/>
                  </a:lnTo>
                  <a:cubicBezTo>
                    <a:pt x="2258" y="2004"/>
                    <a:pt x="2334" y="1825"/>
                    <a:pt x="2272" y="166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3224;p71">
            <a:extLst>
              <a:ext uri="{FF2B5EF4-FFF2-40B4-BE49-F238E27FC236}">
                <a16:creationId xmlns:a16="http://schemas.microsoft.com/office/drawing/2014/main" id="{483F8D02-7488-4D5A-ABFB-017BB02A2E1D}"/>
              </a:ext>
            </a:extLst>
          </p:cNvPr>
          <p:cNvGrpSpPr/>
          <p:nvPr/>
        </p:nvGrpSpPr>
        <p:grpSpPr>
          <a:xfrm>
            <a:off x="5556956" y="1632726"/>
            <a:ext cx="2192583" cy="1875414"/>
            <a:chOff x="3938200" y="5694800"/>
            <a:chExt cx="2453275" cy="2049250"/>
          </a:xfrm>
        </p:grpSpPr>
        <p:sp>
          <p:nvSpPr>
            <p:cNvPr id="63" name="Google Shape;3225;p71">
              <a:extLst>
                <a:ext uri="{FF2B5EF4-FFF2-40B4-BE49-F238E27FC236}">
                  <a16:creationId xmlns:a16="http://schemas.microsoft.com/office/drawing/2014/main" id="{7889B400-0A02-40D9-8915-954EE2F34546}"/>
                </a:ext>
              </a:extLst>
            </p:cNvPr>
            <p:cNvSpPr/>
            <p:nvPr/>
          </p:nvSpPr>
          <p:spPr>
            <a:xfrm>
              <a:off x="4889000" y="5920425"/>
              <a:ext cx="376775" cy="376575"/>
            </a:xfrm>
            <a:custGeom>
              <a:avLst/>
              <a:gdLst/>
              <a:ahLst/>
              <a:cxnLst/>
              <a:rect l="l" t="t" r="r" b="b"/>
              <a:pathLst>
                <a:path w="15071" h="15063" extrusionOk="0">
                  <a:moveTo>
                    <a:pt x="7389" y="0"/>
                  </a:moveTo>
                  <a:cubicBezTo>
                    <a:pt x="7388" y="0"/>
                    <a:pt x="7387" y="0"/>
                    <a:pt x="7386" y="0"/>
                  </a:cubicBezTo>
                  <a:cubicBezTo>
                    <a:pt x="5686" y="31"/>
                    <a:pt x="4113" y="632"/>
                    <a:pt x="2861" y="1624"/>
                  </a:cubicBezTo>
                  <a:cubicBezTo>
                    <a:pt x="2739" y="1722"/>
                    <a:pt x="2822" y="2020"/>
                    <a:pt x="2708" y="2124"/>
                  </a:cubicBezTo>
                  <a:cubicBezTo>
                    <a:pt x="2586" y="2235"/>
                    <a:pt x="2267" y="2148"/>
                    <a:pt x="2152" y="2263"/>
                  </a:cubicBezTo>
                  <a:cubicBezTo>
                    <a:pt x="1025" y="3415"/>
                    <a:pt x="261" y="4932"/>
                    <a:pt x="56" y="6629"/>
                  </a:cubicBezTo>
                  <a:cubicBezTo>
                    <a:pt x="35" y="6823"/>
                    <a:pt x="417" y="6983"/>
                    <a:pt x="410" y="7181"/>
                  </a:cubicBezTo>
                  <a:cubicBezTo>
                    <a:pt x="407" y="7302"/>
                    <a:pt x="1" y="7462"/>
                    <a:pt x="4" y="7584"/>
                  </a:cubicBezTo>
                  <a:cubicBezTo>
                    <a:pt x="15" y="9322"/>
                    <a:pt x="618" y="10933"/>
                    <a:pt x="1628" y="12210"/>
                  </a:cubicBezTo>
                  <a:cubicBezTo>
                    <a:pt x="1733" y="12335"/>
                    <a:pt x="2010" y="12259"/>
                    <a:pt x="2121" y="12380"/>
                  </a:cubicBezTo>
                  <a:cubicBezTo>
                    <a:pt x="2229" y="12498"/>
                    <a:pt x="2163" y="12814"/>
                    <a:pt x="2274" y="12925"/>
                  </a:cubicBezTo>
                  <a:cubicBezTo>
                    <a:pt x="3451" y="14074"/>
                    <a:pt x="5005" y="14841"/>
                    <a:pt x="6744" y="15025"/>
                  </a:cubicBezTo>
                  <a:cubicBezTo>
                    <a:pt x="6748" y="15025"/>
                    <a:pt x="6752" y="15025"/>
                    <a:pt x="6756" y="15025"/>
                  </a:cubicBezTo>
                  <a:cubicBezTo>
                    <a:pt x="6909" y="15025"/>
                    <a:pt x="7114" y="14782"/>
                    <a:pt x="7269" y="14782"/>
                  </a:cubicBezTo>
                  <a:cubicBezTo>
                    <a:pt x="7271" y="14782"/>
                    <a:pt x="7273" y="14782"/>
                    <a:pt x="7275" y="14782"/>
                  </a:cubicBezTo>
                  <a:cubicBezTo>
                    <a:pt x="7434" y="14789"/>
                    <a:pt x="7538" y="15063"/>
                    <a:pt x="7692" y="15063"/>
                  </a:cubicBezTo>
                  <a:cubicBezTo>
                    <a:pt x="7693" y="15063"/>
                    <a:pt x="7694" y="15063"/>
                    <a:pt x="7695" y="15063"/>
                  </a:cubicBezTo>
                  <a:cubicBezTo>
                    <a:pt x="9448" y="15028"/>
                    <a:pt x="11062" y="14390"/>
                    <a:pt x="12332" y="13341"/>
                  </a:cubicBezTo>
                  <a:cubicBezTo>
                    <a:pt x="12440" y="13251"/>
                    <a:pt x="12349" y="12772"/>
                    <a:pt x="12450" y="12682"/>
                  </a:cubicBezTo>
                  <a:cubicBezTo>
                    <a:pt x="12477" y="12656"/>
                    <a:pt x="12512" y="12647"/>
                    <a:pt x="12551" y="12647"/>
                  </a:cubicBezTo>
                  <a:cubicBezTo>
                    <a:pt x="12664" y="12647"/>
                    <a:pt x="12815" y="12724"/>
                    <a:pt x="12926" y="12724"/>
                  </a:cubicBezTo>
                  <a:cubicBezTo>
                    <a:pt x="12967" y="12724"/>
                    <a:pt x="13003" y="12714"/>
                    <a:pt x="13030" y="12685"/>
                  </a:cubicBezTo>
                  <a:cubicBezTo>
                    <a:pt x="14144" y="11499"/>
                    <a:pt x="14879" y="9947"/>
                    <a:pt x="15036" y="8219"/>
                  </a:cubicBezTo>
                  <a:cubicBezTo>
                    <a:pt x="15050" y="8097"/>
                    <a:pt x="14827" y="7962"/>
                    <a:pt x="14831" y="7840"/>
                  </a:cubicBezTo>
                  <a:lnTo>
                    <a:pt x="14834" y="7840"/>
                  </a:lnTo>
                  <a:cubicBezTo>
                    <a:pt x="14841" y="7643"/>
                    <a:pt x="15070" y="7455"/>
                    <a:pt x="15063" y="7261"/>
                  </a:cubicBezTo>
                  <a:cubicBezTo>
                    <a:pt x="15004" y="5557"/>
                    <a:pt x="14373" y="3984"/>
                    <a:pt x="13349" y="2742"/>
                  </a:cubicBezTo>
                  <a:cubicBezTo>
                    <a:pt x="13328" y="2716"/>
                    <a:pt x="13297" y="2707"/>
                    <a:pt x="13259" y="2707"/>
                  </a:cubicBezTo>
                  <a:cubicBezTo>
                    <a:pt x="13149" y="2707"/>
                    <a:pt x="12985" y="2788"/>
                    <a:pt x="12873" y="2788"/>
                  </a:cubicBezTo>
                  <a:cubicBezTo>
                    <a:pt x="12836" y="2788"/>
                    <a:pt x="12805" y="2779"/>
                    <a:pt x="12783" y="2756"/>
                  </a:cubicBezTo>
                  <a:cubicBezTo>
                    <a:pt x="12676" y="2638"/>
                    <a:pt x="12811" y="2148"/>
                    <a:pt x="12693" y="2041"/>
                  </a:cubicBezTo>
                  <a:cubicBezTo>
                    <a:pt x="11530" y="948"/>
                    <a:pt x="10021" y="219"/>
                    <a:pt x="8334" y="42"/>
                  </a:cubicBezTo>
                  <a:cubicBezTo>
                    <a:pt x="8330" y="41"/>
                    <a:pt x="8326" y="41"/>
                    <a:pt x="8321" y="41"/>
                  </a:cubicBezTo>
                  <a:cubicBezTo>
                    <a:pt x="8172" y="41"/>
                    <a:pt x="8037" y="337"/>
                    <a:pt x="7881" y="337"/>
                  </a:cubicBezTo>
                  <a:cubicBezTo>
                    <a:pt x="7879" y="337"/>
                    <a:pt x="7877" y="337"/>
                    <a:pt x="7876" y="337"/>
                  </a:cubicBezTo>
                  <a:cubicBezTo>
                    <a:pt x="7720" y="330"/>
                    <a:pt x="7541" y="0"/>
                    <a:pt x="7389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226;p71">
              <a:extLst>
                <a:ext uri="{FF2B5EF4-FFF2-40B4-BE49-F238E27FC236}">
                  <a16:creationId xmlns:a16="http://schemas.microsoft.com/office/drawing/2014/main" id="{A1C454B3-2EA6-4F46-9D7D-DEA952B07819}"/>
                </a:ext>
              </a:extLst>
            </p:cNvPr>
            <p:cNvSpPr/>
            <p:nvPr/>
          </p:nvSpPr>
          <p:spPr>
            <a:xfrm>
              <a:off x="4889000" y="5920350"/>
              <a:ext cx="376775" cy="376700"/>
            </a:xfrm>
            <a:custGeom>
              <a:avLst/>
              <a:gdLst/>
              <a:ahLst/>
              <a:cxnLst/>
              <a:rect l="l" t="t" r="r" b="b"/>
              <a:pathLst>
                <a:path w="15071" h="15068" extrusionOk="0">
                  <a:moveTo>
                    <a:pt x="7573" y="1"/>
                  </a:moveTo>
                  <a:cubicBezTo>
                    <a:pt x="7508" y="1"/>
                    <a:pt x="7442" y="2"/>
                    <a:pt x="7376" y="3"/>
                  </a:cubicBezTo>
                  <a:lnTo>
                    <a:pt x="7112" y="6254"/>
                  </a:lnTo>
                  <a:lnTo>
                    <a:pt x="2861" y="1627"/>
                  </a:lnTo>
                  <a:cubicBezTo>
                    <a:pt x="2611" y="1825"/>
                    <a:pt x="2375" y="2037"/>
                    <a:pt x="2152" y="2266"/>
                  </a:cubicBezTo>
                  <a:lnTo>
                    <a:pt x="6411" y="6899"/>
                  </a:lnTo>
                  <a:lnTo>
                    <a:pt x="56" y="6632"/>
                  </a:lnTo>
                  <a:cubicBezTo>
                    <a:pt x="32" y="6823"/>
                    <a:pt x="18" y="7017"/>
                    <a:pt x="8" y="7215"/>
                  </a:cubicBezTo>
                  <a:cubicBezTo>
                    <a:pt x="4" y="7340"/>
                    <a:pt x="1" y="7462"/>
                    <a:pt x="4" y="7583"/>
                  </a:cubicBezTo>
                  <a:lnTo>
                    <a:pt x="6369" y="7850"/>
                  </a:lnTo>
                  <a:lnTo>
                    <a:pt x="1628" y="12210"/>
                  </a:lnTo>
                  <a:cubicBezTo>
                    <a:pt x="1826" y="12459"/>
                    <a:pt x="2038" y="12695"/>
                    <a:pt x="2267" y="12918"/>
                  </a:cubicBezTo>
                  <a:lnTo>
                    <a:pt x="7015" y="8555"/>
                  </a:lnTo>
                  <a:lnTo>
                    <a:pt x="6744" y="15024"/>
                  </a:lnTo>
                  <a:cubicBezTo>
                    <a:pt x="6900" y="15042"/>
                    <a:pt x="7060" y="15052"/>
                    <a:pt x="7220" y="15059"/>
                  </a:cubicBezTo>
                  <a:cubicBezTo>
                    <a:pt x="7337" y="15064"/>
                    <a:pt x="7452" y="15067"/>
                    <a:pt x="7567" y="15067"/>
                  </a:cubicBezTo>
                  <a:cubicBezTo>
                    <a:pt x="7610" y="15067"/>
                    <a:pt x="7652" y="15067"/>
                    <a:pt x="7695" y="15066"/>
                  </a:cubicBezTo>
                  <a:lnTo>
                    <a:pt x="7969" y="8593"/>
                  </a:lnTo>
                  <a:lnTo>
                    <a:pt x="12332" y="13341"/>
                  </a:lnTo>
                  <a:cubicBezTo>
                    <a:pt x="12578" y="13140"/>
                    <a:pt x="12811" y="12921"/>
                    <a:pt x="13026" y="12692"/>
                  </a:cubicBezTo>
                  <a:lnTo>
                    <a:pt x="8670" y="7951"/>
                  </a:lnTo>
                  <a:lnTo>
                    <a:pt x="15039" y="8218"/>
                  </a:lnTo>
                  <a:cubicBezTo>
                    <a:pt x="15050" y="8097"/>
                    <a:pt x="15056" y="7972"/>
                    <a:pt x="15063" y="7850"/>
                  </a:cubicBezTo>
                  <a:cubicBezTo>
                    <a:pt x="15070" y="7653"/>
                    <a:pt x="15070" y="7458"/>
                    <a:pt x="15063" y="7264"/>
                  </a:cubicBezTo>
                  <a:lnTo>
                    <a:pt x="8712" y="6997"/>
                  </a:lnTo>
                  <a:lnTo>
                    <a:pt x="13342" y="2738"/>
                  </a:lnTo>
                  <a:cubicBezTo>
                    <a:pt x="13141" y="2492"/>
                    <a:pt x="12925" y="2263"/>
                    <a:pt x="12693" y="2040"/>
                  </a:cubicBezTo>
                  <a:lnTo>
                    <a:pt x="8067" y="6292"/>
                  </a:lnTo>
                  <a:lnTo>
                    <a:pt x="8330" y="41"/>
                  </a:lnTo>
                  <a:cubicBezTo>
                    <a:pt x="8171" y="27"/>
                    <a:pt x="8014" y="14"/>
                    <a:pt x="7851" y="7"/>
                  </a:cubicBezTo>
                  <a:cubicBezTo>
                    <a:pt x="7758" y="3"/>
                    <a:pt x="7665" y="1"/>
                    <a:pt x="75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227;p71">
              <a:extLst>
                <a:ext uri="{FF2B5EF4-FFF2-40B4-BE49-F238E27FC236}">
                  <a16:creationId xmlns:a16="http://schemas.microsoft.com/office/drawing/2014/main" id="{E48EA9F5-28D5-451C-9941-B2A5DD6794D3}"/>
                </a:ext>
              </a:extLst>
            </p:cNvPr>
            <p:cNvSpPr/>
            <p:nvPr/>
          </p:nvSpPr>
          <p:spPr>
            <a:xfrm>
              <a:off x="4941250" y="5975575"/>
              <a:ext cx="272300" cy="266275"/>
            </a:xfrm>
            <a:custGeom>
              <a:avLst/>
              <a:gdLst/>
              <a:ahLst/>
              <a:cxnLst/>
              <a:rect l="l" t="t" r="r" b="b"/>
              <a:pathLst>
                <a:path w="10892" h="10651" extrusionOk="0">
                  <a:moveTo>
                    <a:pt x="5441" y="0"/>
                  </a:moveTo>
                  <a:cubicBezTo>
                    <a:pt x="2603" y="0"/>
                    <a:pt x="243" y="2241"/>
                    <a:pt x="125" y="5100"/>
                  </a:cubicBezTo>
                  <a:cubicBezTo>
                    <a:pt x="0" y="8040"/>
                    <a:pt x="2284" y="10525"/>
                    <a:pt x="5220" y="10646"/>
                  </a:cubicBezTo>
                  <a:cubicBezTo>
                    <a:pt x="5297" y="10649"/>
                    <a:pt x="5374" y="10651"/>
                    <a:pt x="5450" y="10651"/>
                  </a:cubicBezTo>
                  <a:cubicBezTo>
                    <a:pt x="8288" y="10651"/>
                    <a:pt x="10648" y="8414"/>
                    <a:pt x="10766" y="5551"/>
                  </a:cubicBezTo>
                  <a:cubicBezTo>
                    <a:pt x="10891" y="2611"/>
                    <a:pt x="8611" y="126"/>
                    <a:pt x="5671" y="5"/>
                  </a:cubicBezTo>
                  <a:cubicBezTo>
                    <a:pt x="5594" y="2"/>
                    <a:pt x="5517" y="0"/>
                    <a:pt x="5441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228;p71">
              <a:extLst>
                <a:ext uri="{FF2B5EF4-FFF2-40B4-BE49-F238E27FC236}">
                  <a16:creationId xmlns:a16="http://schemas.microsoft.com/office/drawing/2014/main" id="{E0867D9F-82A8-411C-AADB-245FC610CAAE}"/>
                </a:ext>
              </a:extLst>
            </p:cNvPr>
            <p:cNvSpPr/>
            <p:nvPr/>
          </p:nvSpPr>
          <p:spPr>
            <a:xfrm>
              <a:off x="4998250" y="6031325"/>
              <a:ext cx="158275" cy="154775"/>
            </a:xfrm>
            <a:custGeom>
              <a:avLst/>
              <a:gdLst/>
              <a:ahLst/>
              <a:cxnLst/>
              <a:rect l="l" t="t" r="r" b="b"/>
              <a:pathLst>
                <a:path w="6331" h="6191" extrusionOk="0">
                  <a:moveTo>
                    <a:pt x="3166" y="1"/>
                  </a:moveTo>
                  <a:cubicBezTo>
                    <a:pt x="1515" y="1"/>
                    <a:pt x="144" y="1302"/>
                    <a:pt x="73" y="2967"/>
                  </a:cubicBezTo>
                  <a:cubicBezTo>
                    <a:pt x="0" y="4675"/>
                    <a:pt x="1326" y="6115"/>
                    <a:pt x="3034" y="6188"/>
                  </a:cubicBezTo>
                  <a:cubicBezTo>
                    <a:pt x="3079" y="6190"/>
                    <a:pt x="3123" y="6191"/>
                    <a:pt x="3168" y="6191"/>
                  </a:cubicBezTo>
                  <a:cubicBezTo>
                    <a:pt x="4816" y="6191"/>
                    <a:pt x="6187" y="4890"/>
                    <a:pt x="6258" y="3227"/>
                  </a:cubicBezTo>
                  <a:cubicBezTo>
                    <a:pt x="6331" y="1520"/>
                    <a:pt x="5002" y="76"/>
                    <a:pt x="3294" y="3"/>
                  </a:cubicBezTo>
                  <a:cubicBezTo>
                    <a:pt x="3251" y="1"/>
                    <a:pt x="3208" y="1"/>
                    <a:pt x="3166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229;p71">
              <a:extLst>
                <a:ext uri="{FF2B5EF4-FFF2-40B4-BE49-F238E27FC236}">
                  <a16:creationId xmlns:a16="http://schemas.microsoft.com/office/drawing/2014/main" id="{861B63E5-61AA-4EFB-B51F-10B7EF613E5D}"/>
                </a:ext>
              </a:extLst>
            </p:cNvPr>
            <p:cNvSpPr/>
            <p:nvPr/>
          </p:nvSpPr>
          <p:spPr>
            <a:xfrm>
              <a:off x="5765100" y="7314150"/>
              <a:ext cx="376500" cy="376000"/>
            </a:xfrm>
            <a:custGeom>
              <a:avLst/>
              <a:gdLst/>
              <a:ahLst/>
              <a:cxnLst/>
              <a:rect l="l" t="t" r="r" b="b"/>
              <a:pathLst>
                <a:path w="15060" h="15040" extrusionOk="0">
                  <a:moveTo>
                    <a:pt x="7070" y="1"/>
                  </a:moveTo>
                  <a:cubicBezTo>
                    <a:pt x="7068" y="1"/>
                    <a:pt x="7065" y="1"/>
                    <a:pt x="7063" y="1"/>
                  </a:cubicBezTo>
                  <a:cubicBezTo>
                    <a:pt x="5366" y="105"/>
                    <a:pt x="3821" y="771"/>
                    <a:pt x="2610" y="1816"/>
                  </a:cubicBezTo>
                  <a:cubicBezTo>
                    <a:pt x="2492" y="1917"/>
                    <a:pt x="2589" y="2212"/>
                    <a:pt x="2478" y="2319"/>
                  </a:cubicBezTo>
                  <a:cubicBezTo>
                    <a:pt x="2360" y="2434"/>
                    <a:pt x="2037" y="2361"/>
                    <a:pt x="1930" y="2482"/>
                  </a:cubicBezTo>
                  <a:cubicBezTo>
                    <a:pt x="850" y="3683"/>
                    <a:pt x="153" y="5228"/>
                    <a:pt x="21" y="6932"/>
                  </a:cubicBezTo>
                  <a:cubicBezTo>
                    <a:pt x="7" y="7126"/>
                    <a:pt x="396" y="7268"/>
                    <a:pt x="396" y="7466"/>
                  </a:cubicBezTo>
                  <a:cubicBezTo>
                    <a:pt x="396" y="7591"/>
                    <a:pt x="0" y="7768"/>
                    <a:pt x="7" y="7890"/>
                  </a:cubicBezTo>
                  <a:cubicBezTo>
                    <a:pt x="90" y="9625"/>
                    <a:pt x="764" y="11208"/>
                    <a:pt x="1826" y="12440"/>
                  </a:cubicBezTo>
                  <a:cubicBezTo>
                    <a:pt x="1933" y="12565"/>
                    <a:pt x="2211" y="12475"/>
                    <a:pt x="2325" y="12593"/>
                  </a:cubicBezTo>
                  <a:cubicBezTo>
                    <a:pt x="2437" y="12704"/>
                    <a:pt x="2384" y="13023"/>
                    <a:pt x="2502" y="13127"/>
                  </a:cubicBezTo>
                  <a:cubicBezTo>
                    <a:pt x="3724" y="14227"/>
                    <a:pt x="5310" y="14928"/>
                    <a:pt x="7056" y="15039"/>
                  </a:cubicBezTo>
                  <a:cubicBezTo>
                    <a:pt x="7058" y="15039"/>
                    <a:pt x="7060" y="15039"/>
                    <a:pt x="7062" y="15039"/>
                  </a:cubicBezTo>
                  <a:cubicBezTo>
                    <a:pt x="7217" y="15039"/>
                    <a:pt x="7416" y="14776"/>
                    <a:pt x="7577" y="14776"/>
                  </a:cubicBezTo>
                  <a:cubicBezTo>
                    <a:pt x="7734" y="14776"/>
                    <a:pt x="7848" y="15039"/>
                    <a:pt x="8004" y="15039"/>
                  </a:cubicBezTo>
                  <a:cubicBezTo>
                    <a:pt x="8006" y="15039"/>
                    <a:pt x="8008" y="15039"/>
                    <a:pt x="8010" y="15039"/>
                  </a:cubicBezTo>
                  <a:cubicBezTo>
                    <a:pt x="9756" y="14928"/>
                    <a:pt x="11342" y="14224"/>
                    <a:pt x="12567" y="13120"/>
                  </a:cubicBezTo>
                  <a:cubicBezTo>
                    <a:pt x="12672" y="13030"/>
                    <a:pt x="12560" y="12554"/>
                    <a:pt x="12658" y="12457"/>
                  </a:cubicBezTo>
                  <a:cubicBezTo>
                    <a:pt x="12686" y="12429"/>
                    <a:pt x="12724" y="12419"/>
                    <a:pt x="12768" y="12419"/>
                  </a:cubicBezTo>
                  <a:cubicBezTo>
                    <a:pt x="12877" y="12419"/>
                    <a:pt x="13020" y="12482"/>
                    <a:pt x="13127" y="12482"/>
                  </a:cubicBezTo>
                  <a:cubicBezTo>
                    <a:pt x="13172" y="12482"/>
                    <a:pt x="13210" y="12471"/>
                    <a:pt x="13237" y="12440"/>
                  </a:cubicBezTo>
                  <a:cubicBezTo>
                    <a:pt x="14299" y="11208"/>
                    <a:pt x="14973" y="9625"/>
                    <a:pt x="15056" y="7890"/>
                  </a:cubicBezTo>
                  <a:cubicBezTo>
                    <a:pt x="15059" y="7768"/>
                    <a:pt x="14834" y="7643"/>
                    <a:pt x="14834" y="7522"/>
                  </a:cubicBezTo>
                  <a:cubicBezTo>
                    <a:pt x="14834" y="7324"/>
                    <a:pt x="15056" y="7126"/>
                    <a:pt x="15039" y="6932"/>
                  </a:cubicBezTo>
                  <a:cubicBezTo>
                    <a:pt x="14910" y="5231"/>
                    <a:pt x="14213" y="3687"/>
                    <a:pt x="13137" y="2489"/>
                  </a:cubicBezTo>
                  <a:cubicBezTo>
                    <a:pt x="13116" y="2467"/>
                    <a:pt x="13088" y="2459"/>
                    <a:pt x="13054" y="2459"/>
                  </a:cubicBezTo>
                  <a:cubicBezTo>
                    <a:pt x="12940" y="2459"/>
                    <a:pt x="12767" y="2555"/>
                    <a:pt x="12652" y="2555"/>
                  </a:cubicBezTo>
                  <a:cubicBezTo>
                    <a:pt x="12619" y="2555"/>
                    <a:pt x="12591" y="2547"/>
                    <a:pt x="12571" y="2528"/>
                  </a:cubicBezTo>
                  <a:cubicBezTo>
                    <a:pt x="12456" y="2413"/>
                    <a:pt x="12571" y="1920"/>
                    <a:pt x="12449" y="1816"/>
                  </a:cubicBezTo>
                  <a:cubicBezTo>
                    <a:pt x="11245" y="775"/>
                    <a:pt x="9704" y="108"/>
                    <a:pt x="8014" y="4"/>
                  </a:cubicBezTo>
                  <a:cubicBezTo>
                    <a:pt x="8011" y="4"/>
                    <a:pt x="8009" y="4"/>
                    <a:pt x="8006" y="4"/>
                  </a:cubicBezTo>
                  <a:cubicBezTo>
                    <a:pt x="7850" y="4"/>
                    <a:pt x="7720" y="317"/>
                    <a:pt x="7566" y="317"/>
                  </a:cubicBezTo>
                  <a:cubicBezTo>
                    <a:pt x="7412" y="317"/>
                    <a:pt x="7225" y="1"/>
                    <a:pt x="7070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230;p71">
              <a:extLst>
                <a:ext uri="{FF2B5EF4-FFF2-40B4-BE49-F238E27FC236}">
                  <a16:creationId xmlns:a16="http://schemas.microsoft.com/office/drawing/2014/main" id="{4676C572-F02E-45C0-BDD7-AA9902925007}"/>
                </a:ext>
              </a:extLst>
            </p:cNvPr>
            <p:cNvSpPr/>
            <p:nvPr/>
          </p:nvSpPr>
          <p:spPr>
            <a:xfrm>
              <a:off x="5765000" y="7313800"/>
              <a:ext cx="376775" cy="376700"/>
            </a:xfrm>
            <a:custGeom>
              <a:avLst/>
              <a:gdLst/>
              <a:ahLst/>
              <a:cxnLst/>
              <a:rect l="l" t="t" r="r" b="b"/>
              <a:pathLst>
                <a:path w="15071" h="15068" extrusionOk="0">
                  <a:moveTo>
                    <a:pt x="7535" y="1"/>
                  </a:moveTo>
                  <a:cubicBezTo>
                    <a:pt x="7376" y="1"/>
                    <a:pt x="7216" y="8"/>
                    <a:pt x="7057" y="18"/>
                  </a:cubicBezTo>
                  <a:lnTo>
                    <a:pt x="7057" y="6273"/>
                  </a:lnTo>
                  <a:lnTo>
                    <a:pt x="2614" y="1830"/>
                  </a:lnTo>
                  <a:cubicBezTo>
                    <a:pt x="2375" y="2038"/>
                    <a:pt x="2146" y="2260"/>
                    <a:pt x="1934" y="2496"/>
                  </a:cubicBezTo>
                  <a:lnTo>
                    <a:pt x="6383" y="6946"/>
                  </a:lnTo>
                  <a:lnTo>
                    <a:pt x="25" y="6946"/>
                  </a:lnTo>
                  <a:cubicBezTo>
                    <a:pt x="8" y="7144"/>
                    <a:pt x="1" y="7338"/>
                    <a:pt x="1" y="7536"/>
                  </a:cubicBezTo>
                  <a:cubicBezTo>
                    <a:pt x="1" y="7657"/>
                    <a:pt x="4" y="7779"/>
                    <a:pt x="11" y="7900"/>
                  </a:cubicBezTo>
                  <a:lnTo>
                    <a:pt x="6383" y="7900"/>
                  </a:lnTo>
                  <a:lnTo>
                    <a:pt x="1830" y="12454"/>
                  </a:lnTo>
                  <a:cubicBezTo>
                    <a:pt x="2038" y="12693"/>
                    <a:pt x="2260" y="12922"/>
                    <a:pt x="2496" y="13134"/>
                  </a:cubicBezTo>
                  <a:lnTo>
                    <a:pt x="7057" y="8574"/>
                  </a:lnTo>
                  <a:lnTo>
                    <a:pt x="7057" y="15050"/>
                  </a:lnTo>
                  <a:cubicBezTo>
                    <a:pt x="7216" y="15060"/>
                    <a:pt x="7372" y="15067"/>
                    <a:pt x="7535" y="15067"/>
                  </a:cubicBezTo>
                  <a:cubicBezTo>
                    <a:pt x="7695" y="15067"/>
                    <a:pt x="7855" y="15060"/>
                    <a:pt x="8011" y="15050"/>
                  </a:cubicBezTo>
                  <a:lnTo>
                    <a:pt x="8011" y="8574"/>
                  </a:lnTo>
                  <a:lnTo>
                    <a:pt x="12571" y="13134"/>
                  </a:lnTo>
                  <a:cubicBezTo>
                    <a:pt x="12807" y="12922"/>
                    <a:pt x="13033" y="12693"/>
                    <a:pt x="13238" y="12454"/>
                  </a:cubicBezTo>
                  <a:lnTo>
                    <a:pt x="8688" y="7900"/>
                  </a:lnTo>
                  <a:lnTo>
                    <a:pt x="15060" y="7900"/>
                  </a:lnTo>
                  <a:cubicBezTo>
                    <a:pt x="15063" y="7779"/>
                    <a:pt x="15070" y="7657"/>
                    <a:pt x="15070" y="7536"/>
                  </a:cubicBezTo>
                  <a:cubicBezTo>
                    <a:pt x="15070" y="7338"/>
                    <a:pt x="15060" y="7144"/>
                    <a:pt x="15046" y="6946"/>
                  </a:cubicBezTo>
                  <a:lnTo>
                    <a:pt x="8688" y="6946"/>
                  </a:lnTo>
                  <a:lnTo>
                    <a:pt x="13137" y="2496"/>
                  </a:lnTo>
                  <a:cubicBezTo>
                    <a:pt x="12925" y="2260"/>
                    <a:pt x="12696" y="2038"/>
                    <a:pt x="12457" y="1830"/>
                  </a:cubicBezTo>
                  <a:lnTo>
                    <a:pt x="8011" y="6273"/>
                  </a:lnTo>
                  <a:lnTo>
                    <a:pt x="8011" y="18"/>
                  </a:lnTo>
                  <a:cubicBezTo>
                    <a:pt x="7855" y="8"/>
                    <a:pt x="7695" y="1"/>
                    <a:pt x="75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31;p71">
              <a:extLst>
                <a:ext uri="{FF2B5EF4-FFF2-40B4-BE49-F238E27FC236}">
                  <a16:creationId xmlns:a16="http://schemas.microsoft.com/office/drawing/2014/main" id="{B8A1708D-14D9-41E3-9C84-887F9AC86E5D}"/>
                </a:ext>
              </a:extLst>
            </p:cNvPr>
            <p:cNvSpPr/>
            <p:nvPr/>
          </p:nvSpPr>
          <p:spPr>
            <a:xfrm>
              <a:off x="5806750" y="7369275"/>
              <a:ext cx="293375" cy="266400"/>
            </a:xfrm>
            <a:custGeom>
              <a:avLst/>
              <a:gdLst/>
              <a:ahLst/>
              <a:cxnLst/>
              <a:rect l="l" t="t" r="r" b="b"/>
              <a:pathLst>
                <a:path w="11735" h="10656" extrusionOk="0">
                  <a:moveTo>
                    <a:pt x="5865" y="0"/>
                  </a:moveTo>
                  <a:cubicBezTo>
                    <a:pt x="3460" y="0"/>
                    <a:pt x="1277" y="1640"/>
                    <a:pt x="687" y="4081"/>
                  </a:cubicBezTo>
                  <a:cubicBezTo>
                    <a:pt x="0" y="6941"/>
                    <a:pt x="1760" y="9818"/>
                    <a:pt x="4619" y="10506"/>
                  </a:cubicBezTo>
                  <a:cubicBezTo>
                    <a:pt x="5040" y="10607"/>
                    <a:pt x="5460" y="10656"/>
                    <a:pt x="5874" y="10656"/>
                  </a:cubicBezTo>
                  <a:cubicBezTo>
                    <a:pt x="8277" y="10656"/>
                    <a:pt x="10457" y="9016"/>
                    <a:pt x="11044" y="6577"/>
                  </a:cubicBezTo>
                  <a:cubicBezTo>
                    <a:pt x="11734" y="3717"/>
                    <a:pt x="9975" y="840"/>
                    <a:pt x="7115" y="149"/>
                  </a:cubicBezTo>
                  <a:cubicBezTo>
                    <a:pt x="6696" y="48"/>
                    <a:pt x="6278" y="0"/>
                    <a:pt x="5865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32;p71">
              <a:extLst>
                <a:ext uri="{FF2B5EF4-FFF2-40B4-BE49-F238E27FC236}">
                  <a16:creationId xmlns:a16="http://schemas.microsoft.com/office/drawing/2014/main" id="{C6AF9F57-33D2-4996-9B93-5DBAA2F23387}"/>
                </a:ext>
              </a:extLst>
            </p:cNvPr>
            <p:cNvSpPr/>
            <p:nvPr/>
          </p:nvSpPr>
          <p:spPr>
            <a:xfrm>
              <a:off x="5875975" y="7424775"/>
              <a:ext cx="154725" cy="154750"/>
            </a:xfrm>
            <a:custGeom>
              <a:avLst/>
              <a:gdLst/>
              <a:ahLst/>
              <a:cxnLst/>
              <a:rect l="l" t="t" r="r" b="b"/>
              <a:pathLst>
                <a:path w="6189" h="6190" extrusionOk="0">
                  <a:moveTo>
                    <a:pt x="3096" y="1"/>
                  </a:moveTo>
                  <a:cubicBezTo>
                    <a:pt x="1385" y="1"/>
                    <a:pt x="1" y="1386"/>
                    <a:pt x="1" y="3097"/>
                  </a:cubicBezTo>
                  <a:cubicBezTo>
                    <a:pt x="1" y="4804"/>
                    <a:pt x="1385" y="6189"/>
                    <a:pt x="3096" y="6189"/>
                  </a:cubicBezTo>
                  <a:cubicBezTo>
                    <a:pt x="4804" y="6189"/>
                    <a:pt x="6189" y="4804"/>
                    <a:pt x="6189" y="3097"/>
                  </a:cubicBezTo>
                  <a:cubicBezTo>
                    <a:pt x="6189" y="1386"/>
                    <a:pt x="4804" y="1"/>
                    <a:pt x="3096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33;p71">
              <a:extLst>
                <a:ext uri="{FF2B5EF4-FFF2-40B4-BE49-F238E27FC236}">
                  <a16:creationId xmlns:a16="http://schemas.microsoft.com/office/drawing/2014/main" id="{33D28031-BFF8-4160-9CE6-16DF907B529F}"/>
                </a:ext>
              </a:extLst>
            </p:cNvPr>
            <p:cNvSpPr/>
            <p:nvPr/>
          </p:nvSpPr>
          <p:spPr>
            <a:xfrm>
              <a:off x="5068000" y="5694800"/>
              <a:ext cx="1323475" cy="1474600"/>
            </a:xfrm>
            <a:custGeom>
              <a:avLst/>
              <a:gdLst/>
              <a:ahLst/>
              <a:cxnLst/>
              <a:rect l="l" t="t" r="r" b="b"/>
              <a:pathLst>
                <a:path w="52939" h="58984" extrusionOk="0">
                  <a:moveTo>
                    <a:pt x="18268" y="0"/>
                  </a:moveTo>
                  <a:cubicBezTo>
                    <a:pt x="17316" y="0"/>
                    <a:pt x="16424" y="585"/>
                    <a:pt x="16077" y="1528"/>
                  </a:cubicBezTo>
                  <a:lnTo>
                    <a:pt x="445" y="44076"/>
                  </a:lnTo>
                  <a:cubicBezTo>
                    <a:pt x="1" y="45283"/>
                    <a:pt x="622" y="46623"/>
                    <a:pt x="1830" y="47067"/>
                  </a:cubicBezTo>
                  <a:lnTo>
                    <a:pt x="33868" y="58840"/>
                  </a:lnTo>
                  <a:cubicBezTo>
                    <a:pt x="34132" y="58937"/>
                    <a:pt x="34404" y="58984"/>
                    <a:pt x="34670" y="58984"/>
                  </a:cubicBezTo>
                  <a:cubicBezTo>
                    <a:pt x="35620" y="58984"/>
                    <a:pt x="36512" y="58398"/>
                    <a:pt x="36859" y="57455"/>
                  </a:cubicBezTo>
                  <a:lnTo>
                    <a:pt x="52495" y="14908"/>
                  </a:lnTo>
                  <a:cubicBezTo>
                    <a:pt x="52939" y="13700"/>
                    <a:pt x="52318" y="12360"/>
                    <a:pt x="51110" y="11916"/>
                  </a:cubicBezTo>
                  <a:lnTo>
                    <a:pt x="19072" y="144"/>
                  </a:lnTo>
                  <a:cubicBezTo>
                    <a:pt x="18806" y="46"/>
                    <a:pt x="18535" y="0"/>
                    <a:pt x="18268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34;p71">
              <a:extLst>
                <a:ext uri="{FF2B5EF4-FFF2-40B4-BE49-F238E27FC236}">
                  <a16:creationId xmlns:a16="http://schemas.microsoft.com/office/drawing/2014/main" id="{4EA613F6-1457-4B33-B35C-4E8B561905EA}"/>
                </a:ext>
              </a:extLst>
            </p:cNvPr>
            <p:cNvSpPr/>
            <p:nvPr/>
          </p:nvSpPr>
          <p:spPr>
            <a:xfrm>
              <a:off x="5556775" y="5896200"/>
              <a:ext cx="620925" cy="323500"/>
            </a:xfrm>
            <a:custGeom>
              <a:avLst/>
              <a:gdLst/>
              <a:ahLst/>
              <a:cxnLst/>
              <a:rect l="l" t="t" r="r" b="b"/>
              <a:pathLst>
                <a:path w="24837" h="12940" extrusionOk="0">
                  <a:moveTo>
                    <a:pt x="2658" y="1"/>
                  </a:moveTo>
                  <a:cubicBezTo>
                    <a:pt x="1987" y="1"/>
                    <a:pt x="1358" y="413"/>
                    <a:pt x="1114" y="1080"/>
                  </a:cubicBezTo>
                  <a:lnTo>
                    <a:pt x="312" y="3260"/>
                  </a:lnTo>
                  <a:cubicBezTo>
                    <a:pt x="0" y="4114"/>
                    <a:pt x="437" y="5058"/>
                    <a:pt x="1288" y="5370"/>
                  </a:cubicBezTo>
                  <a:lnTo>
                    <a:pt x="21612" y="12839"/>
                  </a:lnTo>
                  <a:cubicBezTo>
                    <a:pt x="21798" y="12907"/>
                    <a:pt x="21989" y="12940"/>
                    <a:pt x="22177" y="12940"/>
                  </a:cubicBezTo>
                  <a:cubicBezTo>
                    <a:pt x="22846" y="12940"/>
                    <a:pt x="23475" y="12528"/>
                    <a:pt x="23722" y="11864"/>
                  </a:cubicBezTo>
                  <a:lnTo>
                    <a:pt x="24524" y="9681"/>
                  </a:lnTo>
                  <a:cubicBezTo>
                    <a:pt x="24836" y="8827"/>
                    <a:pt x="24399" y="7883"/>
                    <a:pt x="23545" y="7570"/>
                  </a:cubicBezTo>
                  <a:lnTo>
                    <a:pt x="3224" y="101"/>
                  </a:lnTo>
                  <a:cubicBezTo>
                    <a:pt x="3037" y="33"/>
                    <a:pt x="2846" y="1"/>
                    <a:pt x="26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35;p71">
              <a:extLst>
                <a:ext uri="{FF2B5EF4-FFF2-40B4-BE49-F238E27FC236}">
                  <a16:creationId xmlns:a16="http://schemas.microsoft.com/office/drawing/2014/main" id="{15795C58-39EA-4473-95DE-E870C31C58B9}"/>
                </a:ext>
              </a:extLst>
            </p:cNvPr>
            <p:cNvSpPr/>
            <p:nvPr/>
          </p:nvSpPr>
          <p:spPr>
            <a:xfrm>
              <a:off x="5481700" y="6154650"/>
              <a:ext cx="612175" cy="238925"/>
            </a:xfrm>
            <a:custGeom>
              <a:avLst/>
              <a:gdLst/>
              <a:ahLst/>
              <a:cxnLst/>
              <a:rect l="l" t="t" r="r" b="b"/>
              <a:pathLst>
                <a:path w="24487" h="9557" extrusionOk="0">
                  <a:moveTo>
                    <a:pt x="540" y="1"/>
                  </a:moveTo>
                  <a:cubicBezTo>
                    <a:pt x="345" y="1"/>
                    <a:pt x="162" y="121"/>
                    <a:pt x="91" y="314"/>
                  </a:cubicBezTo>
                  <a:cubicBezTo>
                    <a:pt x="1" y="561"/>
                    <a:pt x="126" y="835"/>
                    <a:pt x="376" y="929"/>
                  </a:cubicBezTo>
                  <a:lnTo>
                    <a:pt x="23782" y="9529"/>
                  </a:lnTo>
                  <a:cubicBezTo>
                    <a:pt x="23837" y="9550"/>
                    <a:pt x="23893" y="9557"/>
                    <a:pt x="23949" y="9557"/>
                  </a:cubicBezTo>
                  <a:cubicBezTo>
                    <a:pt x="24143" y="9557"/>
                    <a:pt x="24323" y="9439"/>
                    <a:pt x="24396" y="9244"/>
                  </a:cubicBezTo>
                  <a:cubicBezTo>
                    <a:pt x="24487" y="8998"/>
                    <a:pt x="24358" y="8724"/>
                    <a:pt x="24112" y="8634"/>
                  </a:cubicBezTo>
                  <a:lnTo>
                    <a:pt x="702" y="30"/>
                  </a:lnTo>
                  <a:cubicBezTo>
                    <a:pt x="648" y="10"/>
                    <a:pt x="594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36;p71">
              <a:extLst>
                <a:ext uri="{FF2B5EF4-FFF2-40B4-BE49-F238E27FC236}">
                  <a16:creationId xmlns:a16="http://schemas.microsoft.com/office/drawing/2014/main" id="{011EE53D-B2EF-4A4A-8A65-E848F939DF23}"/>
                </a:ext>
              </a:extLst>
            </p:cNvPr>
            <p:cNvSpPr/>
            <p:nvPr/>
          </p:nvSpPr>
          <p:spPr>
            <a:xfrm>
              <a:off x="5436775" y="6277000"/>
              <a:ext cx="612150" cy="238925"/>
            </a:xfrm>
            <a:custGeom>
              <a:avLst/>
              <a:gdLst/>
              <a:ahLst/>
              <a:cxnLst/>
              <a:rect l="l" t="t" r="r" b="b"/>
              <a:pathLst>
                <a:path w="24486" h="9557" extrusionOk="0">
                  <a:moveTo>
                    <a:pt x="538" y="0"/>
                  </a:moveTo>
                  <a:cubicBezTo>
                    <a:pt x="343" y="0"/>
                    <a:pt x="161" y="118"/>
                    <a:pt x="90" y="311"/>
                  </a:cubicBezTo>
                  <a:cubicBezTo>
                    <a:pt x="0" y="560"/>
                    <a:pt x="128" y="835"/>
                    <a:pt x="375" y="925"/>
                  </a:cubicBezTo>
                  <a:lnTo>
                    <a:pt x="23785" y="9525"/>
                  </a:lnTo>
                  <a:cubicBezTo>
                    <a:pt x="23837" y="9546"/>
                    <a:pt x="23892" y="9556"/>
                    <a:pt x="23948" y="9556"/>
                  </a:cubicBezTo>
                  <a:cubicBezTo>
                    <a:pt x="24142" y="9556"/>
                    <a:pt x="24326" y="9435"/>
                    <a:pt x="24395" y="9244"/>
                  </a:cubicBezTo>
                  <a:cubicBezTo>
                    <a:pt x="24486" y="8994"/>
                    <a:pt x="24361" y="8720"/>
                    <a:pt x="24111" y="8630"/>
                  </a:cubicBezTo>
                  <a:lnTo>
                    <a:pt x="705" y="29"/>
                  </a:lnTo>
                  <a:cubicBezTo>
                    <a:pt x="650" y="10"/>
                    <a:pt x="593" y="0"/>
                    <a:pt x="5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37;p71">
              <a:extLst>
                <a:ext uri="{FF2B5EF4-FFF2-40B4-BE49-F238E27FC236}">
                  <a16:creationId xmlns:a16="http://schemas.microsoft.com/office/drawing/2014/main" id="{FA564983-80BD-436C-8CED-10FD5E3E1998}"/>
                </a:ext>
              </a:extLst>
            </p:cNvPr>
            <p:cNvSpPr/>
            <p:nvPr/>
          </p:nvSpPr>
          <p:spPr>
            <a:xfrm>
              <a:off x="5391825" y="6399250"/>
              <a:ext cx="612150" cy="238925"/>
            </a:xfrm>
            <a:custGeom>
              <a:avLst/>
              <a:gdLst/>
              <a:ahLst/>
              <a:cxnLst/>
              <a:rect l="l" t="t" r="r" b="b"/>
              <a:pathLst>
                <a:path w="24486" h="9557" extrusionOk="0">
                  <a:moveTo>
                    <a:pt x="539" y="1"/>
                  </a:moveTo>
                  <a:cubicBezTo>
                    <a:pt x="344" y="1"/>
                    <a:pt x="161" y="121"/>
                    <a:pt x="90" y="314"/>
                  </a:cubicBezTo>
                  <a:cubicBezTo>
                    <a:pt x="0" y="561"/>
                    <a:pt x="125" y="835"/>
                    <a:pt x="375" y="925"/>
                  </a:cubicBezTo>
                  <a:lnTo>
                    <a:pt x="23785" y="9529"/>
                  </a:lnTo>
                  <a:cubicBezTo>
                    <a:pt x="23837" y="9546"/>
                    <a:pt x="23892" y="9557"/>
                    <a:pt x="23948" y="9557"/>
                  </a:cubicBezTo>
                  <a:cubicBezTo>
                    <a:pt x="24142" y="9557"/>
                    <a:pt x="24326" y="9435"/>
                    <a:pt x="24396" y="9244"/>
                  </a:cubicBezTo>
                  <a:cubicBezTo>
                    <a:pt x="24486" y="8998"/>
                    <a:pt x="24361" y="8724"/>
                    <a:pt x="24111" y="8633"/>
                  </a:cubicBezTo>
                  <a:lnTo>
                    <a:pt x="701" y="30"/>
                  </a:lnTo>
                  <a:cubicBezTo>
                    <a:pt x="648" y="10"/>
                    <a:pt x="593" y="1"/>
                    <a:pt x="5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38;p71">
              <a:extLst>
                <a:ext uri="{FF2B5EF4-FFF2-40B4-BE49-F238E27FC236}">
                  <a16:creationId xmlns:a16="http://schemas.microsoft.com/office/drawing/2014/main" id="{49A6DB01-1315-4937-80CA-52C4DFCE1C70}"/>
                </a:ext>
              </a:extLst>
            </p:cNvPr>
            <p:cNvSpPr/>
            <p:nvPr/>
          </p:nvSpPr>
          <p:spPr>
            <a:xfrm>
              <a:off x="5346875" y="6521550"/>
              <a:ext cx="612250" cy="238875"/>
            </a:xfrm>
            <a:custGeom>
              <a:avLst/>
              <a:gdLst/>
              <a:ahLst/>
              <a:cxnLst/>
              <a:rect l="l" t="t" r="r" b="b"/>
              <a:pathLst>
                <a:path w="24490" h="9555" extrusionOk="0">
                  <a:moveTo>
                    <a:pt x="537" y="1"/>
                  </a:moveTo>
                  <a:cubicBezTo>
                    <a:pt x="343" y="1"/>
                    <a:pt x="164" y="121"/>
                    <a:pt x="91" y="312"/>
                  </a:cubicBezTo>
                  <a:cubicBezTo>
                    <a:pt x="0" y="562"/>
                    <a:pt x="129" y="833"/>
                    <a:pt x="375" y="927"/>
                  </a:cubicBezTo>
                  <a:lnTo>
                    <a:pt x="23785" y="9527"/>
                  </a:lnTo>
                  <a:cubicBezTo>
                    <a:pt x="23841" y="9548"/>
                    <a:pt x="23896" y="9555"/>
                    <a:pt x="23948" y="9555"/>
                  </a:cubicBezTo>
                  <a:cubicBezTo>
                    <a:pt x="24142" y="9555"/>
                    <a:pt x="24326" y="9437"/>
                    <a:pt x="24396" y="9243"/>
                  </a:cubicBezTo>
                  <a:cubicBezTo>
                    <a:pt x="24490" y="8996"/>
                    <a:pt x="24361" y="8722"/>
                    <a:pt x="24115" y="8632"/>
                  </a:cubicBezTo>
                  <a:lnTo>
                    <a:pt x="705" y="31"/>
                  </a:lnTo>
                  <a:cubicBezTo>
                    <a:pt x="649" y="10"/>
                    <a:pt x="593" y="1"/>
                    <a:pt x="5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39;p71">
              <a:extLst>
                <a:ext uri="{FF2B5EF4-FFF2-40B4-BE49-F238E27FC236}">
                  <a16:creationId xmlns:a16="http://schemas.microsoft.com/office/drawing/2014/main" id="{762F784C-B919-4D34-BEE8-B5E2AE6E643F}"/>
                </a:ext>
              </a:extLst>
            </p:cNvPr>
            <p:cNvSpPr/>
            <p:nvPr/>
          </p:nvSpPr>
          <p:spPr>
            <a:xfrm>
              <a:off x="5301925" y="6643850"/>
              <a:ext cx="612250" cy="238925"/>
            </a:xfrm>
            <a:custGeom>
              <a:avLst/>
              <a:gdLst/>
              <a:ahLst/>
              <a:cxnLst/>
              <a:rect l="l" t="t" r="r" b="b"/>
              <a:pathLst>
                <a:path w="24490" h="9557" extrusionOk="0">
                  <a:moveTo>
                    <a:pt x="541" y="0"/>
                  </a:moveTo>
                  <a:cubicBezTo>
                    <a:pt x="347" y="0"/>
                    <a:pt x="165" y="119"/>
                    <a:pt x="94" y="314"/>
                  </a:cubicBezTo>
                  <a:cubicBezTo>
                    <a:pt x="1" y="561"/>
                    <a:pt x="129" y="835"/>
                    <a:pt x="375" y="925"/>
                  </a:cubicBezTo>
                  <a:lnTo>
                    <a:pt x="23785" y="9525"/>
                  </a:lnTo>
                  <a:cubicBezTo>
                    <a:pt x="23841" y="9546"/>
                    <a:pt x="23896" y="9557"/>
                    <a:pt x="23948" y="9557"/>
                  </a:cubicBezTo>
                  <a:cubicBezTo>
                    <a:pt x="24146" y="9557"/>
                    <a:pt x="24327" y="9435"/>
                    <a:pt x="24396" y="9244"/>
                  </a:cubicBezTo>
                  <a:cubicBezTo>
                    <a:pt x="24490" y="8998"/>
                    <a:pt x="24361" y="8720"/>
                    <a:pt x="24115" y="8630"/>
                  </a:cubicBezTo>
                  <a:lnTo>
                    <a:pt x="705" y="30"/>
                  </a:lnTo>
                  <a:cubicBezTo>
                    <a:pt x="651" y="10"/>
                    <a:pt x="596" y="0"/>
                    <a:pt x="5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40;p71">
              <a:extLst>
                <a:ext uri="{FF2B5EF4-FFF2-40B4-BE49-F238E27FC236}">
                  <a16:creationId xmlns:a16="http://schemas.microsoft.com/office/drawing/2014/main" id="{E3905AED-4313-4736-999D-3C6D3A4CC694}"/>
                </a:ext>
              </a:extLst>
            </p:cNvPr>
            <p:cNvSpPr/>
            <p:nvPr/>
          </p:nvSpPr>
          <p:spPr>
            <a:xfrm>
              <a:off x="3959900" y="6222000"/>
              <a:ext cx="1015200" cy="955700"/>
            </a:xfrm>
            <a:custGeom>
              <a:avLst/>
              <a:gdLst/>
              <a:ahLst/>
              <a:cxnLst/>
              <a:rect l="l" t="t" r="r" b="b"/>
              <a:pathLst>
                <a:path w="40608" h="38228" extrusionOk="0">
                  <a:moveTo>
                    <a:pt x="11349" y="0"/>
                  </a:moveTo>
                  <a:cubicBezTo>
                    <a:pt x="11055" y="0"/>
                    <a:pt x="10755" y="176"/>
                    <a:pt x="10538" y="439"/>
                  </a:cubicBezTo>
                  <a:lnTo>
                    <a:pt x="6939" y="3979"/>
                  </a:lnTo>
                  <a:lnTo>
                    <a:pt x="3020" y="8681"/>
                  </a:lnTo>
                  <a:lnTo>
                    <a:pt x="473" y="12884"/>
                  </a:lnTo>
                  <a:cubicBezTo>
                    <a:pt x="136" y="13291"/>
                    <a:pt x="1" y="13683"/>
                    <a:pt x="407" y="14019"/>
                  </a:cubicBezTo>
                  <a:lnTo>
                    <a:pt x="3853" y="17837"/>
                  </a:lnTo>
                  <a:lnTo>
                    <a:pt x="24420" y="34972"/>
                  </a:lnTo>
                  <a:lnTo>
                    <a:pt x="28568" y="37908"/>
                  </a:lnTo>
                  <a:cubicBezTo>
                    <a:pt x="28798" y="38101"/>
                    <a:pt x="29060" y="38228"/>
                    <a:pt x="29306" y="38228"/>
                  </a:cubicBezTo>
                  <a:cubicBezTo>
                    <a:pt x="29494" y="38228"/>
                    <a:pt x="29671" y="38154"/>
                    <a:pt x="29817" y="37978"/>
                  </a:cubicBezTo>
                  <a:lnTo>
                    <a:pt x="33576" y="34139"/>
                  </a:lnTo>
                  <a:lnTo>
                    <a:pt x="37491" y="29440"/>
                  </a:lnTo>
                  <a:lnTo>
                    <a:pt x="40202" y="25018"/>
                  </a:lnTo>
                  <a:cubicBezTo>
                    <a:pt x="40538" y="24612"/>
                    <a:pt x="40608" y="24484"/>
                    <a:pt x="40202" y="24147"/>
                  </a:cubicBezTo>
                  <a:lnTo>
                    <a:pt x="36658" y="20284"/>
                  </a:lnTo>
                  <a:lnTo>
                    <a:pt x="16101" y="3153"/>
                  </a:lnTo>
                  <a:lnTo>
                    <a:pt x="11811" y="175"/>
                  </a:lnTo>
                  <a:lnTo>
                    <a:pt x="11811" y="171"/>
                  </a:lnTo>
                  <a:cubicBezTo>
                    <a:pt x="11668" y="52"/>
                    <a:pt x="11509" y="0"/>
                    <a:pt x="11349" y="0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41;p71">
              <a:extLst>
                <a:ext uri="{FF2B5EF4-FFF2-40B4-BE49-F238E27FC236}">
                  <a16:creationId xmlns:a16="http://schemas.microsoft.com/office/drawing/2014/main" id="{51F1080C-0868-4458-AE47-919FFA0D38AE}"/>
                </a:ext>
              </a:extLst>
            </p:cNvPr>
            <p:cNvSpPr/>
            <p:nvPr/>
          </p:nvSpPr>
          <p:spPr>
            <a:xfrm>
              <a:off x="4133350" y="6206425"/>
              <a:ext cx="228925" cy="152725"/>
            </a:xfrm>
            <a:custGeom>
              <a:avLst/>
              <a:gdLst/>
              <a:ahLst/>
              <a:cxnLst/>
              <a:rect l="l" t="t" r="r" b="b"/>
              <a:pathLst>
                <a:path w="9157" h="6109" extrusionOk="0">
                  <a:moveTo>
                    <a:pt x="4284" y="0"/>
                  </a:moveTo>
                  <a:cubicBezTo>
                    <a:pt x="4010" y="0"/>
                    <a:pt x="3739" y="116"/>
                    <a:pt x="3551" y="343"/>
                  </a:cubicBezTo>
                  <a:lnTo>
                    <a:pt x="1" y="4602"/>
                  </a:lnTo>
                  <a:cubicBezTo>
                    <a:pt x="1216" y="5614"/>
                    <a:pt x="2692" y="6108"/>
                    <a:pt x="4160" y="6108"/>
                  </a:cubicBezTo>
                  <a:cubicBezTo>
                    <a:pt x="6022" y="6108"/>
                    <a:pt x="7871" y="5312"/>
                    <a:pt x="9156" y="3769"/>
                  </a:cubicBezTo>
                  <a:lnTo>
                    <a:pt x="4898" y="222"/>
                  </a:lnTo>
                  <a:cubicBezTo>
                    <a:pt x="4718" y="73"/>
                    <a:pt x="4500" y="0"/>
                    <a:pt x="4284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242;p71">
              <a:extLst>
                <a:ext uri="{FF2B5EF4-FFF2-40B4-BE49-F238E27FC236}">
                  <a16:creationId xmlns:a16="http://schemas.microsoft.com/office/drawing/2014/main" id="{6210F98F-0BFB-4D04-95EF-5CED27662089}"/>
                </a:ext>
              </a:extLst>
            </p:cNvPr>
            <p:cNvSpPr/>
            <p:nvPr/>
          </p:nvSpPr>
          <p:spPr>
            <a:xfrm>
              <a:off x="3938200" y="6439025"/>
              <a:ext cx="175575" cy="228925"/>
            </a:xfrm>
            <a:custGeom>
              <a:avLst/>
              <a:gdLst/>
              <a:ahLst/>
              <a:cxnLst/>
              <a:rect l="l" t="t" r="r" b="b"/>
              <a:pathLst>
                <a:path w="7023" h="9157" extrusionOk="0">
                  <a:moveTo>
                    <a:pt x="3892" y="0"/>
                  </a:moveTo>
                  <a:lnTo>
                    <a:pt x="341" y="4259"/>
                  </a:lnTo>
                  <a:cubicBezTo>
                    <a:pt x="1" y="4665"/>
                    <a:pt x="57" y="5269"/>
                    <a:pt x="463" y="5606"/>
                  </a:cubicBezTo>
                  <a:lnTo>
                    <a:pt x="4721" y="9156"/>
                  </a:lnTo>
                  <a:cubicBezTo>
                    <a:pt x="7022" y="6397"/>
                    <a:pt x="6647" y="2298"/>
                    <a:pt x="3892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243;p71">
              <a:extLst>
                <a:ext uri="{FF2B5EF4-FFF2-40B4-BE49-F238E27FC236}">
                  <a16:creationId xmlns:a16="http://schemas.microsoft.com/office/drawing/2014/main" id="{F34EDB38-7C6A-429F-84BB-7366977530BF}"/>
                </a:ext>
              </a:extLst>
            </p:cNvPr>
            <p:cNvSpPr/>
            <p:nvPr/>
          </p:nvSpPr>
          <p:spPr>
            <a:xfrm>
              <a:off x="4181250" y="6450175"/>
              <a:ext cx="145700" cy="142875"/>
            </a:xfrm>
            <a:custGeom>
              <a:avLst/>
              <a:gdLst/>
              <a:ahLst/>
              <a:cxnLst/>
              <a:rect l="l" t="t" r="r" b="b"/>
              <a:pathLst>
                <a:path w="5828" h="5715" extrusionOk="0">
                  <a:moveTo>
                    <a:pt x="2916" y="957"/>
                  </a:moveTo>
                  <a:cubicBezTo>
                    <a:pt x="3360" y="957"/>
                    <a:pt x="3787" y="1109"/>
                    <a:pt x="4130" y="1397"/>
                  </a:cubicBezTo>
                  <a:cubicBezTo>
                    <a:pt x="4523" y="1724"/>
                    <a:pt x="4762" y="2182"/>
                    <a:pt x="4807" y="2685"/>
                  </a:cubicBezTo>
                  <a:cubicBezTo>
                    <a:pt x="4856" y="3192"/>
                    <a:pt x="4700" y="3685"/>
                    <a:pt x="4377" y="4077"/>
                  </a:cubicBezTo>
                  <a:cubicBezTo>
                    <a:pt x="4051" y="4465"/>
                    <a:pt x="3593" y="4708"/>
                    <a:pt x="3086" y="4754"/>
                  </a:cubicBezTo>
                  <a:cubicBezTo>
                    <a:pt x="3028" y="4759"/>
                    <a:pt x="2970" y="4761"/>
                    <a:pt x="2912" y="4761"/>
                  </a:cubicBezTo>
                  <a:cubicBezTo>
                    <a:pt x="2467" y="4761"/>
                    <a:pt x="2042" y="4608"/>
                    <a:pt x="1698" y="4320"/>
                  </a:cubicBezTo>
                  <a:cubicBezTo>
                    <a:pt x="1305" y="3993"/>
                    <a:pt x="1066" y="3535"/>
                    <a:pt x="1017" y="3032"/>
                  </a:cubicBezTo>
                  <a:cubicBezTo>
                    <a:pt x="972" y="2525"/>
                    <a:pt x="1125" y="2029"/>
                    <a:pt x="1451" y="1640"/>
                  </a:cubicBezTo>
                  <a:cubicBezTo>
                    <a:pt x="1777" y="1252"/>
                    <a:pt x="2235" y="1009"/>
                    <a:pt x="2742" y="964"/>
                  </a:cubicBezTo>
                  <a:cubicBezTo>
                    <a:pt x="2801" y="960"/>
                    <a:pt x="2857" y="957"/>
                    <a:pt x="2916" y="957"/>
                  </a:cubicBezTo>
                  <a:close/>
                  <a:moveTo>
                    <a:pt x="2918" y="1"/>
                  </a:moveTo>
                  <a:cubicBezTo>
                    <a:pt x="2831" y="1"/>
                    <a:pt x="2743" y="5"/>
                    <a:pt x="2655" y="13"/>
                  </a:cubicBezTo>
                  <a:cubicBezTo>
                    <a:pt x="1895" y="82"/>
                    <a:pt x="1208" y="443"/>
                    <a:pt x="719" y="1029"/>
                  </a:cubicBezTo>
                  <a:cubicBezTo>
                    <a:pt x="229" y="1616"/>
                    <a:pt x="0" y="2359"/>
                    <a:pt x="70" y="3119"/>
                  </a:cubicBezTo>
                  <a:cubicBezTo>
                    <a:pt x="139" y="3879"/>
                    <a:pt x="500" y="4563"/>
                    <a:pt x="1087" y="5052"/>
                  </a:cubicBezTo>
                  <a:cubicBezTo>
                    <a:pt x="1604" y="5486"/>
                    <a:pt x="2242" y="5715"/>
                    <a:pt x="2909" y="5715"/>
                  </a:cubicBezTo>
                  <a:cubicBezTo>
                    <a:pt x="2996" y="5715"/>
                    <a:pt x="3086" y="5711"/>
                    <a:pt x="3173" y="5705"/>
                  </a:cubicBezTo>
                  <a:cubicBezTo>
                    <a:pt x="3933" y="5635"/>
                    <a:pt x="4620" y="5274"/>
                    <a:pt x="5109" y="4688"/>
                  </a:cubicBezTo>
                  <a:cubicBezTo>
                    <a:pt x="5595" y="4101"/>
                    <a:pt x="5828" y="3358"/>
                    <a:pt x="5758" y="2598"/>
                  </a:cubicBezTo>
                  <a:cubicBezTo>
                    <a:pt x="5689" y="1838"/>
                    <a:pt x="5328" y="1151"/>
                    <a:pt x="4741" y="665"/>
                  </a:cubicBezTo>
                  <a:cubicBezTo>
                    <a:pt x="4223" y="232"/>
                    <a:pt x="3582" y="1"/>
                    <a:pt x="29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244;p71">
              <a:extLst>
                <a:ext uri="{FF2B5EF4-FFF2-40B4-BE49-F238E27FC236}">
                  <a16:creationId xmlns:a16="http://schemas.microsoft.com/office/drawing/2014/main" id="{22D468A9-91AA-497C-9F7B-894873FF7C96}"/>
                </a:ext>
              </a:extLst>
            </p:cNvPr>
            <p:cNvSpPr/>
            <p:nvPr/>
          </p:nvSpPr>
          <p:spPr>
            <a:xfrm>
              <a:off x="4247800" y="5829000"/>
              <a:ext cx="876025" cy="1050800"/>
            </a:xfrm>
            <a:custGeom>
              <a:avLst/>
              <a:gdLst/>
              <a:ahLst/>
              <a:cxnLst/>
              <a:rect l="l" t="t" r="r" b="b"/>
              <a:pathLst>
                <a:path w="35041" h="42032" extrusionOk="0">
                  <a:moveTo>
                    <a:pt x="14852" y="1"/>
                  </a:moveTo>
                  <a:cubicBezTo>
                    <a:pt x="14639" y="1"/>
                    <a:pt x="14412" y="73"/>
                    <a:pt x="14209" y="197"/>
                  </a:cubicBezTo>
                  <a:lnTo>
                    <a:pt x="9666" y="2408"/>
                  </a:lnTo>
                  <a:lnTo>
                    <a:pt x="4457" y="5611"/>
                  </a:lnTo>
                  <a:lnTo>
                    <a:pt x="701" y="8783"/>
                  </a:lnTo>
                  <a:cubicBezTo>
                    <a:pt x="250" y="9061"/>
                    <a:pt x="0" y="9391"/>
                    <a:pt x="275" y="9842"/>
                  </a:cubicBezTo>
                  <a:lnTo>
                    <a:pt x="2326" y="14555"/>
                  </a:lnTo>
                  <a:lnTo>
                    <a:pt x="16354" y="37354"/>
                  </a:lnTo>
                  <a:lnTo>
                    <a:pt x="19349" y="41460"/>
                  </a:lnTo>
                  <a:cubicBezTo>
                    <a:pt x="19552" y="41789"/>
                    <a:pt x="19840" y="42032"/>
                    <a:pt x="20155" y="42032"/>
                  </a:cubicBezTo>
                  <a:cubicBezTo>
                    <a:pt x="20271" y="42032"/>
                    <a:pt x="20391" y="41999"/>
                    <a:pt x="20512" y="41925"/>
                  </a:cubicBezTo>
                  <a:lnTo>
                    <a:pt x="25298" y="39485"/>
                  </a:lnTo>
                  <a:lnTo>
                    <a:pt x="30508" y="36278"/>
                  </a:lnTo>
                  <a:lnTo>
                    <a:pt x="34485" y="32950"/>
                  </a:lnTo>
                  <a:cubicBezTo>
                    <a:pt x="34936" y="32676"/>
                    <a:pt x="35040" y="32575"/>
                    <a:pt x="34763" y="32127"/>
                  </a:cubicBezTo>
                  <a:lnTo>
                    <a:pt x="32639" y="27334"/>
                  </a:lnTo>
                  <a:lnTo>
                    <a:pt x="18617" y="4546"/>
                  </a:lnTo>
                  <a:lnTo>
                    <a:pt x="15500" y="353"/>
                  </a:lnTo>
                  <a:cubicBezTo>
                    <a:pt x="15348" y="106"/>
                    <a:pt x="15110" y="1"/>
                    <a:pt x="14852" y="1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45;p71">
              <a:extLst>
                <a:ext uri="{FF2B5EF4-FFF2-40B4-BE49-F238E27FC236}">
                  <a16:creationId xmlns:a16="http://schemas.microsoft.com/office/drawing/2014/main" id="{C7A5B2F1-4C47-4CDD-9EF1-9C54B48F2726}"/>
                </a:ext>
              </a:extLst>
            </p:cNvPr>
            <p:cNvSpPr/>
            <p:nvPr/>
          </p:nvSpPr>
          <p:spPr>
            <a:xfrm>
              <a:off x="4489450" y="5812975"/>
              <a:ext cx="223625" cy="153550"/>
            </a:xfrm>
            <a:custGeom>
              <a:avLst/>
              <a:gdLst/>
              <a:ahLst/>
              <a:cxnLst/>
              <a:rect l="l" t="t" r="r" b="b"/>
              <a:pathLst>
                <a:path w="8945" h="6142" extrusionOk="0">
                  <a:moveTo>
                    <a:pt x="5225" y="1"/>
                  </a:moveTo>
                  <a:cubicBezTo>
                    <a:pt x="5053" y="1"/>
                    <a:pt x="4880" y="47"/>
                    <a:pt x="4724" y="144"/>
                  </a:cubicBezTo>
                  <a:lnTo>
                    <a:pt x="0" y="3049"/>
                  </a:lnTo>
                  <a:cubicBezTo>
                    <a:pt x="1227" y="5044"/>
                    <a:pt x="3359" y="6142"/>
                    <a:pt x="5541" y="6142"/>
                  </a:cubicBezTo>
                  <a:cubicBezTo>
                    <a:pt x="6704" y="6142"/>
                    <a:pt x="7881" y="5830"/>
                    <a:pt x="8944" y="5176"/>
                  </a:cubicBezTo>
                  <a:lnTo>
                    <a:pt x="6039" y="456"/>
                  </a:lnTo>
                  <a:cubicBezTo>
                    <a:pt x="5858" y="162"/>
                    <a:pt x="5545" y="1"/>
                    <a:pt x="5225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46;p71">
              <a:extLst>
                <a:ext uri="{FF2B5EF4-FFF2-40B4-BE49-F238E27FC236}">
                  <a16:creationId xmlns:a16="http://schemas.microsoft.com/office/drawing/2014/main" id="{482377C0-7FC2-4B1E-B1FB-A7A591166779}"/>
                </a:ext>
              </a:extLst>
            </p:cNvPr>
            <p:cNvSpPr/>
            <p:nvPr/>
          </p:nvSpPr>
          <p:spPr>
            <a:xfrm>
              <a:off x="4226375" y="5969350"/>
              <a:ext cx="179875" cy="223550"/>
            </a:xfrm>
            <a:custGeom>
              <a:avLst/>
              <a:gdLst/>
              <a:ahLst/>
              <a:cxnLst/>
              <a:rect l="l" t="t" r="r" b="b"/>
              <a:pathLst>
                <a:path w="7195" h="8942" extrusionOk="0">
                  <a:moveTo>
                    <a:pt x="5314" y="1"/>
                  </a:moveTo>
                  <a:lnTo>
                    <a:pt x="590" y="2906"/>
                  </a:lnTo>
                  <a:cubicBezTo>
                    <a:pt x="142" y="3183"/>
                    <a:pt x="0" y="3770"/>
                    <a:pt x="278" y="4221"/>
                  </a:cubicBezTo>
                  <a:lnTo>
                    <a:pt x="3183" y="8941"/>
                  </a:lnTo>
                  <a:cubicBezTo>
                    <a:pt x="6240" y="7060"/>
                    <a:pt x="7195" y="3055"/>
                    <a:pt x="5314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247;p71">
              <a:extLst>
                <a:ext uri="{FF2B5EF4-FFF2-40B4-BE49-F238E27FC236}">
                  <a16:creationId xmlns:a16="http://schemas.microsoft.com/office/drawing/2014/main" id="{B11D7C9D-522B-4741-8405-2CC67104FDCF}"/>
                </a:ext>
              </a:extLst>
            </p:cNvPr>
            <p:cNvSpPr/>
            <p:nvPr/>
          </p:nvSpPr>
          <p:spPr>
            <a:xfrm>
              <a:off x="4466200" y="6045900"/>
              <a:ext cx="147775" cy="142900"/>
            </a:xfrm>
            <a:custGeom>
              <a:avLst/>
              <a:gdLst/>
              <a:ahLst/>
              <a:cxnLst/>
              <a:rect l="l" t="t" r="r" b="b"/>
              <a:pathLst>
                <a:path w="5911" h="5716" extrusionOk="0">
                  <a:moveTo>
                    <a:pt x="2954" y="954"/>
                  </a:moveTo>
                  <a:cubicBezTo>
                    <a:pt x="3099" y="954"/>
                    <a:pt x="3249" y="972"/>
                    <a:pt x="3398" y="1010"/>
                  </a:cubicBezTo>
                  <a:cubicBezTo>
                    <a:pt x="3891" y="1124"/>
                    <a:pt x="4311" y="1430"/>
                    <a:pt x="4574" y="1863"/>
                  </a:cubicBezTo>
                  <a:cubicBezTo>
                    <a:pt x="4842" y="2294"/>
                    <a:pt x="4921" y="2804"/>
                    <a:pt x="4807" y="3300"/>
                  </a:cubicBezTo>
                  <a:cubicBezTo>
                    <a:pt x="4689" y="3793"/>
                    <a:pt x="4384" y="4213"/>
                    <a:pt x="3953" y="4480"/>
                  </a:cubicBezTo>
                  <a:cubicBezTo>
                    <a:pt x="3648" y="4666"/>
                    <a:pt x="3306" y="4762"/>
                    <a:pt x="2957" y="4762"/>
                  </a:cubicBezTo>
                  <a:cubicBezTo>
                    <a:pt x="2810" y="4762"/>
                    <a:pt x="2661" y="4745"/>
                    <a:pt x="2513" y="4709"/>
                  </a:cubicBezTo>
                  <a:cubicBezTo>
                    <a:pt x="2020" y="4591"/>
                    <a:pt x="1600" y="4290"/>
                    <a:pt x="1333" y="3856"/>
                  </a:cubicBezTo>
                  <a:cubicBezTo>
                    <a:pt x="1069" y="3422"/>
                    <a:pt x="986" y="2912"/>
                    <a:pt x="1104" y="2419"/>
                  </a:cubicBezTo>
                  <a:cubicBezTo>
                    <a:pt x="1222" y="1922"/>
                    <a:pt x="1524" y="1506"/>
                    <a:pt x="1958" y="1239"/>
                  </a:cubicBezTo>
                  <a:cubicBezTo>
                    <a:pt x="2263" y="1051"/>
                    <a:pt x="2603" y="954"/>
                    <a:pt x="2950" y="954"/>
                  </a:cubicBezTo>
                  <a:close/>
                  <a:moveTo>
                    <a:pt x="2946" y="0"/>
                  </a:moveTo>
                  <a:cubicBezTo>
                    <a:pt x="2425" y="0"/>
                    <a:pt x="1912" y="144"/>
                    <a:pt x="1458" y="423"/>
                  </a:cubicBezTo>
                  <a:cubicBezTo>
                    <a:pt x="809" y="826"/>
                    <a:pt x="351" y="1454"/>
                    <a:pt x="177" y="2197"/>
                  </a:cubicBezTo>
                  <a:cubicBezTo>
                    <a:pt x="0" y="2939"/>
                    <a:pt x="122" y="3706"/>
                    <a:pt x="521" y="4355"/>
                  </a:cubicBezTo>
                  <a:cubicBezTo>
                    <a:pt x="923" y="5004"/>
                    <a:pt x="1551" y="5459"/>
                    <a:pt x="2294" y="5636"/>
                  </a:cubicBezTo>
                  <a:cubicBezTo>
                    <a:pt x="2516" y="5688"/>
                    <a:pt x="2738" y="5716"/>
                    <a:pt x="2961" y="5716"/>
                  </a:cubicBezTo>
                  <a:cubicBezTo>
                    <a:pt x="3481" y="5716"/>
                    <a:pt x="3995" y="5570"/>
                    <a:pt x="4453" y="5289"/>
                  </a:cubicBezTo>
                  <a:cubicBezTo>
                    <a:pt x="5102" y="4890"/>
                    <a:pt x="5557" y="4262"/>
                    <a:pt x="5734" y="3519"/>
                  </a:cubicBezTo>
                  <a:cubicBezTo>
                    <a:pt x="5911" y="2776"/>
                    <a:pt x="5786" y="2009"/>
                    <a:pt x="5387" y="1360"/>
                  </a:cubicBezTo>
                  <a:cubicBezTo>
                    <a:pt x="4987" y="711"/>
                    <a:pt x="4359" y="257"/>
                    <a:pt x="3617" y="80"/>
                  </a:cubicBezTo>
                  <a:cubicBezTo>
                    <a:pt x="3394" y="27"/>
                    <a:pt x="3169" y="0"/>
                    <a:pt x="29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248;p71">
              <a:extLst>
                <a:ext uri="{FF2B5EF4-FFF2-40B4-BE49-F238E27FC236}">
                  <a16:creationId xmlns:a16="http://schemas.microsoft.com/office/drawing/2014/main" id="{765A647D-784B-4E80-B965-F0CDF745F53D}"/>
                </a:ext>
              </a:extLst>
            </p:cNvPr>
            <p:cNvSpPr/>
            <p:nvPr/>
          </p:nvSpPr>
          <p:spPr>
            <a:xfrm>
              <a:off x="4369175" y="6305850"/>
              <a:ext cx="92625" cy="130150"/>
            </a:xfrm>
            <a:custGeom>
              <a:avLst/>
              <a:gdLst/>
              <a:ahLst/>
              <a:cxnLst/>
              <a:rect l="l" t="t" r="r" b="b"/>
              <a:pathLst>
                <a:path w="3705" h="5206" extrusionOk="0">
                  <a:moveTo>
                    <a:pt x="542" y="0"/>
                  </a:moveTo>
                  <a:cubicBezTo>
                    <a:pt x="457" y="0"/>
                    <a:pt x="370" y="23"/>
                    <a:pt x="292" y="69"/>
                  </a:cubicBezTo>
                  <a:cubicBezTo>
                    <a:pt x="70" y="208"/>
                    <a:pt x="1" y="503"/>
                    <a:pt x="136" y="729"/>
                  </a:cubicBezTo>
                  <a:lnTo>
                    <a:pt x="2753" y="4980"/>
                  </a:lnTo>
                  <a:cubicBezTo>
                    <a:pt x="2843" y="5126"/>
                    <a:pt x="2998" y="5205"/>
                    <a:pt x="3161" y="5206"/>
                  </a:cubicBezTo>
                  <a:lnTo>
                    <a:pt x="3161" y="5206"/>
                  </a:lnTo>
                  <a:cubicBezTo>
                    <a:pt x="3247" y="5206"/>
                    <a:pt x="3333" y="5185"/>
                    <a:pt x="3409" y="5137"/>
                  </a:cubicBezTo>
                  <a:cubicBezTo>
                    <a:pt x="3635" y="4998"/>
                    <a:pt x="3704" y="4703"/>
                    <a:pt x="3565" y="4481"/>
                  </a:cubicBezTo>
                  <a:lnTo>
                    <a:pt x="952" y="226"/>
                  </a:lnTo>
                  <a:cubicBezTo>
                    <a:pt x="861" y="80"/>
                    <a:pt x="703" y="0"/>
                    <a:pt x="542" y="0"/>
                  </a:cubicBezTo>
                  <a:close/>
                  <a:moveTo>
                    <a:pt x="3161" y="5206"/>
                  </a:moveTo>
                  <a:lnTo>
                    <a:pt x="3161" y="5206"/>
                  </a:lnTo>
                  <a:cubicBezTo>
                    <a:pt x="3160" y="5206"/>
                    <a:pt x="3160" y="5206"/>
                    <a:pt x="3159" y="5206"/>
                  </a:cubicBezTo>
                  <a:lnTo>
                    <a:pt x="3163" y="5206"/>
                  </a:lnTo>
                  <a:cubicBezTo>
                    <a:pt x="3162" y="5206"/>
                    <a:pt x="3162" y="5206"/>
                    <a:pt x="3161" y="52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249;p71">
              <a:extLst>
                <a:ext uri="{FF2B5EF4-FFF2-40B4-BE49-F238E27FC236}">
                  <a16:creationId xmlns:a16="http://schemas.microsoft.com/office/drawing/2014/main" id="{706BD4C9-162F-450D-BD7F-47BE7D973649}"/>
                </a:ext>
              </a:extLst>
            </p:cNvPr>
            <p:cNvSpPr/>
            <p:nvPr/>
          </p:nvSpPr>
          <p:spPr>
            <a:xfrm>
              <a:off x="4266450" y="6115475"/>
              <a:ext cx="1553750" cy="1553750"/>
            </a:xfrm>
            <a:custGeom>
              <a:avLst/>
              <a:gdLst/>
              <a:ahLst/>
              <a:cxnLst/>
              <a:rect l="l" t="t" r="r" b="b"/>
              <a:pathLst>
                <a:path w="62150" h="62150" extrusionOk="0">
                  <a:moveTo>
                    <a:pt x="31074" y="0"/>
                  </a:moveTo>
                  <a:cubicBezTo>
                    <a:pt x="24073" y="0"/>
                    <a:pt x="17614" y="2315"/>
                    <a:pt x="12415" y="6223"/>
                  </a:cubicBezTo>
                  <a:cubicBezTo>
                    <a:pt x="12009" y="6529"/>
                    <a:pt x="11902" y="7438"/>
                    <a:pt x="11509" y="7764"/>
                  </a:cubicBezTo>
                  <a:cubicBezTo>
                    <a:pt x="11131" y="8080"/>
                    <a:pt x="10465" y="7813"/>
                    <a:pt x="10100" y="8146"/>
                  </a:cubicBezTo>
                  <a:cubicBezTo>
                    <a:pt x="9205" y="8965"/>
                    <a:pt x="8358" y="9836"/>
                    <a:pt x="7563" y="10756"/>
                  </a:cubicBezTo>
                  <a:cubicBezTo>
                    <a:pt x="7237" y="11134"/>
                    <a:pt x="7518" y="12033"/>
                    <a:pt x="7209" y="12429"/>
                  </a:cubicBezTo>
                  <a:cubicBezTo>
                    <a:pt x="6900" y="12824"/>
                    <a:pt x="5998" y="12713"/>
                    <a:pt x="5706" y="13123"/>
                  </a:cubicBezTo>
                  <a:cubicBezTo>
                    <a:pt x="3228" y="16618"/>
                    <a:pt x="1455" y="20651"/>
                    <a:pt x="594" y="25007"/>
                  </a:cubicBezTo>
                  <a:cubicBezTo>
                    <a:pt x="514" y="25409"/>
                    <a:pt x="1194" y="25798"/>
                    <a:pt x="1132" y="26204"/>
                  </a:cubicBezTo>
                  <a:cubicBezTo>
                    <a:pt x="1073" y="26565"/>
                    <a:pt x="271" y="26947"/>
                    <a:pt x="226" y="27315"/>
                  </a:cubicBezTo>
                  <a:cubicBezTo>
                    <a:pt x="77" y="28547"/>
                    <a:pt x="1" y="29803"/>
                    <a:pt x="1" y="31073"/>
                  </a:cubicBezTo>
                  <a:cubicBezTo>
                    <a:pt x="1" y="32347"/>
                    <a:pt x="77" y="33600"/>
                    <a:pt x="226" y="34832"/>
                  </a:cubicBezTo>
                  <a:cubicBezTo>
                    <a:pt x="275" y="35245"/>
                    <a:pt x="823" y="35540"/>
                    <a:pt x="889" y="35950"/>
                  </a:cubicBezTo>
                  <a:cubicBezTo>
                    <a:pt x="948" y="36314"/>
                    <a:pt x="525" y="36793"/>
                    <a:pt x="594" y="37154"/>
                  </a:cubicBezTo>
                  <a:cubicBezTo>
                    <a:pt x="1906" y="43766"/>
                    <a:pt x="5318" y="49624"/>
                    <a:pt x="10100" y="54004"/>
                  </a:cubicBezTo>
                  <a:cubicBezTo>
                    <a:pt x="10531" y="54396"/>
                    <a:pt x="11273" y="54202"/>
                    <a:pt x="11728" y="54573"/>
                  </a:cubicBezTo>
                  <a:cubicBezTo>
                    <a:pt x="12058" y="54841"/>
                    <a:pt x="12089" y="55677"/>
                    <a:pt x="12426" y="55934"/>
                  </a:cubicBezTo>
                  <a:cubicBezTo>
                    <a:pt x="17621" y="59835"/>
                    <a:pt x="24073" y="62150"/>
                    <a:pt x="31077" y="62150"/>
                  </a:cubicBezTo>
                  <a:cubicBezTo>
                    <a:pt x="38077" y="62150"/>
                    <a:pt x="44543" y="59831"/>
                    <a:pt x="49739" y="55923"/>
                  </a:cubicBezTo>
                  <a:cubicBezTo>
                    <a:pt x="50072" y="55670"/>
                    <a:pt x="50141" y="54820"/>
                    <a:pt x="50464" y="54556"/>
                  </a:cubicBezTo>
                  <a:cubicBezTo>
                    <a:pt x="50919" y="54185"/>
                    <a:pt x="51620" y="54396"/>
                    <a:pt x="52050" y="54001"/>
                  </a:cubicBezTo>
                  <a:cubicBezTo>
                    <a:pt x="52946" y="53182"/>
                    <a:pt x="53793" y="52311"/>
                    <a:pt x="54587" y="51394"/>
                  </a:cubicBezTo>
                  <a:cubicBezTo>
                    <a:pt x="54928" y="51002"/>
                    <a:pt x="54889" y="50280"/>
                    <a:pt x="55209" y="49871"/>
                  </a:cubicBezTo>
                  <a:cubicBezTo>
                    <a:pt x="55507" y="49492"/>
                    <a:pt x="56160" y="49423"/>
                    <a:pt x="56441" y="49031"/>
                  </a:cubicBezTo>
                  <a:cubicBezTo>
                    <a:pt x="58915" y="45539"/>
                    <a:pt x="60689" y="41513"/>
                    <a:pt x="61553" y="37161"/>
                  </a:cubicBezTo>
                  <a:cubicBezTo>
                    <a:pt x="61629" y="36779"/>
                    <a:pt x="61105" y="36165"/>
                    <a:pt x="61168" y="35780"/>
                  </a:cubicBezTo>
                  <a:cubicBezTo>
                    <a:pt x="61227" y="35391"/>
                    <a:pt x="61876" y="35235"/>
                    <a:pt x="61924" y="34843"/>
                  </a:cubicBezTo>
                  <a:cubicBezTo>
                    <a:pt x="62074" y="33607"/>
                    <a:pt x="62150" y="32351"/>
                    <a:pt x="62150" y="31073"/>
                  </a:cubicBezTo>
                  <a:cubicBezTo>
                    <a:pt x="62150" y="29800"/>
                    <a:pt x="62074" y="28547"/>
                    <a:pt x="61924" y="27311"/>
                  </a:cubicBezTo>
                  <a:cubicBezTo>
                    <a:pt x="61886" y="27002"/>
                    <a:pt x="61140" y="26780"/>
                    <a:pt x="61091" y="26471"/>
                  </a:cubicBezTo>
                  <a:cubicBezTo>
                    <a:pt x="61022" y="26003"/>
                    <a:pt x="61647" y="25447"/>
                    <a:pt x="61553" y="24986"/>
                  </a:cubicBezTo>
                  <a:cubicBezTo>
                    <a:pt x="60689" y="20627"/>
                    <a:pt x="58908" y="16594"/>
                    <a:pt x="56427" y="13099"/>
                  </a:cubicBezTo>
                  <a:cubicBezTo>
                    <a:pt x="56187" y="12765"/>
                    <a:pt x="55521" y="12609"/>
                    <a:pt x="55271" y="12283"/>
                  </a:cubicBezTo>
                  <a:cubicBezTo>
                    <a:pt x="54917" y="11825"/>
                    <a:pt x="54976" y="11204"/>
                    <a:pt x="54598" y="10766"/>
                  </a:cubicBezTo>
                  <a:cubicBezTo>
                    <a:pt x="53803" y="9847"/>
                    <a:pt x="52953" y="8972"/>
                    <a:pt x="52057" y="8149"/>
                  </a:cubicBezTo>
                  <a:cubicBezTo>
                    <a:pt x="51703" y="7827"/>
                    <a:pt x="51092" y="7761"/>
                    <a:pt x="50725" y="7455"/>
                  </a:cubicBezTo>
                  <a:cubicBezTo>
                    <a:pt x="50318" y="7119"/>
                    <a:pt x="50159" y="6542"/>
                    <a:pt x="49739" y="6227"/>
                  </a:cubicBezTo>
                  <a:cubicBezTo>
                    <a:pt x="44540" y="2315"/>
                    <a:pt x="38077" y="0"/>
                    <a:pt x="31074" y="0"/>
                  </a:cubicBez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250;p71">
              <a:extLst>
                <a:ext uri="{FF2B5EF4-FFF2-40B4-BE49-F238E27FC236}">
                  <a16:creationId xmlns:a16="http://schemas.microsoft.com/office/drawing/2014/main" id="{27767263-3D84-4BE2-B79B-222F29EE276F}"/>
                </a:ext>
              </a:extLst>
            </p:cNvPr>
            <p:cNvSpPr/>
            <p:nvPr/>
          </p:nvSpPr>
          <p:spPr>
            <a:xfrm>
              <a:off x="4518950" y="6271125"/>
              <a:ext cx="66300" cy="61450"/>
            </a:xfrm>
            <a:custGeom>
              <a:avLst/>
              <a:gdLst/>
              <a:ahLst/>
              <a:cxnLst/>
              <a:rect l="l" t="t" r="r" b="b"/>
              <a:pathLst>
                <a:path w="2652" h="2458" extrusionOk="0">
                  <a:moveTo>
                    <a:pt x="2315" y="1"/>
                  </a:moveTo>
                  <a:cubicBezTo>
                    <a:pt x="1513" y="601"/>
                    <a:pt x="739" y="1243"/>
                    <a:pt x="0" y="1920"/>
                  </a:cubicBezTo>
                  <a:cubicBezTo>
                    <a:pt x="278" y="2250"/>
                    <a:pt x="691" y="2458"/>
                    <a:pt x="1153" y="2458"/>
                  </a:cubicBezTo>
                  <a:cubicBezTo>
                    <a:pt x="1982" y="2458"/>
                    <a:pt x="2652" y="1785"/>
                    <a:pt x="2652" y="952"/>
                  </a:cubicBezTo>
                  <a:cubicBezTo>
                    <a:pt x="2652" y="591"/>
                    <a:pt x="2523" y="257"/>
                    <a:pt x="23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251;p71">
              <a:extLst>
                <a:ext uri="{FF2B5EF4-FFF2-40B4-BE49-F238E27FC236}">
                  <a16:creationId xmlns:a16="http://schemas.microsoft.com/office/drawing/2014/main" id="{51F1B73F-67C0-447E-9465-25106F121F76}"/>
                </a:ext>
              </a:extLst>
            </p:cNvPr>
            <p:cNvSpPr/>
            <p:nvPr/>
          </p:nvSpPr>
          <p:spPr>
            <a:xfrm>
              <a:off x="4409275" y="6384350"/>
              <a:ext cx="61450" cy="67725"/>
            </a:xfrm>
            <a:custGeom>
              <a:avLst/>
              <a:gdLst/>
              <a:ahLst/>
              <a:cxnLst/>
              <a:rect l="l" t="t" r="r" b="b"/>
              <a:pathLst>
                <a:path w="2458" h="2709" extrusionOk="0">
                  <a:moveTo>
                    <a:pt x="1850" y="1"/>
                  </a:moveTo>
                  <a:cubicBezTo>
                    <a:pt x="1194" y="758"/>
                    <a:pt x="576" y="1545"/>
                    <a:pt x="0" y="2364"/>
                  </a:cubicBezTo>
                  <a:cubicBezTo>
                    <a:pt x="257" y="2580"/>
                    <a:pt x="590" y="2708"/>
                    <a:pt x="955" y="2708"/>
                  </a:cubicBezTo>
                  <a:cubicBezTo>
                    <a:pt x="1784" y="2708"/>
                    <a:pt x="2458" y="2035"/>
                    <a:pt x="2458" y="1205"/>
                  </a:cubicBezTo>
                  <a:lnTo>
                    <a:pt x="2458" y="1202"/>
                  </a:lnTo>
                  <a:cubicBezTo>
                    <a:pt x="2458" y="709"/>
                    <a:pt x="2218" y="272"/>
                    <a:pt x="18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252;p71">
              <a:extLst>
                <a:ext uri="{FF2B5EF4-FFF2-40B4-BE49-F238E27FC236}">
                  <a16:creationId xmlns:a16="http://schemas.microsoft.com/office/drawing/2014/main" id="{DC774F54-076F-455A-9B13-09C3A173C02E}"/>
                </a:ext>
              </a:extLst>
            </p:cNvPr>
            <p:cNvSpPr/>
            <p:nvPr/>
          </p:nvSpPr>
          <p:spPr>
            <a:xfrm>
              <a:off x="5005800" y="6257425"/>
              <a:ext cx="75075" cy="75075"/>
            </a:xfrm>
            <a:custGeom>
              <a:avLst/>
              <a:gdLst/>
              <a:ahLst/>
              <a:cxnLst/>
              <a:rect l="l" t="t" r="r" b="b"/>
              <a:pathLst>
                <a:path w="3003" h="3003" extrusionOk="0">
                  <a:moveTo>
                    <a:pt x="1503" y="0"/>
                  </a:moveTo>
                  <a:cubicBezTo>
                    <a:pt x="670" y="0"/>
                    <a:pt x="0" y="670"/>
                    <a:pt x="0" y="1500"/>
                  </a:cubicBezTo>
                  <a:cubicBezTo>
                    <a:pt x="0" y="2333"/>
                    <a:pt x="670" y="3002"/>
                    <a:pt x="1503" y="3002"/>
                  </a:cubicBezTo>
                  <a:cubicBezTo>
                    <a:pt x="2333" y="3002"/>
                    <a:pt x="3002" y="2333"/>
                    <a:pt x="3002" y="1500"/>
                  </a:cubicBezTo>
                  <a:cubicBezTo>
                    <a:pt x="3002" y="670"/>
                    <a:pt x="2333" y="0"/>
                    <a:pt x="1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253;p71">
              <a:extLst>
                <a:ext uri="{FF2B5EF4-FFF2-40B4-BE49-F238E27FC236}">
                  <a16:creationId xmlns:a16="http://schemas.microsoft.com/office/drawing/2014/main" id="{BF0E0DB8-4199-4EB3-AE5D-291539D8DAEC}"/>
                </a:ext>
              </a:extLst>
            </p:cNvPr>
            <p:cNvSpPr/>
            <p:nvPr/>
          </p:nvSpPr>
          <p:spPr>
            <a:xfrm>
              <a:off x="4757975" y="6257425"/>
              <a:ext cx="75100" cy="75075"/>
            </a:xfrm>
            <a:custGeom>
              <a:avLst/>
              <a:gdLst/>
              <a:ahLst/>
              <a:cxnLst/>
              <a:rect l="l" t="t" r="r" b="b"/>
              <a:pathLst>
                <a:path w="3004" h="3003" extrusionOk="0">
                  <a:moveTo>
                    <a:pt x="1504" y="0"/>
                  </a:moveTo>
                  <a:cubicBezTo>
                    <a:pt x="674" y="0"/>
                    <a:pt x="1" y="674"/>
                    <a:pt x="1" y="1503"/>
                  </a:cubicBezTo>
                  <a:cubicBezTo>
                    <a:pt x="1" y="2333"/>
                    <a:pt x="674" y="3002"/>
                    <a:pt x="1504" y="3002"/>
                  </a:cubicBezTo>
                  <a:cubicBezTo>
                    <a:pt x="2333" y="3002"/>
                    <a:pt x="3003" y="2333"/>
                    <a:pt x="3003" y="1503"/>
                  </a:cubicBezTo>
                  <a:cubicBezTo>
                    <a:pt x="3003" y="674"/>
                    <a:pt x="2333" y="0"/>
                    <a:pt x="15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254;p71">
              <a:extLst>
                <a:ext uri="{FF2B5EF4-FFF2-40B4-BE49-F238E27FC236}">
                  <a16:creationId xmlns:a16="http://schemas.microsoft.com/office/drawing/2014/main" id="{3BC25320-971F-453B-A631-436F4D252D09}"/>
                </a:ext>
              </a:extLst>
            </p:cNvPr>
            <p:cNvSpPr/>
            <p:nvPr/>
          </p:nvSpPr>
          <p:spPr>
            <a:xfrm>
              <a:off x="4891175" y="6137850"/>
              <a:ext cx="75175" cy="75175"/>
            </a:xfrm>
            <a:custGeom>
              <a:avLst/>
              <a:gdLst/>
              <a:ahLst/>
              <a:cxnLst/>
              <a:rect l="l" t="t" r="r" b="b"/>
              <a:pathLst>
                <a:path w="3007" h="3007" extrusionOk="0">
                  <a:moveTo>
                    <a:pt x="1503" y="1"/>
                  </a:moveTo>
                  <a:cubicBezTo>
                    <a:pt x="674" y="1"/>
                    <a:pt x="0" y="674"/>
                    <a:pt x="0" y="1503"/>
                  </a:cubicBezTo>
                  <a:cubicBezTo>
                    <a:pt x="0" y="2333"/>
                    <a:pt x="674" y="3006"/>
                    <a:pt x="1503" y="3006"/>
                  </a:cubicBezTo>
                  <a:cubicBezTo>
                    <a:pt x="2333" y="3006"/>
                    <a:pt x="3006" y="2333"/>
                    <a:pt x="3006" y="1503"/>
                  </a:cubicBezTo>
                  <a:cubicBezTo>
                    <a:pt x="3006" y="674"/>
                    <a:pt x="2333" y="1"/>
                    <a:pt x="15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255;p71">
              <a:extLst>
                <a:ext uri="{FF2B5EF4-FFF2-40B4-BE49-F238E27FC236}">
                  <a16:creationId xmlns:a16="http://schemas.microsoft.com/office/drawing/2014/main" id="{532D1A6E-40C3-4FB5-9F52-5D7CF803412A}"/>
                </a:ext>
              </a:extLst>
            </p:cNvPr>
            <p:cNvSpPr/>
            <p:nvPr/>
          </p:nvSpPr>
          <p:spPr>
            <a:xfrm>
              <a:off x="4624700" y="6376900"/>
              <a:ext cx="75175" cy="75175"/>
            </a:xfrm>
            <a:custGeom>
              <a:avLst/>
              <a:gdLst/>
              <a:ahLst/>
              <a:cxnLst/>
              <a:rect l="l" t="t" r="r" b="b"/>
              <a:pathLst>
                <a:path w="3007" h="3007" extrusionOk="0">
                  <a:moveTo>
                    <a:pt x="1504" y="0"/>
                  </a:moveTo>
                  <a:cubicBezTo>
                    <a:pt x="674" y="0"/>
                    <a:pt x="1" y="674"/>
                    <a:pt x="1" y="1503"/>
                  </a:cubicBezTo>
                  <a:cubicBezTo>
                    <a:pt x="1" y="2333"/>
                    <a:pt x="674" y="3006"/>
                    <a:pt x="1504" y="3006"/>
                  </a:cubicBezTo>
                  <a:cubicBezTo>
                    <a:pt x="2333" y="3006"/>
                    <a:pt x="3007" y="2333"/>
                    <a:pt x="3007" y="1503"/>
                  </a:cubicBezTo>
                  <a:cubicBezTo>
                    <a:pt x="3007" y="674"/>
                    <a:pt x="2333" y="0"/>
                    <a:pt x="15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256;p71">
              <a:extLst>
                <a:ext uri="{FF2B5EF4-FFF2-40B4-BE49-F238E27FC236}">
                  <a16:creationId xmlns:a16="http://schemas.microsoft.com/office/drawing/2014/main" id="{0D2F4175-4749-4D41-B57F-D7FBE8F19A77}"/>
                </a:ext>
              </a:extLst>
            </p:cNvPr>
            <p:cNvSpPr/>
            <p:nvPr/>
          </p:nvSpPr>
          <p:spPr>
            <a:xfrm>
              <a:off x="4510175" y="6496375"/>
              <a:ext cx="75175" cy="75175"/>
            </a:xfrm>
            <a:custGeom>
              <a:avLst/>
              <a:gdLst/>
              <a:ahLst/>
              <a:cxnLst/>
              <a:rect l="l" t="t" r="r" b="b"/>
              <a:pathLst>
                <a:path w="3007" h="3007" extrusionOk="0">
                  <a:moveTo>
                    <a:pt x="1504" y="1"/>
                  </a:moveTo>
                  <a:cubicBezTo>
                    <a:pt x="674" y="1"/>
                    <a:pt x="1" y="674"/>
                    <a:pt x="1" y="1503"/>
                  </a:cubicBezTo>
                  <a:cubicBezTo>
                    <a:pt x="1" y="2333"/>
                    <a:pt x="674" y="3006"/>
                    <a:pt x="1504" y="3006"/>
                  </a:cubicBezTo>
                  <a:cubicBezTo>
                    <a:pt x="2333" y="3006"/>
                    <a:pt x="3006" y="2333"/>
                    <a:pt x="3006" y="1503"/>
                  </a:cubicBezTo>
                  <a:cubicBezTo>
                    <a:pt x="3006" y="674"/>
                    <a:pt x="2333" y="1"/>
                    <a:pt x="15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257;p71">
              <a:extLst>
                <a:ext uri="{FF2B5EF4-FFF2-40B4-BE49-F238E27FC236}">
                  <a16:creationId xmlns:a16="http://schemas.microsoft.com/office/drawing/2014/main" id="{50F95ED5-E554-451E-8F6D-F9A6EAF1492C}"/>
                </a:ext>
              </a:extLst>
            </p:cNvPr>
            <p:cNvSpPr/>
            <p:nvPr/>
          </p:nvSpPr>
          <p:spPr>
            <a:xfrm>
              <a:off x="4510175" y="6735425"/>
              <a:ext cx="75175" cy="75150"/>
            </a:xfrm>
            <a:custGeom>
              <a:avLst/>
              <a:gdLst/>
              <a:ahLst/>
              <a:cxnLst/>
              <a:rect l="l" t="t" r="r" b="b"/>
              <a:pathLst>
                <a:path w="3007" h="3006" extrusionOk="0">
                  <a:moveTo>
                    <a:pt x="1504" y="0"/>
                  </a:moveTo>
                  <a:cubicBezTo>
                    <a:pt x="674" y="0"/>
                    <a:pt x="1" y="674"/>
                    <a:pt x="1" y="1503"/>
                  </a:cubicBezTo>
                  <a:cubicBezTo>
                    <a:pt x="1" y="2333"/>
                    <a:pt x="674" y="3006"/>
                    <a:pt x="1504" y="3006"/>
                  </a:cubicBezTo>
                  <a:cubicBezTo>
                    <a:pt x="2333" y="3006"/>
                    <a:pt x="3006" y="2333"/>
                    <a:pt x="3006" y="1503"/>
                  </a:cubicBezTo>
                  <a:cubicBezTo>
                    <a:pt x="3006" y="674"/>
                    <a:pt x="2333" y="0"/>
                    <a:pt x="15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258;p71">
              <a:extLst>
                <a:ext uri="{FF2B5EF4-FFF2-40B4-BE49-F238E27FC236}">
                  <a16:creationId xmlns:a16="http://schemas.microsoft.com/office/drawing/2014/main" id="{EF54C21A-BCE2-44A7-BCAD-796F1BACC2C3}"/>
                </a:ext>
              </a:extLst>
            </p:cNvPr>
            <p:cNvSpPr/>
            <p:nvPr/>
          </p:nvSpPr>
          <p:spPr>
            <a:xfrm>
              <a:off x="4272100" y="6735425"/>
              <a:ext cx="65450" cy="75150"/>
            </a:xfrm>
            <a:custGeom>
              <a:avLst/>
              <a:gdLst/>
              <a:ahLst/>
              <a:cxnLst/>
              <a:rect l="l" t="t" r="r" b="b"/>
              <a:pathLst>
                <a:path w="2618" h="3006" extrusionOk="0">
                  <a:moveTo>
                    <a:pt x="1111" y="0"/>
                  </a:moveTo>
                  <a:cubicBezTo>
                    <a:pt x="844" y="0"/>
                    <a:pt x="590" y="70"/>
                    <a:pt x="372" y="195"/>
                  </a:cubicBezTo>
                  <a:cubicBezTo>
                    <a:pt x="219" y="958"/>
                    <a:pt x="94" y="1732"/>
                    <a:pt x="0" y="2513"/>
                  </a:cubicBezTo>
                  <a:cubicBezTo>
                    <a:pt x="274" y="2815"/>
                    <a:pt x="670" y="3006"/>
                    <a:pt x="1111" y="3006"/>
                  </a:cubicBezTo>
                  <a:cubicBezTo>
                    <a:pt x="1944" y="3006"/>
                    <a:pt x="2617" y="2333"/>
                    <a:pt x="2617" y="1503"/>
                  </a:cubicBezTo>
                  <a:cubicBezTo>
                    <a:pt x="2617" y="674"/>
                    <a:pt x="1944" y="0"/>
                    <a:pt x="1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259;p71">
              <a:extLst>
                <a:ext uri="{FF2B5EF4-FFF2-40B4-BE49-F238E27FC236}">
                  <a16:creationId xmlns:a16="http://schemas.microsoft.com/office/drawing/2014/main" id="{11E7FB4A-053F-4B63-B190-0712D48083F9}"/>
                </a:ext>
              </a:extLst>
            </p:cNvPr>
            <p:cNvSpPr/>
            <p:nvPr/>
          </p:nvSpPr>
          <p:spPr>
            <a:xfrm>
              <a:off x="4395550" y="6615950"/>
              <a:ext cx="75175" cy="75075"/>
            </a:xfrm>
            <a:custGeom>
              <a:avLst/>
              <a:gdLst/>
              <a:ahLst/>
              <a:cxnLst/>
              <a:rect l="l" t="t" r="r" b="b"/>
              <a:pathLst>
                <a:path w="3007" h="3003" extrusionOk="0">
                  <a:moveTo>
                    <a:pt x="1504" y="0"/>
                  </a:moveTo>
                  <a:cubicBezTo>
                    <a:pt x="674" y="0"/>
                    <a:pt x="1" y="673"/>
                    <a:pt x="1" y="1503"/>
                  </a:cubicBezTo>
                  <a:cubicBezTo>
                    <a:pt x="1" y="2332"/>
                    <a:pt x="674" y="3002"/>
                    <a:pt x="1504" y="3002"/>
                  </a:cubicBezTo>
                  <a:cubicBezTo>
                    <a:pt x="2333" y="3002"/>
                    <a:pt x="3007" y="2332"/>
                    <a:pt x="3007" y="1503"/>
                  </a:cubicBezTo>
                  <a:cubicBezTo>
                    <a:pt x="3007" y="673"/>
                    <a:pt x="2333" y="0"/>
                    <a:pt x="15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260;p71">
              <a:extLst>
                <a:ext uri="{FF2B5EF4-FFF2-40B4-BE49-F238E27FC236}">
                  <a16:creationId xmlns:a16="http://schemas.microsoft.com/office/drawing/2014/main" id="{B7F84D03-18ED-4E80-8566-BABE33CAD6CC}"/>
                </a:ext>
              </a:extLst>
            </p:cNvPr>
            <p:cNvSpPr/>
            <p:nvPr/>
          </p:nvSpPr>
          <p:spPr>
            <a:xfrm>
              <a:off x="4395550" y="6854900"/>
              <a:ext cx="75175" cy="75175"/>
            </a:xfrm>
            <a:custGeom>
              <a:avLst/>
              <a:gdLst/>
              <a:ahLst/>
              <a:cxnLst/>
              <a:rect l="l" t="t" r="r" b="b"/>
              <a:pathLst>
                <a:path w="3007" h="3007" extrusionOk="0">
                  <a:moveTo>
                    <a:pt x="1504" y="0"/>
                  </a:moveTo>
                  <a:cubicBezTo>
                    <a:pt x="674" y="0"/>
                    <a:pt x="1" y="674"/>
                    <a:pt x="1" y="1503"/>
                  </a:cubicBezTo>
                  <a:cubicBezTo>
                    <a:pt x="1" y="2333"/>
                    <a:pt x="674" y="3006"/>
                    <a:pt x="1504" y="3006"/>
                  </a:cubicBezTo>
                  <a:cubicBezTo>
                    <a:pt x="2333" y="3006"/>
                    <a:pt x="3007" y="2333"/>
                    <a:pt x="3007" y="1503"/>
                  </a:cubicBezTo>
                  <a:cubicBezTo>
                    <a:pt x="3007" y="674"/>
                    <a:pt x="2333" y="0"/>
                    <a:pt x="15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261;p71">
              <a:extLst>
                <a:ext uri="{FF2B5EF4-FFF2-40B4-BE49-F238E27FC236}">
                  <a16:creationId xmlns:a16="http://schemas.microsoft.com/office/drawing/2014/main" id="{460CD6A7-8C31-49E4-9569-75BACC23486D}"/>
                </a:ext>
              </a:extLst>
            </p:cNvPr>
            <p:cNvSpPr/>
            <p:nvPr/>
          </p:nvSpPr>
          <p:spPr>
            <a:xfrm>
              <a:off x="5501325" y="6271125"/>
              <a:ext cx="66400" cy="61450"/>
            </a:xfrm>
            <a:custGeom>
              <a:avLst/>
              <a:gdLst/>
              <a:ahLst/>
              <a:cxnLst/>
              <a:rect l="l" t="t" r="r" b="b"/>
              <a:pathLst>
                <a:path w="2656" h="2458" extrusionOk="0">
                  <a:moveTo>
                    <a:pt x="344" y="1"/>
                  </a:moveTo>
                  <a:cubicBezTo>
                    <a:pt x="129" y="257"/>
                    <a:pt x="0" y="591"/>
                    <a:pt x="0" y="952"/>
                  </a:cubicBezTo>
                  <a:cubicBezTo>
                    <a:pt x="0" y="1785"/>
                    <a:pt x="674" y="2458"/>
                    <a:pt x="1507" y="2458"/>
                  </a:cubicBezTo>
                  <a:cubicBezTo>
                    <a:pt x="1968" y="2458"/>
                    <a:pt x="2378" y="2250"/>
                    <a:pt x="2655" y="1920"/>
                  </a:cubicBezTo>
                  <a:cubicBezTo>
                    <a:pt x="1916" y="1243"/>
                    <a:pt x="1146" y="601"/>
                    <a:pt x="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262;p71">
              <a:extLst>
                <a:ext uri="{FF2B5EF4-FFF2-40B4-BE49-F238E27FC236}">
                  <a16:creationId xmlns:a16="http://schemas.microsoft.com/office/drawing/2014/main" id="{61B5A10B-B249-4DB7-B10D-74FCA04C6988}"/>
                </a:ext>
              </a:extLst>
            </p:cNvPr>
            <p:cNvSpPr/>
            <p:nvPr/>
          </p:nvSpPr>
          <p:spPr>
            <a:xfrm>
              <a:off x="5253600" y="6257425"/>
              <a:ext cx="75075" cy="75075"/>
            </a:xfrm>
            <a:custGeom>
              <a:avLst/>
              <a:gdLst/>
              <a:ahLst/>
              <a:cxnLst/>
              <a:rect l="l" t="t" r="r" b="b"/>
              <a:pathLst>
                <a:path w="3003" h="3003" extrusionOk="0">
                  <a:moveTo>
                    <a:pt x="1500" y="0"/>
                  </a:moveTo>
                  <a:cubicBezTo>
                    <a:pt x="670" y="0"/>
                    <a:pt x="0" y="674"/>
                    <a:pt x="0" y="1503"/>
                  </a:cubicBezTo>
                  <a:cubicBezTo>
                    <a:pt x="0" y="2333"/>
                    <a:pt x="670" y="3002"/>
                    <a:pt x="1500" y="3002"/>
                  </a:cubicBezTo>
                  <a:cubicBezTo>
                    <a:pt x="2333" y="3002"/>
                    <a:pt x="3003" y="2333"/>
                    <a:pt x="3003" y="1503"/>
                  </a:cubicBezTo>
                  <a:cubicBezTo>
                    <a:pt x="3003" y="674"/>
                    <a:pt x="2333" y="0"/>
                    <a:pt x="15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263;p71">
              <a:extLst>
                <a:ext uri="{FF2B5EF4-FFF2-40B4-BE49-F238E27FC236}">
                  <a16:creationId xmlns:a16="http://schemas.microsoft.com/office/drawing/2014/main" id="{BBC93DE2-E699-47B1-BF84-669CE67983AE}"/>
                </a:ext>
              </a:extLst>
            </p:cNvPr>
            <p:cNvSpPr/>
            <p:nvPr/>
          </p:nvSpPr>
          <p:spPr>
            <a:xfrm>
              <a:off x="5120325" y="6137850"/>
              <a:ext cx="75175" cy="75175"/>
            </a:xfrm>
            <a:custGeom>
              <a:avLst/>
              <a:gdLst/>
              <a:ahLst/>
              <a:cxnLst/>
              <a:rect l="l" t="t" r="r" b="b"/>
              <a:pathLst>
                <a:path w="3007" h="3007" extrusionOk="0">
                  <a:moveTo>
                    <a:pt x="1503" y="1"/>
                  </a:moveTo>
                  <a:cubicBezTo>
                    <a:pt x="674" y="1"/>
                    <a:pt x="1" y="674"/>
                    <a:pt x="1" y="1503"/>
                  </a:cubicBezTo>
                  <a:cubicBezTo>
                    <a:pt x="1" y="2333"/>
                    <a:pt x="674" y="3006"/>
                    <a:pt x="1503" y="3006"/>
                  </a:cubicBezTo>
                  <a:cubicBezTo>
                    <a:pt x="2333" y="3006"/>
                    <a:pt x="3006" y="2333"/>
                    <a:pt x="3006" y="1503"/>
                  </a:cubicBezTo>
                  <a:cubicBezTo>
                    <a:pt x="3006" y="674"/>
                    <a:pt x="2333" y="1"/>
                    <a:pt x="15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264;p71">
              <a:extLst>
                <a:ext uri="{FF2B5EF4-FFF2-40B4-BE49-F238E27FC236}">
                  <a16:creationId xmlns:a16="http://schemas.microsoft.com/office/drawing/2014/main" id="{3AB106EE-158F-481E-A80C-B9F91A644314}"/>
                </a:ext>
              </a:extLst>
            </p:cNvPr>
            <p:cNvSpPr/>
            <p:nvPr/>
          </p:nvSpPr>
          <p:spPr>
            <a:xfrm>
              <a:off x="5386775" y="6376900"/>
              <a:ext cx="75175" cy="75175"/>
            </a:xfrm>
            <a:custGeom>
              <a:avLst/>
              <a:gdLst/>
              <a:ahLst/>
              <a:cxnLst/>
              <a:rect l="l" t="t" r="r" b="b"/>
              <a:pathLst>
                <a:path w="3007" h="3007" extrusionOk="0">
                  <a:moveTo>
                    <a:pt x="1504" y="0"/>
                  </a:moveTo>
                  <a:cubicBezTo>
                    <a:pt x="674" y="0"/>
                    <a:pt x="1" y="674"/>
                    <a:pt x="1" y="1503"/>
                  </a:cubicBezTo>
                  <a:cubicBezTo>
                    <a:pt x="1" y="2333"/>
                    <a:pt x="674" y="3006"/>
                    <a:pt x="1504" y="3006"/>
                  </a:cubicBezTo>
                  <a:cubicBezTo>
                    <a:pt x="2333" y="3006"/>
                    <a:pt x="3007" y="2333"/>
                    <a:pt x="3007" y="1503"/>
                  </a:cubicBezTo>
                  <a:cubicBezTo>
                    <a:pt x="3007" y="674"/>
                    <a:pt x="2333" y="0"/>
                    <a:pt x="15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265;p71">
              <a:extLst>
                <a:ext uri="{FF2B5EF4-FFF2-40B4-BE49-F238E27FC236}">
                  <a16:creationId xmlns:a16="http://schemas.microsoft.com/office/drawing/2014/main" id="{A37EB424-153E-4D9B-BAC1-ADC36350D8D1}"/>
                </a:ext>
              </a:extLst>
            </p:cNvPr>
            <p:cNvSpPr/>
            <p:nvPr/>
          </p:nvSpPr>
          <p:spPr>
            <a:xfrm>
              <a:off x="5615950" y="6384350"/>
              <a:ext cx="61525" cy="67725"/>
            </a:xfrm>
            <a:custGeom>
              <a:avLst/>
              <a:gdLst/>
              <a:ahLst/>
              <a:cxnLst/>
              <a:rect l="l" t="t" r="r" b="b"/>
              <a:pathLst>
                <a:path w="2461" h="2709" extrusionOk="0">
                  <a:moveTo>
                    <a:pt x="607" y="1"/>
                  </a:moveTo>
                  <a:cubicBezTo>
                    <a:pt x="239" y="272"/>
                    <a:pt x="0" y="709"/>
                    <a:pt x="0" y="1205"/>
                  </a:cubicBezTo>
                  <a:cubicBezTo>
                    <a:pt x="0" y="2035"/>
                    <a:pt x="673" y="2708"/>
                    <a:pt x="1503" y="2708"/>
                  </a:cubicBezTo>
                  <a:cubicBezTo>
                    <a:pt x="1867" y="2708"/>
                    <a:pt x="2200" y="2580"/>
                    <a:pt x="2461" y="2361"/>
                  </a:cubicBezTo>
                  <a:cubicBezTo>
                    <a:pt x="1878" y="1545"/>
                    <a:pt x="1260" y="758"/>
                    <a:pt x="6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266;p71">
              <a:extLst>
                <a:ext uri="{FF2B5EF4-FFF2-40B4-BE49-F238E27FC236}">
                  <a16:creationId xmlns:a16="http://schemas.microsoft.com/office/drawing/2014/main" id="{2C63205B-1017-4595-A107-1B26C807AD56}"/>
                </a:ext>
              </a:extLst>
            </p:cNvPr>
            <p:cNvSpPr/>
            <p:nvPr/>
          </p:nvSpPr>
          <p:spPr>
            <a:xfrm>
              <a:off x="5501325" y="6496375"/>
              <a:ext cx="75150" cy="75175"/>
            </a:xfrm>
            <a:custGeom>
              <a:avLst/>
              <a:gdLst/>
              <a:ahLst/>
              <a:cxnLst/>
              <a:rect l="l" t="t" r="r" b="b"/>
              <a:pathLst>
                <a:path w="3006" h="3007" extrusionOk="0">
                  <a:moveTo>
                    <a:pt x="1503" y="1"/>
                  </a:moveTo>
                  <a:cubicBezTo>
                    <a:pt x="674" y="1"/>
                    <a:pt x="0" y="674"/>
                    <a:pt x="0" y="1503"/>
                  </a:cubicBezTo>
                  <a:cubicBezTo>
                    <a:pt x="0" y="2333"/>
                    <a:pt x="674" y="3006"/>
                    <a:pt x="1503" y="3006"/>
                  </a:cubicBezTo>
                  <a:cubicBezTo>
                    <a:pt x="2333" y="3006"/>
                    <a:pt x="3006" y="2333"/>
                    <a:pt x="3006" y="1503"/>
                  </a:cubicBezTo>
                  <a:cubicBezTo>
                    <a:pt x="3006" y="674"/>
                    <a:pt x="2333" y="1"/>
                    <a:pt x="15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267;p71">
              <a:extLst>
                <a:ext uri="{FF2B5EF4-FFF2-40B4-BE49-F238E27FC236}">
                  <a16:creationId xmlns:a16="http://schemas.microsoft.com/office/drawing/2014/main" id="{2ED209BB-ABF2-4776-9CF8-F5298166F59D}"/>
                </a:ext>
              </a:extLst>
            </p:cNvPr>
            <p:cNvSpPr/>
            <p:nvPr/>
          </p:nvSpPr>
          <p:spPr>
            <a:xfrm>
              <a:off x="5501325" y="6735425"/>
              <a:ext cx="75150" cy="75150"/>
            </a:xfrm>
            <a:custGeom>
              <a:avLst/>
              <a:gdLst/>
              <a:ahLst/>
              <a:cxnLst/>
              <a:rect l="l" t="t" r="r" b="b"/>
              <a:pathLst>
                <a:path w="3006" h="3006" extrusionOk="0">
                  <a:moveTo>
                    <a:pt x="1503" y="0"/>
                  </a:moveTo>
                  <a:cubicBezTo>
                    <a:pt x="674" y="0"/>
                    <a:pt x="0" y="674"/>
                    <a:pt x="0" y="1503"/>
                  </a:cubicBezTo>
                  <a:cubicBezTo>
                    <a:pt x="0" y="2333"/>
                    <a:pt x="674" y="3006"/>
                    <a:pt x="1503" y="3006"/>
                  </a:cubicBezTo>
                  <a:cubicBezTo>
                    <a:pt x="2333" y="3006"/>
                    <a:pt x="3006" y="2333"/>
                    <a:pt x="3006" y="1503"/>
                  </a:cubicBezTo>
                  <a:cubicBezTo>
                    <a:pt x="3006" y="674"/>
                    <a:pt x="2333" y="0"/>
                    <a:pt x="1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268;p71">
              <a:extLst>
                <a:ext uri="{FF2B5EF4-FFF2-40B4-BE49-F238E27FC236}">
                  <a16:creationId xmlns:a16="http://schemas.microsoft.com/office/drawing/2014/main" id="{42352D43-095B-489C-9541-D4FDF5E2D35A}"/>
                </a:ext>
              </a:extLst>
            </p:cNvPr>
            <p:cNvSpPr/>
            <p:nvPr/>
          </p:nvSpPr>
          <p:spPr>
            <a:xfrm>
              <a:off x="5749125" y="6735425"/>
              <a:ext cx="65450" cy="75150"/>
            </a:xfrm>
            <a:custGeom>
              <a:avLst/>
              <a:gdLst/>
              <a:ahLst/>
              <a:cxnLst/>
              <a:rect l="l" t="t" r="r" b="b"/>
              <a:pathLst>
                <a:path w="2618" h="3006" extrusionOk="0">
                  <a:moveTo>
                    <a:pt x="1503" y="0"/>
                  </a:moveTo>
                  <a:cubicBezTo>
                    <a:pt x="674" y="0"/>
                    <a:pt x="0" y="674"/>
                    <a:pt x="0" y="1503"/>
                  </a:cubicBezTo>
                  <a:cubicBezTo>
                    <a:pt x="0" y="2333"/>
                    <a:pt x="674" y="3006"/>
                    <a:pt x="1503" y="3006"/>
                  </a:cubicBezTo>
                  <a:cubicBezTo>
                    <a:pt x="1948" y="3006"/>
                    <a:pt x="2343" y="2815"/>
                    <a:pt x="2617" y="2513"/>
                  </a:cubicBezTo>
                  <a:cubicBezTo>
                    <a:pt x="2524" y="1732"/>
                    <a:pt x="2402" y="958"/>
                    <a:pt x="2249" y="198"/>
                  </a:cubicBezTo>
                  <a:cubicBezTo>
                    <a:pt x="2027" y="70"/>
                    <a:pt x="1774" y="0"/>
                    <a:pt x="1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269;p71">
              <a:extLst>
                <a:ext uri="{FF2B5EF4-FFF2-40B4-BE49-F238E27FC236}">
                  <a16:creationId xmlns:a16="http://schemas.microsoft.com/office/drawing/2014/main" id="{3738EC47-D1F7-46E6-B576-9FC5218E3F46}"/>
                </a:ext>
              </a:extLst>
            </p:cNvPr>
            <p:cNvSpPr/>
            <p:nvPr/>
          </p:nvSpPr>
          <p:spPr>
            <a:xfrm>
              <a:off x="5615950" y="6615950"/>
              <a:ext cx="75150" cy="75075"/>
            </a:xfrm>
            <a:custGeom>
              <a:avLst/>
              <a:gdLst/>
              <a:ahLst/>
              <a:cxnLst/>
              <a:rect l="l" t="t" r="r" b="b"/>
              <a:pathLst>
                <a:path w="3006" h="3003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32"/>
                    <a:pt x="673" y="3002"/>
                    <a:pt x="1503" y="3002"/>
                  </a:cubicBezTo>
                  <a:cubicBezTo>
                    <a:pt x="2332" y="3002"/>
                    <a:pt x="3006" y="2332"/>
                    <a:pt x="3006" y="1503"/>
                  </a:cubicBezTo>
                  <a:cubicBezTo>
                    <a:pt x="3006" y="673"/>
                    <a:pt x="2332" y="0"/>
                    <a:pt x="1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270;p71">
              <a:extLst>
                <a:ext uri="{FF2B5EF4-FFF2-40B4-BE49-F238E27FC236}">
                  <a16:creationId xmlns:a16="http://schemas.microsoft.com/office/drawing/2014/main" id="{C00DBABC-58B4-48FF-AB7E-DB1A8760BB4E}"/>
                </a:ext>
              </a:extLst>
            </p:cNvPr>
            <p:cNvSpPr/>
            <p:nvPr/>
          </p:nvSpPr>
          <p:spPr>
            <a:xfrm>
              <a:off x="5615950" y="6854900"/>
              <a:ext cx="75150" cy="75175"/>
            </a:xfrm>
            <a:custGeom>
              <a:avLst/>
              <a:gdLst/>
              <a:ahLst/>
              <a:cxnLst/>
              <a:rect l="l" t="t" r="r" b="b"/>
              <a:pathLst>
                <a:path w="3006" h="3007" extrusionOk="0">
                  <a:moveTo>
                    <a:pt x="1503" y="0"/>
                  </a:moveTo>
                  <a:cubicBezTo>
                    <a:pt x="673" y="0"/>
                    <a:pt x="0" y="674"/>
                    <a:pt x="0" y="1503"/>
                  </a:cubicBezTo>
                  <a:cubicBezTo>
                    <a:pt x="0" y="2333"/>
                    <a:pt x="673" y="3006"/>
                    <a:pt x="1503" y="3006"/>
                  </a:cubicBezTo>
                  <a:cubicBezTo>
                    <a:pt x="2332" y="3006"/>
                    <a:pt x="3006" y="2333"/>
                    <a:pt x="3006" y="1503"/>
                  </a:cubicBezTo>
                  <a:cubicBezTo>
                    <a:pt x="3006" y="674"/>
                    <a:pt x="2332" y="0"/>
                    <a:pt x="1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271;p71">
              <a:extLst>
                <a:ext uri="{FF2B5EF4-FFF2-40B4-BE49-F238E27FC236}">
                  <a16:creationId xmlns:a16="http://schemas.microsoft.com/office/drawing/2014/main" id="{3D81D9A3-B07E-44BF-90F3-FF0B42FDB834}"/>
                </a:ext>
              </a:extLst>
            </p:cNvPr>
            <p:cNvSpPr/>
            <p:nvPr/>
          </p:nvSpPr>
          <p:spPr>
            <a:xfrm>
              <a:off x="4510175" y="6974025"/>
              <a:ext cx="75175" cy="75175"/>
            </a:xfrm>
            <a:custGeom>
              <a:avLst/>
              <a:gdLst/>
              <a:ahLst/>
              <a:cxnLst/>
              <a:rect l="l" t="t" r="r" b="b"/>
              <a:pathLst>
                <a:path w="3007" h="3007" extrusionOk="0">
                  <a:moveTo>
                    <a:pt x="1504" y="1"/>
                  </a:moveTo>
                  <a:cubicBezTo>
                    <a:pt x="674" y="1"/>
                    <a:pt x="1" y="674"/>
                    <a:pt x="1" y="1504"/>
                  </a:cubicBezTo>
                  <a:cubicBezTo>
                    <a:pt x="1" y="2333"/>
                    <a:pt x="674" y="3006"/>
                    <a:pt x="1504" y="3006"/>
                  </a:cubicBezTo>
                  <a:cubicBezTo>
                    <a:pt x="2333" y="3006"/>
                    <a:pt x="3006" y="2337"/>
                    <a:pt x="3006" y="1504"/>
                  </a:cubicBezTo>
                  <a:cubicBezTo>
                    <a:pt x="3006" y="674"/>
                    <a:pt x="2333" y="1"/>
                    <a:pt x="15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272;p71">
              <a:extLst>
                <a:ext uri="{FF2B5EF4-FFF2-40B4-BE49-F238E27FC236}">
                  <a16:creationId xmlns:a16="http://schemas.microsoft.com/office/drawing/2014/main" id="{427C6C15-1D11-48FE-9549-3330C12B17A5}"/>
                </a:ext>
              </a:extLst>
            </p:cNvPr>
            <p:cNvSpPr/>
            <p:nvPr/>
          </p:nvSpPr>
          <p:spPr>
            <a:xfrm>
              <a:off x="4272100" y="6974025"/>
              <a:ext cx="65450" cy="75175"/>
            </a:xfrm>
            <a:custGeom>
              <a:avLst/>
              <a:gdLst/>
              <a:ahLst/>
              <a:cxnLst/>
              <a:rect l="l" t="t" r="r" b="b"/>
              <a:pathLst>
                <a:path w="2618" h="3007" extrusionOk="0">
                  <a:moveTo>
                    <a:pt x="1111" y="1"/>
                  </a:moveTo>
                  <a:cubicBezTo>
                    <a:pt x="670" y="1"/>
                    <a:pt x="274" y="195"/>
                    <a:pt x="0" y="497"/>
                  </a:cubicBezTo>
                  <a:cubicBezTo>
                    <a:pt x="94" y="1278"/>
                    <a:pt x="219" y="2048"/>
                    <a:pt x="372" y="2812"/>
                  </a:cubicBezTo>
                  <a:cubicBezTo>
                    <a:pt x="590" y="2937"/>
                    <a:pt x="844" y="3006"/>
                    <a:pt x="1111" y="3006"/>
                  </a:cubicBezTo>
                  <a:cubicBezTo>
                    <a:pt x="1944" y="3006"/>
                    <a:pt x="2617" y="2333"/>
                    <a:pt x="2617" y="1504"/>
                  </a:cubicBezTo>
                  <a:cubicBezTo>
                    <a:pt x="2617" y="678"/>
                    <a:pt x="1944" y="1"/>
                    <a:pt x="11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273;p71">
              <a:extLst>
                <a:ext uri="{FF2B5EF4-FFF2-40B4-BE49-F238E27FC236}">
                  <a16:creationId xmlns:a16="http://schemas.microsoft.com/office/drawing/2014/main" id="{8FE29F97-EBC3-48A3-AC7E-27F0CD6A8814}"/>
                </a:ext>
              </a:extLst>
            </p:cNvPr>
            <p:cNvSpPr/>
            <p:nvPr/>
          </p:nvSpPr>
          <p:spPr>
            <a:xfrm>
              <a:off x="4624700" y="7332650"/>
              <a:ext cx="75175" cy="75075"/>
            </a:xfrm>
            <a:custGeom>
              <a:avLst/>
              <a:gdLst/>
              <a:ahLst/>
              <a:cxnLst/>
              <a:rect l="l" t="t" r="r" b="b"/>
              <a:pathLst>
                <a:path w="3007" h="3003" extrusionOk="0">
                  <a:moveTo>
                    <a:pt x="1504" y="0"/>
                  </a:moveTo>
                  <a:cubicBezTo>
                    <a:pt x="674" y="0"/>
                    <a:pt x="1" y="670"/>
                    <a:pt x="1" y="1499"/>
                  </a:cubicBezTo>
                  <a:cubicBezTo>
                    <a:pt x="1" y="2332"/>
                    <a:pt x="674" y="3002"/>
                    <a:pt x="1504" y="3002"/>
                  </a:cubicBezTo>
                  <a:cubicBezTo>
                    <a:pt x="2333" y="3002"/>
                    <a:pt x="3007" y="2329"/>
                    <a:pt x="3007" y="1499"/>
                  </a:cubicBezTo>
                  <a:cubicBezTo>
                    <a:pt x="3007" y="670"/>
                    <a:pt x="2333" y="0"/>
                    <a:pt x="15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274;p71">
              <a:extLst>
                <a:ext uri="{FF2B5EF4-FFF2-40B4-BE49-F238E27FC236}">
                  <a16:creationId xmlns:a16="http://schemas.microsoft.com/office/drawing/2014/main" id="{38721378-C2C1-47BC-A614-75882096B1FE}"/>
                </a:ext>
              </a:extLst>
            </p:cNvPr>
            <p:cNvSpPr/>
            <p:nvPr/>
          </p:nvSpPr>
          <p:spPr>
            <a:xfrm>
              <a:off x="4518950" y="7452125"/>
              <a:ext cx="66300" cy="61450"/>
            </a:xfrm>
            <a:custGeom>
              <a:avLst/>
              <a:gdLst/>
              <a:ahLst/>
              <a:cxnLst/>
              <a:rect l="l" t="t" r="r" b="b"/>
              <a:pathLst>
                <a:path w="2652" h="2458" extrusionOk="0">
                  <a:moveTo>
                    <a:pt x="1153" y="0"/>
                  </a:moveTo>
                  <a:cubicBezTo>
                    <a:pt x="691" y="0"/>
                    <a:pt x="278" y="208"/>
                    <a:pt x="0" y="535"/>
                  </a:cubicBezTo>
                  <a:cubicBezTo>
                    <a:pt x="739" y="1212"/>
                    <a:pt x="1513" y="1854"/>
                    <a:pt x="2315" y="2457"/>
                  </a:cubicBezTo>
                  <a:cubicBezTo>
                    <a:pt x="2523" y="2197"/>
                    <a:pt x="2652" y="1864"/>
                    <a:pt x="2652" y="1503"/>
                  </a:cubicBezTo>
                  <a:cubicBezTo>
                    <a:pt x="2652" y="670"/>
                    <a:pt x="1982" y="0"/>
                    <a:pt x="11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275;p71">
              <a:extLst>
                <a:ext uri="{FF2B5EF4-FFF2-40B4-BE49-F238E27FC236}">
                  <a16:creationId xmlns:a16="http://schemas.microsoft.com/office/drawing/2014/main" id="{0643AAE3-2771-42A3-A6BE-1388D59CCA0C}"/>
                </a:ext>
              </a:extLst>
            </p:cNvPr>
            <p:cNvSpPr/>
            <p:nvPr/>
          </p:nvSpPr>
          <p:spPr>
            <a:xfrm>
              <a:off x="5005800" y="7452125"/>
              <a:ext cx="75075" cy="75150"/>
            </a:xfrm>
            <a:custGeom>
              <a:avLst/>
              <a:gdLst/>
              <a:ahLst/>
              <a:cxnLst/>
              <a:rect l="l" t="t" r="r" b="b"/>
              <a:pathLst>
                <a:path w="3003" h="3006" extrusionOk="0">
                  <a:moveTo>
                    <a:pt x="1503" y="0"/>
                  </a:moveTo>
                  <a:cubicBezTo>
                    <a:pt x="674" y="0"/>
                    <a:pt x="0" y="674"/>
                    <a:pt x="0" y="1503"/>
                  </a:cubicBezTo>
                  <a:cubicBezTo>
                    <a:pt x="0" y="2333"/>
                    <a:pt x="674" y="3006"/>
                    <a:pt x="1503" y="3006"/>
                  </a:cubicBezTo>
                  <a:cubicBezTo>
                    <a:pt x="2333" y="3006"/>
                    <a:pt x="3002" y="2333"/>
                    <a:pt x="3002" y="1503"/>
                  </a:cubicBezTo>
                  <a:cubicBezTo>
                    <a:pt x="3002" y="674"/>
                    <a:pt x="2333" y="0"/>
                    <a:pt x="1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276;p71">
              <a:extLst>
                <a:ext uri="{FF2B5EF4-FFF2-40B4-BE49-F238E27FC236}">
                  <a16:creationId xmlns:a16="http://schemas.microsoft.com/office/drawing/2014/main" id="{BCD5052F-5602-4A94-98EA-882EEACE6C0D}"/>
                </a:ext>
              </a:extLst>
            </p:cNvPr>
            <p:cNvSpPr/>
            <p:nvPr/>
          </p:nvSpPr>
          <p:spPr>
            <a:xfrm>
              <a:off x="4757975" y="7452125"/>
              <a:ext cx="75100" cy="75150"/>
            </a:xfrm>
            <a:custGeom>
              <a:avLst/>
              <a:gdLst/>
              <a:ahLst/>
              <a:cxnLst/>
              <a:rect l="l" t="t" r="r" b="b"/>
              <a:pathLst>
                <a:path w="3004" h="3006" extrusionOk="0">
                  <a:moveTo>
                    <a:pt x="1504" y="0"/>
                  </a:moveTo>
                  <a:cubicBezTo>
                    <a:pt x="674" y="0"/>
                    <a:pt x="1" y="674"/>
                    <a:pt x="1" y="1503"/>
                  </a:cubicBezTo>
                  <a:cubicBezTo>
                    <a:pt x="1" y="2333"/>
                    <a:pt x="674" y="3006"/>
                    <a:pt x="1504" y="3006"/>
                  </a:cubicBezTo>
                  <a:cubicBezTo>
                    <a:pt x="2333" y="3006"/>
                    <a:pt x="3003" y="2333"/>
                    <a:pt x="3003" y="1503"/>
                  </a:cubicBezTo>
                  <a:cubicBezTo>
                    <a:pt x="3003" y="674"/>
                    <a:pt x="2333" y="0"/>
                    <a:pt x="15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277;p71">
              <a:extLst>
                <a:ext uri="{FF2B5EF4-FFF2-40B4-BE49-F238E27FC236}">
                  <a16:creationId xmlns:a16="http://schemas.microsoft.com/office/drawing/2014/main" id="{5E22F1FE-2C27-40D8-9EAB-990499ACE329}"/>
                </a:ext>
              </a:extLst>
            </p:cNvPr>
            <p:cNvSpPr/>
            <p:nvPr/>
          </p:nvSpPr>
          <p:spPr>
            <a:xfrm>
              <a:off x="4891175" y="7571600"/>
              <a:ext cx="75175" cy="75150"/>
            </a:xfrm>
            <a:custGeom>
              <a:avLst/>
              <a:gdLst/>
              <a:ahLst/>
              <a:cxnLst/>
              <a:rect l="l" t="t" r="r" b="b"/>
              <a:pathLst>
                <a:path w="3007" h="3006" extrusionOk="0">
                  <a:moveTo>
                    <a:pt x="1503" y="0"/>
                  </a:moveTo>
                  <a:cubicBezTo>
                    <a:pt x="674" y="0"/>
                    <a:pt x="0" y="674"/>
                    <a:pt x="0" y="1503"/>
                  </a:cubicBezTo>
                  <a:cubicBezTo>
                    <a:pt x="0" y="2333"/>
                    <a:pt x="674" y="3006"/>
                    <a:pt x="1503" y="3006"/>
                  </a:cubicBezTo>
                  <a:cubicBezTo>
                    <a:pt x="2333" y="3006"/>
                    <a:pt x="3006" y="2333"/>
                    <a:pt x="3006" y="1503"/>
                  </a:cubicBezTo>
                  <a:cubicBezTo>
                    <a:pt x="3006" y="674"/>
                    <a:pt x="2333" y="0"/>
                    <a:pt x="1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278;p71">
              <a:extLst>
                <a:ext uri="{FF2B5EF4-FFF2-40B4-BE49-F238E27FC236}">
                  <a16:creationId xmlns:a16="http://schemas.microsoft.com/office/drawing/2014/main" id="{03DD8817-3043-4B86-B909-42F57C99097F}"/>
                </a:ext>
              </a:extLst>
            </p:cNvPr>
            <p:cNvSpPr/>
            <p:nvPr/>
          </p:nvSpPr>
          <p:spPr>
            <a:xfrm>
              <a:off x="5501325" y="6974025"/>
              <a:ext cx="75150" cy="75175"/>
            </a:xfrm>
            <a:custGeom>
              <a:avLst/>
              <a:gdLst/>
              <a:ahLst/>
              <a:cxnLst/>
              <a:rect l="l" t="t" r="r" b="b"/>
              <a:pathLst>
                <a:path w="3006" h="3007" extrusionOk="0">
                  <a:moveTo>
                    <a:pt x="1503" y="1"/>
                  </a:moveTo>
                  <a:cubicBezTo>
                    <a:pt x="674" y="1"/>
                    <a:pt x="0" y="674"/>
                    <a:pt x="0" y="1504"/>
                  </a:cubicBezTo>
                  <a:cubicBezTo>
                    <a:pt x="0" y="2333"/>
                    <a:pt x="674" y="3006"/>
                    <a:pt x="1503" y="3006"/>
                  </a:cubicBezTo>
                  <a:cubicBezTo>
                    <a:pt x="2333" y="3006"/>
                    <a:pt x="3006" y="2337"/>
                    <a:pt x="3006" y="1504"/>
                  </a:cubicBezTo>
                  <a:cubicBezTo>
                    <a:pt x="3006" y="674"/>
                    <a:pt x="2333" y="1"/>
                    <a:pt x="15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279;p71">
              <a:extLst>
                <a:ext uri="{FF2B5EF4-FFF2-40B4-BE49-F238E27FC236}">
                  <a16:creationId xmlns:a16="http://schemas.microsoft.com/office/drawing/2014/main" id="{7B552422-AE79-4FE7-86FF-D64F6391F675}"/>
                </a:ext>
              </a:extLst>
            </p:cNvPr>
            <p:cNvSpPr/>
            <p:nvPr/>
          </p:nvSpPr>
          <p:spPr>
            <a:xfrm>
              <a:off x="5501325" y="7213075"/>
              <a:ext cx="75150" cy="75175"/>
            </a:xfrm>
            <a:custGeom>
              <a:avLst/>
              <a:gdLst/>
              <a:ahLst/>
              <a:cxnLst/>
              <a:rect l="l" t="t" r="r" b="b"/>
              <a:pathLst>
                <a:path w="3006" h="3007" extrusionOk="0">
                  <a:moveTo>
                    <a:pt x="1503" y="0"/>
                  </a:moveTo>
                  <a:cubicBezTo>
                    <a:pt x="674" y="0"/>
                    <a:pt x="0" y="674"/>
                    <a:pt x="0" y="1503"/>
                  </a:cubicBezTo>
                  <a:cubicBezTo>
                    <a:pt x="0" y="2333"/>
                    <a:pt x="674" y="3006"/>
                    <a:pt x="1503" y="3006"/>
                  </a:cubicBezTo>
                  <a:cubicBezTo>
                    <a:pt x="2333" y="3006"/>
                    <a:pt x="3006" y="2333"/>
                    <a:pt x="3006" y="1503"/>
                  </a:cubicBezTo>
                  <a:cubicBezTo>
                    <a:pt x="3006" y="674"/>
                    <a:pt x="2333" y="0"/>
                    <a:pt x="1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280;p71">
              <a:extLst>
                <a:ext uri="{FF2B5EF4-FFF2-40B4-BE49-F238E27FC236}">
                  <a16:creationId xmlns:a16="http://schemas.microsoft.com/office/drawing/2014/main" id="{1FB72CEA-3F10-42AB-8C0F-98922BF48FF3}"/>
                </a:ext>
              </a:extLst>
            </p:cNvPr>
            <p:cNvSpPr/>
            <p:nvPr/>
          </p:nvSpPr>
          <p:spPr>
            <a:xfrm>
              <a:off x="5386775" y="7332650"/>
              <a:ext cx="75175" cy="75075"/>
            </a:xfrm>
            <a:custGeom>
              <a:avLst/>
              <a:gdLst/>
              <a:ahLst/>
              <a:cxnLst/>
              <a:rect l="l" t="t" r="r" b="b"/>
              <a:pathLst>
                <a:path w="3007" h="3003" extrusionOk="0">
                  <a:moveTo>
                    <a:pt x="1504" y="0"/>
                  </a:moveTo>
                  <a:cubicBezTo>
                    <a:pt x="674" y="0"/>
                    <a:pt x="1" y="670"/>
                    <a:pt x="1" y="1499"/>
                  </a:cubicBezTo>
                  <a:cubicBezTo>
                    <a:pt x="1" y="2332"/>
                    <a:pt x="674" y="3002"/>
                    <a:pt x="1504" y="3002"/>
                  </a:cubicBezTo>
                  <a:cubicBezTo>
                    <a:pt x="2333" y="3002"/>
                    <a:pt x="3007" y="2329"/>
                    <a:pt x="3007" y="1499"/>
                  </a:cubicBezTo>
                  <a:cubicBezTo>
                    <a:pt x="3007" y="670"/>
                    <a:pt x="2333" y="0"/>
                    <a:pt x="15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281;p71">
              <a:extLst>
                <a:ext uri="{FF2B5EF4-FFF2-40B4-BE49-F238E27FC236}">
                  <a16:creationId xmlns:a16="http://schemas.microsoft.com/office/drawing/2014/main" id="{9C75E8D3-6CAE-408A-844F-F3CAE675D25A}"/>
                </a:ext>
              </a:extLst>
            </p:cNvPr>
            <p:cNvSpPr/>
            <p:nvPr/>
          </p:nvSpPr>
          <p:spPr>
            <a:xfrm>
              <a:off x="5749200" y="6974025"/>
              <a:ext cx="65375" cy="75175"/>
            </a:xfrm>
            <a:custGeom>
              <a:avLst/>
              <a:gdLst/>
              <a:ahLst/>
              <a:cxnLst/>
              <a:rect l="l" t="t" r="r" b="b"/>
              <a:pathLst>
                <a:path w="2615" h="3007" extrusionOk="0">
                  <a:moveTo>
                    <a:pt x="1500" y="1"/>
                  </a:moveTo>
                  <a:cubicBezTo>
                    <a:pt x="671" y="1"/>
                    <a:pt x="1" y="674"/>
                    <a:pt x="1" y="1504"/>
                  </a:cubicBezTo>
                  <a:cubicBezTo>
                    <a:pt x="1" y="2333"/>
                    <a:pt x="671" y="3006"/>
                    <a:pt x="1500" y="3006"/>
                  </a:cubicBezTo>
                  <a:cubicBezTo>
                    <a:pt x="1771" y="3006"/>
                    <a:pt x="2024" y="2937"/>
                    <a:pt x="2246" y="2809"/>
                  </a:cubicBezTo>
                  <a:cubicBezTo>
                    <a:pt x="2399" y="2048"/>
                    <a:pt x="2521" y="1278"/>
                    <a:pt x="2614" y="494"/>
                  </a:cubicBezTo>
                  <a:cubicBezTo>
                    <a:pt x="2340" y="192"/>
                    <a:pt x="1941" y="1"/>
                    <a:pt x="1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282;p71">
              <a:extLst>
                <a:ext uri="{FF2B5EF4-FFF2-40B4-BE49-F238E27FC236}">
                  <a16:creationId xmlns:a16="http://schemas.microsoft.com/office/drawing/2014/main" id="{ED3C49EC-5424-4052-B0AD-655A9C055B28}"/>
                </a:ext>
              </a:extLst>
            </p:cNvPr>
            <p:cNvSpPr/>
            <p:nvPr/>
          </p:nvSpPr>
          <p:spPr>
            <a:xfrm>
              <a:off x="5615950" y="7093600"/>
              <a:ext cx="75150" cy="75150"/>
            </a:xfrm>
            <a:custGeom>
              <a:avLst/>
              <a:gdLst/>
              <a:ahLst/>
              <a:cxnLst/>
              <a:rect l="l" t="t" r="r" b="b"/>
              <a:pathLst>
                <a:path w="3006" h="3006" extrusionOk="0">
                  <a:moveTo>
                    <a:pt x="1503" y="0"/>
                  </a:moveTo>
                  <a:cubicBezTo>
                    <a:pt x="673" y="0"/>
                    <a:pt x="0" y="674"/>
                    <a:pt x="0" y="1503"/>
                  </a:cubicBezTo>
                  <a:cubicBezTo>
                    <a:pt x="0" y="2333"/>
                    <a:pt x="673" y="3006"/>
                    <a:pt x="1503" y="3006"/>
                  </a:cubicBezTo>
                  <a:cubicBezTo>
                    <a:pt x="2332" y="3006"/>
                    <a:pt x="3006" y="2333"/>
                    <a:pt x="3006" y="1503"/>
                  </a:cubicBezTo>
                  <a:cubicBezTo>
                    <a:pt x="3006" y="674"/>
                    <a:pt x="2332" y="0"/>
                    <a:pt x="1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283;p71">
              <a:extLst>
                <a:ext uri="{FF2B5EF4-FFF2-40B4-BE49-F238E27FC236}">
                  <a16:creationId xmlns:a16="http://schemas.microsoft.com/office/drawing/2014/main" id="{7A89B545-D0F8-4796-BB52-3A95F0451DCD}"/>
                </a:ext>
              </a:extLst>
            </p:cNvPr>
            <p:cNvSpPr/>
            <p:nvPr/>
          </p:nvSpPr>
          <p:spPr>
            <a:xfrm>
              <a:off x="5615950" y="7332650"/>
              <a:ext cx="61525" cy="67700"/>
            </a:xfrm>
            <a:custGeom>
              <a:avLst/>
              <a:gdLst/>
              <a:ahLst/>
              <a:cxnLst/>
              <a:rect l="l" t="t" r="r" b="b"/>
              <a:pathLst>
                <a:path w="2461" h="2708" extrusionOk="0">
                  <a:moveTo>
                    <a:pt x="1503" y="0"/>
                  </a:moveTo>
                  <a:cubicBezTo>
                    <a:pt x="673" y="0"/>
                    <a:pt x="0" y="670"/>
                    <a:pt x="0" y="1499"/>
                  </a:cubicBezTo>
                  <a:cubicBezTo>
                    <a:pt x="0" y="1996"/>
                    <a:pt x="239" y="2433"/>
                    <a:pt x="607" y="2707"/>
                  </a:cubicBezTo>
                  <a:cubicBezTo>
                    <a:pt x="1260" y="1951"/>
                    <a:pt x="1881" y="1163"/>
                    <a:pt x="2461" y="344"/>
                  </a:cubicBezTo>
                  <a:cubicBezTo>
                    <a:pt x="2200" y="129"/>
                    <a:pt x="1867" y="0"/>
                    <a:pt x="1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284;p71">
              <a:extLst>
                <a:ext uri="{FF2B5EF4-FFF2-40B4-BE49-F238E27FC236}">
                  <a16:creationId xmlns:a16="http://schemas.microsoft.com/office/drawing/2014/main" id="{2847E6A7-DD57-414A-A5F8-D49DFFAAB667}"/>
                </a:ext>
              </a:extLst>
            </p:cNvPr>
            <p:cNvSpPr/>
            <p:nvPr/>
          </p:nvSpPr>
          <p:spPr>
            <a:xfrm>
              <a:off x="5501325" y="7452125"/>
              <a:ext cx="66400" cy="61450"/>
            </a:xfrm>
            <a:custGeom>
              <a:avLst/>
              <a:gdLst/>
              <a:ahLst/>
              <a:cxnLst/>
              <a:rect l="l" t="t" r="r" b="b"/>
              <a:pathLst>
                <a:path w="2656" h="2458" extrusionOk="0">
                  <a:moveTo>
                    <a:pt x="1507" y="0"/>
                  </a:moveTo>
                  <a:cubicBezTo>
                    <a:pt x="674" y="0"/>
                    <a:pt x="0" y="674"/>
                    <a:pt x="0" y="1503"/>
                  </a:cubicBezTo>
                  <a:cubicBezTo>
                    <a:pt x="0" y="1864"/>
                    <a:pt x="129" y="2197"/>
                    <a:pt x="344" y="2457"/>
                  </a:cubicBezTo>
                  <a:cubicBezTo>
                    <a:pt x="1146" y="1854"/>
                    <a:pt x="1916" y="1212"/>
                    <a:pt x="2655" y="535"/>
                  </a:cubicBezTo>
                  <a:cubicBezTo>
                    <a:pt x="2378" y="208"/>
                    <a:pt x="1968" y="0"/>
                    <a:pt x="1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285;p71">
              <a:extLst>
                <a:ext uri="{FF2B5EF4-FFF2-40B4-BE49-F238E27FC236}">
                  <a16:creationId xmlns:a16="http://schemas.microsoft.com/office/drawing/2014/main" id="{90753E61-2B68-4475-95EE-C5D3D1C432E7}"/>
                </a:ext>
              </a:extLst>
            </p:cNvPr>
            <p:cNvSpPr/>
            <p:nvPr/>
          </p:nvSpPr>
          <p:spPr>
            <a:xfrm>
              <a:off x="5253600" y="7452125"/>
              <a:ext cx="75075" cy="75150"/>
            </a:xfrm>
            <a:custGeom>
              <a:avLst/>
              <a:gdLst/>
              <a:ahLst/>
              <a:cxnLst/>
              <a:rect l="l" t="t" r="r" b="b"/>
              <a:pathLst>
                <a:path w="3003" h="3006" extrusionOk="0">
                  <a:moveTo>
                    <a:pt x="1500" y="0"/>
                  </a:moveTo>
                  <a:cubicBezTo>
                    <a:pt x="670" y="0"/>
                    <a:pt x="0" y="674"/>
                    <a:pt x="0" y="1503"/>
                  </a:cubicBezTo>
                  <a:cubicBezTo>
                    <a:pt x="0" y="2333"/>
                    <a:pt x="670" y="3006"/>
                    <a:pt x="1500" y="3006"/>
                  </a:cubicBezTo>
                  <a:cubicBezTo>
                    <a:pt x="2333" y="3006"/>
                    <a:pt x="3003" y="2333"/>
                    <a:pt x="3003" y="1503"/>
                  </a:cubicBezTo>
                  <a:cubicBezTo>
                    <a:pt x="3003" y="674"/>
                    <a:pt x="2333" y="0"/>
                    <a:pt x="15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286;p71">
              <a:extLst>
                <a:ext uri="{FF2B5EF4-FFF2-40B4-BE49-F238E27FC236}">
                  <a16:creationId xmlns:a16="http://schemas.microsoft.com/office/drawing/2014/main" id="{6C5CCDDD-AF1A-45D9-98D3-1DBDDDE5D20E}"/>
                </a:ext>
              </a:extLst>
            </p:cNvPr>
            <p:cNvSpPr/>
            <p:nvPr/>
          </p:nvSpPr>
          <p:spPr>
            <a:xfrm>
              <a:off x="5120325" y="7571600"/>
              <a:ext cx="75175" cy="75150"/>
            </a:xfrm>
            <a:custGeom>
              <a:avLst/>
              <a:gdLst/>
              <a:ahLst/>
              <a:cxnLst/>
              <a:rect l="l" t="t" r="r" b="b"/>
              <a:pathLst>
                <a:path w="3007" h="3006" extrusionOk="0">
                  <a:moveTo>
                    <a:pt x="1503" y="0"/>
                  </a:moveTo>
                  <a:cubicBezTo>
                    <a:pt x="674" y="0"/>
                    <a:pt x="1" y="674"/>
                    <a:pt x="1" y="1503"/>
                  </a:cubicBezTo>
                  <a:cubicBezTo>
                    <a:pt x="1" y="2333"/>
                    <a:pt x="674" y="3006"/>
                    <a:pt x="1503" y="3006"/>
                  </a:cubicBezTo>
                  <a:cubicBezTo>
                    <a:pt x="2333" y="3006"/>
                    <a:pt x="3006" y="2333"/>
                    <a:pt x="3006" y="1503"/>
                  </a:cubicBezTo>
                  <a:cubicBezTo>
                    <a:pt x="3006" y="674"/>
                    <a:pt x="2333" y="0"/>
                    <a:pt x="1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287;p71">
              <a:extLst>
                <a:ext uri="{FF2B5EF4-FFF2-40B4-BE49-F238E27FC236}">
                  <a16:creationId xmlns:a16="http://schemas.microsoft.com/office/drawing/2014/main" id="{8E4BA8B2-DFD8-408E-9F5F-32A3C93A7AC3}"/>
                </a:ext>
              </a:extLst>
            </p:cNvPr>
            <p:cNvSpPr/>
            <p:nvPr/>
          </p:nvSpPr>
          <p:spPr>
            <a:xfrm>
              <a:off x="4509475" y="6358425"/>
              <a:ext cx="1067700" cy="1067775"/>
            </a:xfrm>
            <a:custGeom>
              <a:avLst/>
              <a:gdLst/>
              <a:ahLst/>
              <a:cxnLst/>
              <a:rect l="l" t="t" r="r" b="b"/>
              <a:pathLst>
                <a:path w="42708" h="42711" extrusionOk="0">
                  <a:moveTo>
                    <a:pt x="21356" y="0"/>
                  </a:moveTo>
                  <a:cubicBezTo>
                    <a:pt x="15692" y="0"/>
                    <a:pt x="10260" y="2253"/>
                    <a:pt x="6255" y="6254"/>
                  </a:cubicBezTo>
                  <a:cubicBezTo>
                    <a:pt x="2250" y="10260"/>
                    <a:pt x="1" y="15691"/>
                    <a:pt x="1" y="21355"/>
                  </a:cubicBezTo>
                  <a:cubicBezTo>
                    <a:pt x="1" y="27020"/>
                    <a:pt x="2250" y="32451"/>
                    <a:pt x="6255" y="36456"/>
                  </a:cubicBezTo>
                  <a:cubicBezTo>
                    <a:pt x="10260" y="40461"/>
                    <a:pt x="15692" y="42711"/>
                    <a:pt x="21356" y="42711"/>
                  </a:cubicBezTo>
                  <a:cubicBezTo>
                    <a:pt x="27017" y="42711"/>
                    <a:pt x="32448" y="40461"/>
                    <a:pt x="36453" y="36456"/>
                  </a:cubicBezTo>
                  <a:cubicBezTo>
                    <a:pt x="40459" y="32451"/>
                    <a:pt x="42708" y="27020"/>
                    <a:pt x="42708" y="21355"/>
                  </a:cubicBezTo>
                  <a:cubicBezTo>
                    <a:pt x="42708" y="15691"/>
                    <a:pt x="40459" y="10260"/>
                    <a:pt x="36453" y="6254"/>
                  </a:cubicBezTo>
                  <a:cubicBezTo>
                    <a:pt x="32448" y="2253"/>
                    <a:pt x="27017" y="0"/>
                    <a:pt x="21356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288;p71">
              <a:extLst>
                <a:ext uri="{FF2B5EF4-FFF2-40B4-BE49-F238E27FC236}">
                  <a16:creationId xmlns:a16="http://schemas.microsoft.com/office/drawing/2014/main" id="{E61199F4-44CC-4BAB-8AF1-D981773F985A}"/>
                </a:ext>
              </a:extLst>
            </p:cNvPr>
            <p:cNvSpPr/>
            <p:nvPr/>
          </p:nvSpPr>
          <p:spPr>
            <a:xfrm>
              <a:off x="4745150" y="6594000"/>
              <a:ext cx="596375" cy="596625"/>
            </a:xfrm>
            <a:custGeom>
              <a:avLst/>
              <a:gdLst/>
              <a:ahLst/>
              <a:cxnLst/>
              <a:rect l="l" t="t" r="r" b="b"/>
              <a:pathLst>
                <a:path w="23855" h="23865" extrusionOk="0">
                  <a:moveTo>
                    <a:pt x="11929" y="0"/>
                  </a:moveTo>
                  <a:cubicBezTo>
                    <a:pt x="9888" y="0"/>
                    <a:pt x="7969" y="514"/>
                    <a:pt x="6289" y="1416"/>
                  </a:cubicBezTo>
                  <a:cubicBezTo>
                    <a:pt x="6032" y="1551"/>
                    <a:pt x="6140" y="1857"/>
                    <a:pt x="5897" y="2013"/>
                  </a:cubicBezTo>
                  <a:cubicBezTo>
                    <a:pt x="5640" y="2176"/>
                    <a:pt x="5036" y="2187"/>
                    <a:pt x="4793" y="2371"/>
                  </a:cubicBezTo>
                  <a:cubicBezTo>
                    <a:pt x="3884" y="3051"/>
                    <a:pt x="3075" y="3856"/>
                    <a:pt x="2392" y="4762"/>
                  </a:cubicBezTo>
                  <a:cubicBezTo>
                    <a:pt x="2281" y="4911"/>
                    <a:pt x="2468" y="5161"/>
                    <a:pt x="2360" y="5317"/>
                  </a:cubicBezTo>
                  <a:cubicBezTo>
                    <a:pt x="2249" y="5480"/>
                    <a:pt x="1847" y="5550"/>
                    <a:pt x="1743" y="5720"/>
                  </a:cubicBezTo>
                  <a:cubicBezTo>
                    <a:pt x="1284" y="6466"/>
                    <a:pt x="906" y="7268"/>
                    <a:pt x="622" y="8111"/>
                  </a:cubicBezTo>
                  <a:cubicBezTo>
                    <a:pt x="569" y="8271"/>
                    <a:pt x="757" y="8448"/>
                    <a:pt x="708" y="8611"/>
                  </a:cubicBezTo>
                  <a:cubicBezTo>
                    <a:pt x="663" y="8760"/>
                    <a:pt x="386" y="8899"/>
                    <a:pt x="347" y="9055"/>
                  </a:cubicBezTo>
                  <a:cubicBezTo>
                    <a:pt x="156" y="9829"/>
                    <a:pt x="38" y="10631"/>
                    <a:pt x="7" y="11457"/>
                  </a:cubicBezTo>
                  <a:cubicBezTo>
                    <a:pt x="0" y="11613"/>
                    <a:pt x="344" y="11769"/>
                    <a:pt x="344" y="11932"/>
                  </a:cubicBezTo>
                  <a:cubicBezTo>
                    <a:pt x="344" y="12092"/>
                    <a:pt x="0" y="12255"/>
                    <a:pt x="7" y="12415"/>
                  </a:cubicBezTo>
                  <a:cubicBezTo>
                    <a:pt x="38" y="13234"/>
                    <a:pt x="156" y="14032"/>
                    <a:pt x="344" y="14803"/>
                  </a:cubicBezTo>
                  <a:cubicBezTo>
                    <a:pt x="386" y="14969"/>
                    <a:pt x="684" y="15111"/>
                    <a:pt x="733" y="15271"/>
                  </a:cubicBezTo>
                  <a:cubicBezTo>
                    <a:pt x="778" y="15427"/>
                    <a:pt x="569" y="15601"/>
                    <a:pt x="622" y="15750"/>
                  </a:cubicBezTo>
                  <a:cubicBezTo>
                    <a:pt x="906" y="16600"/>
                    <a:pt x="1288" y="17406"/>
                    <a:pt x="1746" y="18155"/>
                  </a:cubicBezTo>
                  <a:cubicBezTo>
                    <a:pt x="1850" y="18325"/>
                    <a:pt x="2242" y="18423"/>
                    <a:pt x="2357" y="18589"/>
                  </a:cubicBezTo>
                  <a:cubicBezTo>
                    <a:pt x="2458" y="18738"/>
                    <a:pt x="2284" y="18960"/>
                    <a:pt x="2395" y="19106"/>
                  </a:cubicBezTo>
                  <a:cubicBezTo>
                    <a:pt x="3075" y="20009"/>
                    <a:pt x="3881" y="20814"/>
                    <a:pt x="4786" y="21491"/>
                  </a:cubicBezTo>
                  <a:cubicBezTo>
                    <a:pt x="5057" y="21695"/>
                    <a:pt x="5508" y="21761"/>
                    <a:pt x="5800" y="21942"/>
                  </a:cubicBezTo>
                  <a:cubicBezTo>
                    <a:pt x="6018" y="22081"/>
                    <a:pt x="6074" y="22334"/>
                    <a:pt x="6303" y="22455"/>
                  </a:cubicBezTo>
                  <a:cubicBezTo>
                    <a:pt x="7979" y="23354"/>
                    <a:pt x="9892" y="23865"/>
                    <a:pt x="11929" y="23865"/>
                  </a:cubicBezTo>
                  <a:cubicBezTo>
                    <a:pt x="13963" y="23865"/>
                    <a:pt x="15882" y="23354"/>
                    <a:pt x="17558" y="22452"/>
                  </a:cubicBezTo>
                  <a:cubicBezTo>
                    <a:pt x="17812" y="22317"/>
                    <a:pt x="17722" y="22053"/>
                    <a:pt x="17965" y="21904"/>
                  </a:cubicBezTo>
                  <a:cubicBezTo>
                    <a:pt x="18225" y="21737"/>
                    <a:pt x="18815" y="21682"/>
                    <a:pt x="19065" y="21494"/>
                  </a:cubicBezTo>
                  <a:cubicBezTo>
                    <a:pt x="19974" y="20814"/>
                    <a:pt x="20783" y="20009"/>
                    <a:pt x="21466" y="19099"/>
                  </a:cubicBezTo>
                  <a:cubicBezTo>
                    <a:pt x="21584" y="18943"/>
                    <a:pt x="21487" y="18693"/>
                    <a:pt x="21598" y="18530"/>
                  </a:cubicBezTo>
                  <a:cubicBezTo>
                    <a:pt x="21702" y="18377"/>
                    <a:pt x="22015" y="18308"/>
                    <a:pt x="22112" y="18152"/>
                  </a:cubicBezTo>
                  <a:cubicBezTo>
                    <a:pt x="22567" y="17409"/>
                    <a:pt x="22941" y="16614"/>
                    <a:pt x="23226" y="15778"/>
                  </a:cubicBezTo>
                  <a:cubicBezTo>
                    <a:pt x="23278" y="15618"/>
                    <a:pt x="22823" y="15459"/>
                    <a:pt x="22872" y="15292"/>
                  </a:cubicBezTo>
                  <a:cubicBezTo>
                    <a:pt x="22921" y="15125"/>
                    <a:pt x="23476" y="14948"/>
                    <a:pt x="23518" y="14775"/>
                  </a:cubicBezTo>
                  <a:cubicBezTo>
                    <a:pt x="23702" y="14015"/>
                    <a:pt x="23816" y="13227"/>
                    <a:pt x="23847" y="12418"/>
                  </a:cubicBezTo>
                  <a:cubicBezTo>
                    <a:pt x="23854" y="12259"/>
                    <a:pt x="23587" y="12109"/>
                    <a:pt x="23587" y="11946"/>
                  </a:cubicBezTo>
                  <a:cubicBezTo>
                    <a:pt x="23587" y="11794"/>
                    <a:pt x="23854" y="11627"/>
                    <a:pt x="23851" y="11474"/>
                  </a:cubicBezTo>
                  <a:cubicBezTo>
                    <a:pt x="23820" y="10648"/>
                    <a:pt x="23705" y="9843"/>
                    <a:pt x="23514" y="9069"/>
                  </a:cubicBezTo>
                  <a:cubicBezTo>
                    <a:pt x="23476" y="8909"/>
                    <a:pt x="23032" y="8805"/>
                    <a:pt x="22987" y="8649"/>
                  </a:cubicBezTo>
                  <a:cubicBezTo>
                    <a:pt x="22938" y="8482"/>
                    <a:pt x="23285" y="8264"/>
                    <a:pt x="23230" y="8097"/>
                  </a:cubicBezTo>
                  <a:cubicBezTo>
                    <a:pt x="22948" y="7268"/>
                    <a:pt x="22577" y="6476"/>
                    <a:pt x="22129" y="5741"/>
                  </a:cubicBezTo>
                  <a:cubicBezTo>
                    <a:pt x="22025" y="5574"/>
                    <a:pt x="21328" y="5498"/>
                    <a:pt x="21217" y="5338"/>
                  </a:cubicBezTo>
                  <a:cubicBezTo>
                    <a:pt x="21105" y="5175"/>
                    <a:pt x="21584" y="4922"/>
                    <a:pt x="21466" y="4765"/>
                  </a:cubicBezTo>
                  <a:cubicBezTo>
                    <a:pt x="20779" y="3849"/>
                    <a:pt x="19957" y="3033"/>
                    <a:pt x="19037" y="2350"/>
                  </a:cubicBezTo>
                  <a:cubicBezTo>
                    <a:pt x="18808" y="2180"/>
                    <a:pt x="18062" y="2128"/>
                    <a:pt x="17822" y="1975"/>
                  </a:cubicBezTo>
                  <a:cubicBezTo>
                    <a:pt x="17583" y="1822"/>
                    <a:pt x="17850" y="1569"/>
                    <a:pt x="17600" y="1433"/>
                  </a:cubicBezTo>
                  <a:cubicBezTo>
                    <a:pt x="15913" y="521"/>
                    <a:pt x="13970" y="0"/>
                    <a:pt x="11929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289;p71">
              <a:extLst>
                <a:ext uri="{FF2B5EF4-FFF2-40B4-BE49-F238E27FC236}">
                  <a16:creationId xmlns:a16="http://schemas.microsoft.com/office/drawing/2014/main" id="{72199FA8-4F5A-4F01-8384-76FB407D458E}"/>
                </a:ext>
              </a:extLst>
            </p:cNvPr>
            <p:cNvSpPr/>
            <p:nvPr/>
          </p:nvSpPr>
          <p:spPr>
            <a:xfrm>
              <a:off x="4864875" y="7131350"/>
              <a:ext cx="356900" cy="23875"/>
            </a:xfrm>
            <a:custGeom>
              <a:avLst/>
              <a:gdLst/>
              <a:ahLst/>
              <a:cxnLst/>
              <a:rect l="l" t="t" r="r" b="b"/>
              <a:pathLst>
                <a:path w="14276" h="955" extrusionOk="0">
                  <a:moveTo>
                    <a:pt x="1" y="0"/>
                  </a:moveTo>
                  <a:cubicBezTo>
                    <a:pt x="476" y="354"/>
                    <a:pt x="976" y="673"/>
                    <a:pt x="1504" y="955"/>
                  </a:cubicBezTo>
                  <a:lnTo>
                    <a:pt x="12776" y="955"/>
                  </a:lnTo>
                  <a:cubicBezTo>
                    <a:pt x="13300" y="673"/>
                    <a:pt x="13800" y="354"/>
                    <a:pt x="14276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290;p71">
              <a:extLst>
                <a:ext uri="{FF2B5EF4-FFF2-40B4-BE49-F238E27FC236}">
                  <a16:creationId xmlns:a16="http://schemas.microsoft.com/office/drawing/2014/main" id="{1E8CE40A-492F-4243-98B4-CA7FD8A0D06B}"/>
                </a:ext>
              </a:extLst>
            </p:cNvPr>
            <p:cNvSpPr/>
            <p:nvPr/>
          </p:nvSpPr>
          <p:spPr>
            <a:xfrm>
              <a:off x="4788700" y="7047700"/>
              <a:ext cx="509350" cy="23875"/>
            </a:xfrm>
            <a:custGeom>
              <a:avLst/>
              <a:gdLst/>
              <a:ahLst/>
              <a:cxnLst/>
              <a:rect l="l" t="t" r="r" b="b"/>
              <a:pathLst>
                <a:path w="20374" h="955" extrusionOk="0">
                  <a:moveTo>
                    <a:pt x="1" y="0"/>
                  </a:moveTo>
                  <a:cubicBezTo>
                    <a:pt x="202" y="330"/>
                    <a:pt x="417" y="646"/>
                    <a:pt x="650" y="955"/>
                  </a:cubicBezTo>
                  <a:lnTo>
                    <a:pt x="19724" y="955"/>
                  </a:lnTo>
                  <a:cubicBezTo>
                    <a:pt x="19953" y="646"/>
                    <a:pt x="20169" y="330"/>
                    <a:pt x="20373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291;p71">
              <a:extLst>
                <a:ext uri="{FF2B5EF4-FFF2-40B4-BE49-F238E27FC236}">
                  <a16:creationId xmlns:a16="http://schemas.microsoft.com/office/drawing/2014/main" id="{788EDAFA-D41A-49B2-9CED-805D01D0300A}"/>
                </a:ext>
              </a:extLst>
            </p:cNvPr>
            <p:cNvSpPr/>
            <p:nvPr/>
          </p:nvSpPr>
          <p:spPr>
            <a:xfrm>
              <a:off x="4753825" y="6964050"/>
              <a:ext cx="579025" cy="23900"/>
            </a:xfrm>
            <a:custGeom>
              <a:avLst/>
              <a:gdLst/>
              <a:ahLst/>
              <a:cxnLst/>
              <a:rect l="l" t="t" r="r" b="b"/>
              <a:pathLst>
                <a:path w="23161" h="956" extrusionOk="0">
                  <a:moveTo>
                    <a:pt x="0" y="1"/>
                  </a:moveTo>
                  <a:cubicBezTo>
                    <a:pt x="77" y="323"/>
                    <a:pt x="170" y="643"/>
                    <a:pt x="278" y="955"/>
                  </a:cubicBezTo>
                  <a:lnTo>
                    <a:pt x="22883" y="955"/>
                  </a:lnTo>
                  <a:cubicBezTo>
                    <a:pt x="22990" y="643"/>
                    <a:pt x="23084" y="323"/>
                    <a:pt x="23160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292;p71">
              <a:extLst>
                <a:ext uri="{FF2B5EF4-FFF2-40B4-BE49-F238E27FC236}">
                  <a16:creationId xmlns:a16="http://schemas.microsoft.com/office/drawing/2014/main" id="{C471ABBD-4A85-42A7-8C7B-3928DFD2A5AF}"/>
                </a:ext>
              </a:extLst>
            </p:cNvPr>
            <p:cNvSpPr/>
            <p:nvPr/>
          </p:nvSpPr>
          <p:spPr>
            <a:xfrm>
              <a:off x="4745050" y="6880400"/>
              <a:ext cx="596550" cy="23900"/>
            </a:xfrm>
            <a:custGeom>
              <a:avLst/>
              <a:gdLst/>
              <a:ahLst/>
              <a:cxnLst/>
              <a:rect l="l" t="t" r="r" b="b"/>
              <a:pathLst>
                <a:path w="23862" h="956" extrusionOk="0">
                  <a:moveTo>
                    <a:pt x="11" y="1"/>
                  </a:moveTo>
                  <a:cubicBezTo>
                    <a:pt x="4" y="157"/>
                    <a:pt x="1" y="317"/>
                    <a:pt x="1" y="476"/>
                  </a:cubicBezTo>
                  <a:cubicBezTo>
                    <a:pt x="1" y="636"/>
                    <a:pt x="4" y="796"/>
                    <a:pt x="11" y="955"/>
                  </a:cubicBezTo>
                  <a:lnTo>
                    <a:pt x="23851" y="955"/>
                  </a:lnTo>
                  <a:cubicBezTo>
                    <a:pt x="23858" y="796"/>
                    <a:pt x="23862" y="636"/>
                    <a:pt x="23862" y="476"/>
                  </a:cubicBezTo>
                  <a:cubicBezTo>
                    <a:pt x="23862" y="317"/>
                    <a:pt x="23858" y="157"/>
                    <a:pt x="23851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293;p71">
              <a:extLst>
                <a:ext uri="{FF2B5EF4-FFF2-40B4-BE49-F238E27FC236}">
                  <a16:creationId xmlns:a16="http://schemas.microsoft.com/office/drawing/2014/main" id="{A4503CA7-CD66-4CD9-96EC-1C428B3444F4}"/>
                </a:ext>
              </a:extLst>
            </p:cNvPr>
            <p:cNvSpPr/>
            <p:nvPr/>
          </p:nvSpPr>
          <p:spPr>
            <a:xfrm>
              <a:off x="4753725" y="6796775"/>
              <a:ext cx="579200" cy="23875"/>
            </a:xfrm>
            <a:custGeom>
              <a:avLst/>
              <a:gdLst/>
              <a:ahLst/>
              <a:cxnLst/>
              <a:rect l="l" t="t" r="r" b="b"/>
              <a:pathLst>
                <a:path w="23168" h="955" extrusionOk="0">
                  <a:moveTo>
                    <a:pt x="282" y="0"/>
                  </a:moveTo>
                  <a:cubicBezTo>
                    <a:pt x="174" y="309"/>
                    <a:pt x="81" y="628"/>
                    <a:pt x="1" y="955"/>
                  </a:cubicBezTo>
                  <a:lnTo>
                    <a:pt x="23168" y="955"/>
                  </a:lnTo>
                  <a:cubicBezTo>
                    <a:pt x="23088" y="628"/>
                    <a:pt x="22994" y="309"/>
                    <a:pt x="22890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294;p71">
              <a:extLst>
                <a:ext uri="{FF2B5EF4-FFF2-40B4-BE49-F238E27FC236}">
                  <a16:creationId xmlns:a16="http://schemas.microsoft.com/office/drawing/2014/main" id="{D7B9B32D-34B8-4116-B35D-8D8E68962456}"/>
                </a:ext>
              </a:extLst>
            </p:cNvPr>
            <p:cNvSpPr/>
            <p:nvPr/>
          </p:nvSpPr>
          <p:spPr>
            <a:xfrm>
              <a:off x="4788700" y="6713025"/>
              <a:ext cx="509350" cy="23900"/>
            </a:xfrm>
            <a:custGeom>
              <a:avLst/>
              <a:gdLst/>
              <a:ahLst/>
              <a:cxnLst/>
              <a:rect l="l" t="t" r="r" b="b"/>
              <a:pathLst>
                <a:path w="20374" h="956" extrusionOk="0">
                  <a:moveTo>
                    <a:pt x="650" y="1"/>
                  </a:moveTo>
                  <a:cubicBezTo>
                    <a:pt x="417" y="310"/>
                    <a:pt x="202" y="626"/>
                    <a:pt x="1" y="955"/>
                  </a:cubicBezTo>
                  <a:lnTo>
                    <a:pt x="20373" y="955"/>
                  </a:lnTo>
                  <a:cubicBezTo>
                    <a:pt x="20169" y="626"/>
                    <a:pt x="19953" y="310"/>
                    <a:pt x="19724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295;p71">
              <a:extLst>
                <a:ext uri="{FF2B5EF4-FFF2-40B4-BE49-F238E27FC236}">
                  <a16:creationId xmlns:a16="http://schemas.microsoft.com/office/drawing/2014/main" id="{D2393647-93E7-4BE8-B642-D3AE5EA599A8}"/>
                </a:ext>
              </a:extLst>
            </p:cNvPr>
            <p:cNvSpPr/>
            <p:nvPr/>
          </p:nvSpPr>
          <p:spPr>
            <a:xfrm>
              <a:off x="4864875" y="6629475"/>
              <a:ext cx="356900" cy="23900"/>
            </a:xfrm>
            <a:custGeom>
              <a:avLst/>
              <a:gdLst/>
              <a:ahLst/>
              <a:cxnLst/>
              <a:rect l="l" t="t" r="r" b="b"/>
              <a:pathLst>
                <a:path w="14276" h="956" extrusionOk="0">
                  <a:moveTo>
                    <a:pt x="1500" y="1"/>
                  </a:moveTo>
                  <a:cubicBezTo>
                    <a:pt x="976" y="278"/>
                    <a:pt x="476" y="598"/>
                    <a:pt x="1" y="955"/>
                  </a:cubicBezTo>
                  <a:lnTo>
                    <a:pt x="14276" y="955"/>
                  </a:lnTo>
                  <a:cubicBezTo>
                    <a:pt x="13804" y="598"/>
                    <a:pt x="13304" y="278"/>
                    <a:pt x="12776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296;p71">
              <a:extLst>
                <a:ext uri="{FF2B5EF4-FFF2-40B4-BE49-F238E27FC236}">
                  <a16:creationId xmlns:a16="http://schemas.microsoft.com/office/drawing/2014/main" id="{6BDB5A64-2FB4-4D5C-B999-ADB0E8009714}"/>
                </a:ext>
              </a:extLst>
            </p:cNvPr>
            <p:cNvSpPr/>
            <p:nvPr/>
          </p:nvSpPr>
          <p:spPr>
            <a:xfrm>
              <a:off x="4989750" y="6838750"/>
              <a:ext cx="107175" cy="107100"/>
            </a:xfrm>
            <a:custGeom>
              <a:avLst/>
              <a:gdLst/>
              <a:ahLst/>
              <a:cxnLst/>
              <a:rect l="l" t="t" r="r" b="b"/>
              <a:pathLst>
                <a:path w="4287" h="4284" extrusionOk="0">
                  <a:moveTo>
                    <a:pt x="2145" y="1"/>
                  </a:moveTo>
                  <a:cubicBezTo>
                    <a:pt x="962" y="1"/>
                    <a:pt x="0" y="959"/>
                    <a:pt x="0" y="2142"/>
                  </a:cubicBezTo>
                  <a:cubicBezTo>
                    <a:pt x="0" y="3326"/>
                    <a:pt x="962" y="4284"/>
                    <a:pt x="2145" y="4284"/>
                  </a:cubicBezTo>
                  <a:cubicBezTo>
                    <a:pt x="3325" y="4284"/>
                    <a:pt x="4286" y="3326"/>
                    <a:pt x="4286" y="2142"/>
                  </a:cubicBezTo>
                  <a:cubicBezTo>
                    <a:pt x="4286" y="959"/>
                    <a:pt x="3325" y="1"/>
                    <a:pt x="2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297;p71">
              <a:extLst>
                <a:ext uri="{FF2B5EF4-FFF2-40B4-BE49-F238E27FC236}">
                  <a16:creationId xmlns:a16="http://schemas.microsoft.com/office/drawing/2014/main" id="{4707CCBD-BD2C-473C-8028-1851D9D5FB83}"/>
                </a:ext>
              </a:extLst>
            </p:cNvPr>
            <p:cNvSpPr/>
            <p:nvPr/>
          </p:nvSpPr>
          <p:spPr>
            <a:xfrm>
              <a:off x="4211625" y="7079100"/>
              <a:ext cx="376500" cy="376000"/>
            </a:xfrm>
            <a:custGeom>
              <a:avLst/>
              <a:gdLst/>
              <a:ahLst/>
              <a:cxnLst/>
              <a:rect l="l" t="t" r="r" b="b"/>
              <a:pathLst>
                <a:path w="15060" h="15040" extrusionOk="0">
                  <a:moveTo>
                    <a:pt x="7068" y="1"/>
                  </a:moveTo>
                  <a:cubicBezTo>
                    <a:pt x="7066" y="1"/>
                    <a:pt x="7065" y="1"/>
                    <a:pt x="7063" y="1"/>
                  </a:cubicBezTo>
                  <a:cubicBezTo>
                    <a:pt x="5366" y="105"/>
                    <a:pt x="3818" y="771"/>
                    <a:pt x="2610" y="1816"/>
                  </a:cubicBezTo>
                  <a:cubicBezTo>
                    <a:pt x="2492" y="1917"/>
                    <a:pt x="2589" y="2212"/>
                    <a:pt x="2478" y="2319"/>
                  </a:cubicBezTo>
                  <a:cubicBezTo>
                    <a:pt x="2360" y="2434"/>
                    <a:pt x="2037" y="2361"/>
                    <a:pt x="1930" y="2486"/>
                  </a:cubicBezTo>
                  <a:cubicBezTo>
                    <a:pt x="850" y="3683"/>
                    <a:pt x="153" y="5228"/>
                    <a:pt x="21" y="6935"/>
                  </a:cubicBezTo>
                  <a:cubicBezTo>
                    <a:pt x="4" y="7126"/>
                    <a:pt x="396" y="7272"/>
                    <a:pt x="396" y="7470"/>
                  </a:cubicBezTo>
                  <a:cubicBezTo>
                    <a:pt x="396" y="7591"/>
                    <a:pt x="0" y="7768"/>
                    <a:pt x="7" y="7890"/>
                  </a:cubicBezTo>
                  <a:cubicBezTo>
                    <a:pt x="90" y="9625"/>
                    <a:pt x="764" y="11208"/>
                    <a:pt x="1826" y="12440"/>
                  </a:cubicBezTo>
                  <a:cubicBezTo>
                    <a:pt x="1933" y="12565"/>
                    <a:pt x="2211" y="12474"/>
                    <a:pt x="2325" y="12592"/>
                  </a:cubicBezTo>
                  <a:cubicBezTo>
                    <a:pt x="2437" y="12703"/>
                    <a:pt x="2384" y="13023"/>
                    <a:pt x="2502" y="13130"/>
                  </a:cubicBezTo>
                  <a:cubicBezTo>
                    <a:pt x="3724" y="14227"/>
                    <a:pt x="5310" y="14932"/>
                    <a:pt x="7056" y="15039"/>
                  </a:cubicBezTo>
                  <a:cubicBezTo>
                    <a:pt x="7059" y="15039"/>
                    <a:pt x="7062" y="15040"/>
                    <a:pt x="7065" y="15040"/>
                  </a:cubicBezTo>
                  <a:cubicBezTo>
                    <a:pt x="7220" y="15040"/>
                    <a:pt x="7417" y="14775"/>
                    <a:pt x="7577" y="14775"/>
                  </a:cubicBezTo>
                  <a:cubicBezTo>
                    <a:pt x="7733" y="14775"/>
                    <a:pt x="7846" y="15040"/>
                    <a:pt x="8002" y="15040"/>
                  </a:cubicBezTo>
                  <a:cubicBezTo>
                    <a:pt x="8004" y="15040"/>
                    <a:pt x="8007" y="15039"/>
                    <a:pt x="8010" y="15039"/>
                  </a:cubicBezTo>
                  <a:cubicBezTo>
                    <a:pt x="9756" y="14928"/>
                    <a:pt x="11342" y="14224"/>
                    <a:pt x="12567" y="13123"/>
                  </a:cubicBezTo>
                  <a:cubicBezTo>
                    <a:pt x="12672" y="13030"/>
                    <a:pt x="12560" y="12554"/>
                    <a:pt x="12658" y="12457"/>
                  </a:cubicBezTo>
                  <a:cubicBezTo>
                    <a:pt x="12686" y="12429"/>
                    <a:pt x="12724" y="12419"/>
                    <a:pt x="12768" y="12419"/>
                  </a:cubicBezTo>
                  <a:cubicBezTo>
                    <a:pt x="12877" y="12419"/>
                    <a:pt x="13020" y="12482"/>
                    <a:pt x="13127" y="12482"/>
                  </a:cubicBezTo>
                  <a:cubicBezTo>
                    <a:pt x="13172" y="12482"/>
                    <a:pt x="13210" y="12471"/>
                    <a:pt x="13237" y="12440"/>
                  </a:cubicBezTo>
                  <a:cubicBezTo>
                    <a:pt x="14299" y="11208"/>
                    <a:pt x="14973" y="9625"/>
                    <a:pt x="15056" y="7890"/>
                  </a:cubicBezTo>
                  <a:cubicBezTo>
                    <a:pt x="15059" y="7768"/>
                    <a:pt x="14834" y="7643"/>
                    <a:pt x="14834" y="7522"/>
                  </a:cubicBezTo>
                  <a:cubicBezTo>
                    <a:pt x="14834" y="7324"/>
                    <a:pt x="15056" y="7126"/>
                    <a:pt x="15039" y="6935"/>
                  </a:cubicBezTo>
                  <a:cubicBezTo>
                    <a:pt x="14910" y="5231"/>
                    <a:pt x="14213" y="3687"/>
                    <a:pt x="13137" y="2489"/>
                  </a:cubicBezTo>
                  <a:cubicBezTo>
                    <a:pt x="13116" y="2467"/>
                    <a:pt x="13088" y="2458"/>
                    <a:pt x="13054" y="2458"/>
                  </a:cubicBezTo>
                  <a:cubicBezTo>
                    <a:pt x="12940" y="2458"/>
                    <a:pt x="12767" y="2555"/>
                    <a:pt x="12652" y="2555"/>
                  </a:cubicBezTo>
                  <a:cubicBezTo>
                    <a:pt x="12619" y="2555"/>
                    <a:pt x="12591" y="2547"/>
                    <a:pt x="12571" y="2527"/>
                  </a:cubicBezTo>
                  <a:cubicBezTo>
                    <a:pt x="12456" y="2416"/>
                    <a:pt x="12571" y="1920"/>
                    <a:pt x="12449" y="1816"/>
                  </a:cubicBezTo>
                  <a:cubicBezTo>
                    <a:pt x="11245" y="775"/>
                    <a:pt x="9704" y="112"/>
                    <a:pt x="8014" y="4"/>
                  </a:cubicBezTo>
                  <a:cubicBezTo>
                    <a:pt x="8011" y="4"/>
                    <a:pt x="8009" y="4"/>
                    <a:pt x="8006" y="4"/>
                  </a:cubicBezTo>
                  <a:cubicBezTo>
                    <a:pt x="7850" y="4"/>
                    <a:pt x="7720" y="320"/>
                    <a:pt x="7566" y="320"/>
                  </a:cubicBezTo>
                  <a:cubicBezTo>
                    <a:pt x="7412" y="320"/>
                    <a:pt x="7220" y="1"/>
                    <a:pt x="7068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298;p71">
              <a:extLst>
                <a:ext uri="{FF2B5EF4-FFF2-40B4-BE49-F238E27FC236}">
                  <a16:creationId xmlns:a16="http://schemas.microsoft.com/office/drawing/2014/main" id="{00178FA3-9386-46F2-9946-0BD0AAFBC491}"/>
                </a:ext>
              </a:extLst>
            </p:cNvPr>
            <p:cNvSpPr/>
            <p:nvPr/>
          </p:nvSpPr>
          <p:spPr>
            <a:xfrm>
              <a:off x="4211525" y="7078750"/>
              <a:ext cx="376675" cy="376700"/>
            </a:xfrm>
            <a:custGeom>
              <a:avLst/>
              <a:gdLst/>
              <a:ahLst/>
              <a:cxnLst/>
              <a:rect l="l" t="t" r="r" b="b"/>
              <a:pathLst>
                <a:path w="15067" h="15068" extrusionOk="0">
                  <a:moveTo>
                    <a:pt x="7535" y="1"/>
                  </a:moveTo>
                  <a:cubicBezTo>
                    <a:pt x="7372" y="1"/>
                    <a:pt x="7216" y="8"/>
                    <a:pt x="7057" y="18"/>
                  </a:cubicBezTo>
                  <a:lnTo>
                    <a:pt x="7057" y="6272"/>
                  </a:lnTo>
                  <a:lnTo>
                    <a:pt x="2614" y="1830"/>
                  </a:lnTo>
                  <a:cubicBezTo>
                    <a:pt x="2371" y="2038"/>
                    <a:pt x="2146" y="2260"/>
                    <a:pt x="1934" y="2496"/>
                  </a:cubicBezTo>
                  <a:lnTo>
                    <a:pt x="6383" y="6946"/>
                  </a:lnTo>
                  <a:lnTo>
                    <a:pt x="25" y="6946"/>
                  </a:lnTo>
                  <a:cubicBezTo>
                    <a:pt x="8" y="7140"/>
                    <a:pt x="1" y="7338"/>
                    <a:pt x="1" y="7536"/>
                  </a:cubicBezTo>
                  <a:cubicBezTo>
                    <a:pt x="1" y="7657"/>
                    <a:pt x="4" y="7779"/>
                    <a:pt x="11" y="7900"/>
                  </a:cubicBezTo>
                  <a:lnTo>
                    <a:pt x="6383" y="7900"/>
                  </a:lnTo>
                  <a:lnTo>
                    <a:pt x="1830" y="12454"/>
                  </a:lnTo>
                  <a:cubicBezTo>
                    <a:pt x="2038" y="12693"/>
                    <a:pt x="2260" y="12922"/>
                    <a:pt x="2496" y="13134"/>
                  </a:cubicBezTo>
                  <a:lnTo>
                    <a:pt x="7057" y="8573"/>
                  </a:lnTo>
                  <a:lnTo>
                    <a:pt x="7057" y="15050"/>
                  </a:lnTo>
                  <a:cubicBezTo>
                    <a:pt x="7216" y="15060"/>
                    <a:pt x="7372" y="15067"/>
                    <a:pt x="7535" y="15067"/>
                  </a:cubicBezTo>
                  <a:cubicBezTo>
                    <a:pt x="7695" y="15067"/>
                    <a:pt x="7855" y="15060"/>
                    <a:pt x="8011" y="15050"/>
                  </a:cubicBezTo>
                  <a:lnTo>
                    <a:pt x="8011" y="8573"/>
                  </a:lnTo>
                  <a:lnTo>
                    <a:pt x="12571" y="13134"/>
                  </a:lnTo>
                  <a:cubicBezTo>
                    <a:pt x="12807" y="12922"/>
                    <a:pt x="13033" y="12693"/>
                    <a:pt x="13238" y="12454"/>
                  </a:cubicBezTo>
                  <a:lnTo>
                    <a:pt x="8688" y="7900"/>
                  </a:lnTo>
                  <a:lnTo>
                    <a:pt x="15060" y="7900"/>
                  </a:lnTo>
                  <a:cubicBezTo>
                    <a:pt x="15063" y="7779"/>
                    <a:pt x="15067" y="7657"/>
                    <a:pt x="15067" y="7536"/>
                  </a:cubicBezTo>
                  <a:cubicBezTo>
                    <a:pt x="15067" y="7334"/>
                    <a:pt x="15060" y="7140"/>
                    <a:pt x="15046" y="6946"/>
                  </a:cubicBezTo>
                  <a:lnTo>
                    <a:pt x="8688" y="6946"/>
                  </a:lnTo>
                  <a:lnTo>
                    <a:pt x="13134" y="2496"/>
                  </a:lnTo>
                  <a:cubicBezTo>
                    <a:pt x="12922" y="2260"/>
                    <a:pt x="12696" y="2038"/>
                    <a:pt x="12457" y="1830"/>
                  </a:cubicBezTo>
                  <a:lnTo>
                    <a:pt x="8011" y="6272"/>
                  </a:lnTo>
                  <a:lnTo>
                    <a:pt x="8011" y="18"/>
                  </a:lnTo>
                  <a:cubicBezTo>
                    <a:pt x="7855" y="8"/>
                    <a:pt x="7695" y="1"/>
                    <a:pt x="75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299;p71">
              <a:extLst>
                <a:ext uri="{FF2B5EF4-FFF2-40B4-BE49-F238E27FC236}">
                  <a16:creationId xmlns:a16="http://schemas.microsoft.com/office/drawing/2014/main" id="{15CA5018-0C14-4E70-836D-8BF6A084B907}"/>
                </a:ext>
              </a:extLst>
            </p:cNvPr>
            <p:cNvSpPr/>
            <p:nvPr/>
          </p:nvSpPr>
          <p:spPr>
            <a:xfrm>
              <a:off x="4253700" y="7133925"/>
              <a:ext cx="292350" cy="266350"/>
            </a:xfrm>
            <a:custGeom>
              <a:avLst/>
              <a:gdLst/>
              <a:ahLst/>
              <a:cxnLst/>
              <a:rect l="l" t="t" r="r" b="b"/>
              <a:pathLst>
                <a:path w="11694" h="10654" extrusionOk="0">
                  <a:moveTo>
                    <a:pt x="5848" y="0"/>
                  </a:moveTo>
                  <a:cubicBezTo>
                    <a:pt x="4485" y="0"/>
                    <a:pt x="3122" y="520"/>
                    <a:pt x="2083" y="1560"/>
                  </a:cubicBezTo>
                  <a:cubicBezTo>
                    <a:pt x="0" y="3642"/>
                    <a:pt x="0" y="7012"/>
                    <a:pt x="2083" y="9094"/>
                  </a:cubicBezTo>
                  <a:cubicBezTo>
                    <a:pt x="3122" y="10134"/>
                    <a:pt x="4485" y="10654"/>
                    <a:pt x="5848" y="10654"/>
                  </a:cubicBezTo>
                  <a:cubicBezTo>
                    <a:pt x="7212" y="10654"/>
                    <a:pt x="8575" y="10134"/>
                    <a:pt x="9614" y="9094"/>
                  </a:cubicBezTo>
                  <a:cubicBezTo>
                    <a:pt x="11693" y="7012"/>
                    <a:pt x="11693" y="3642"/>
                    <a:pt x="9614" y="1560"/>
                  </a:cubicBezTo>
                  <a:cubicBezTo>
                    <a:pt x="8575" y="520"/>
                    <a:pt x="7212" y="0"/>
                    <a:pt x="5848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300;p71">
              <a:extLst>
                <a:ext uri="{FF2B5EF4-FFF2-40B4-BE49-F238E27FC236}">
                  <a16:creationId xmlns:a16="http://schemas.microsoft.com/office/drawing/2014/main" id="{B3C53307-EB43-4E39-894D-39106DD3D04D}"/>
                </a:ext>
              </a:extLst>
            </p:cNvPr>
            <p:cNvSpPr/>
            <p:nvPr/>
          </p:nvSpPr>
          <p:spPr>
            <a:xfrm>
              <a:off x="4322500" y="7189725"/>
              <a:ext cx="154725" cy="154750"/>
            </a:xfrm>
            <a:custGeom>
              <a:avLst/>
              <a:gdLst/>
              <a:ahLst/>
              <a:cxnLst/>
              <a:rect l="l" t="t" r="r" b="b"/>
              <a:pathLst>
                <a:path w="6189" h="6190" extrusionOk="0">
                  <a:moveTo>
                    <a:pt x="3096" y="1"/>
                  </a:moveTo>
                  <a:cubicBezTo>
                    <a:pt x="1385" y="1"/>
                    <a:pt x="1" y="1386"/>
                    <a:pt x="1" y="3097"/>
                  </a:cubicBezTo>
                  <a:cubicBezTo>
                    <a:pt x="1" y="4804"/>
                    <a:pt x="1385" y="6189"/>
                    <a:pt x="3096" y="6189"/>
                  </a:cubicBezTo>
                  <a:cubicBezTo>
                    <a:pt x="4804" y="6189"/>
                    <a:pt x="6189" y="4804"/>
                    <a:pt x="6189" y="3097"/>
                  </a:cubicBezTo>
                  <a:cubicBezTo>
                    <a:pt x="6189" y="1386"/>
                    <a:pt x="4804" y="1"/>
                    <a:pt x="3096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301;p71">
              <a:extLst>
                <a:ext uri="{FF2B5EF4-FFF2-40B4-BE49-F238E27FC236}">
                  <a16:creationId xmlns:a16="http://schemas.microsoft.com/office/drawing/2014/main" id="{69BF543B-FCA7-484C-8A66-223061B6797F}"/>
                </a:ext>
              </a:extLst>
            </p:cNvPr>
            <p:cNvSpPr/>
            <p:nvPr/>
          </p:nvSpPr>
          <p:spPr>
            <a:xfrm>
              <a:off x="4167275" y="7455425"/>
              <a:ext cx="376675" cy="93475"/>
            </a:xfrm>
            <a:custGeom>
              <a:avLst/>
              <a:gdLst/>
              <a:ahLst/>
              <a:cxnLst/>
              <a:rect l="l" t="t" r="r" b="b"/>
              <a:pathLst>
                <a:path w="15067" h="3739" extrusionOk="0">
                  <a:moveTo>
                    <a:pt x="483" y="0"/>
                  </a:moveTo>
                  <a:cubicBezTo>
                    <a:pt x="216" y="0"/>
                    <a:pt x="1" y="219"/>
                    <a:pt x="1" y="483"/>
                  </a:cubicBezTo>
                  <a:lnTo>
                    <a:pt x="1" y="3256"/>
                  </a:lnTo>
                  <a:cubicBezTo>
                    <a:pt x="1" y="3519"/>
                    <a:pt x="216" y="3738"/>
                    <a:pt x="483" y="3738"/>
                  </a:cubicBezTo>
                  <a:lnTo>
                    <a:pt x="14584" y="3738"/>
                  </a:lnTo>
                  <a:cubicBezTo>
                    <a:pt x="14852" y="3738"/>
                    <a:pt x="15067" y="3519"/>
                    <a:pt x="15067" y="3256"/>
                  </a:cubicBezTo>
                  <a:lnTo>
                    <a:pt x="15067" y="483"/>
                  </a:lnTo>
                  <a:cubicBezTo>
                    <a:pt x="15067" y="219"/>
                    <a:pt x="14852" y="0"/>
                    <a:pt x="14584" y="0"/>
                  </a:cubicBezTo>
                  <a:lnTo>
                    <a:pt x="11881" y="0"/>
                  </a:lnTo>
                  <a:lnTo>
                    <a:pt x="11384" y="337"/>
                  </a:lnTo>
                  <a:lnTo>
                    <a:pt x="10926" y="0"/>
                  </a:lnTo>
                  <a:lnTo>
                    <a:pt x="8011" y="0"/>
                  </a:lnTo>
                  <a:lnTo>
                    <a:pt x="7473" y="420"/>
                  </a:lnTo>
                  <a:lnTo>
                    <a:pt x="7056" y="0"/>
                  </a:lnTo>
                  <a:lnTo>
                    <a:pt x="4141" y="0"/>
                  </a:lnTo>
                  <a:lnTo>
                    <a:pt x="3666" y="319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302;p71">
              <a:extLst>
                <a:ext uri="{FF2B5EF4-FFF2-40B4-BE49-F238E27FC236}">
                  <a16:creationId xmlns:a16="http://schemas.microsoft.com/office/drawing/2014/main" id="{CC8E853D-8E01-49CF-AAA6-57CDC74FCFF9}"/>
                </a:ext>
              </a:extLst>
            </p:cNvPr>
            <p:cNvSpPr/>
            <p:nvPr/>
          </p:nvSpPr>
          <p:spPr>
            <a:xfrm>
              <a:off x="4343675" y="7455425"/>
              <a:ext cx="23875" cy="93375"/>
            </a:xfrm>
            <a:custGeom>
              <a:avLst/>
              <a:gdLst/>
              <a:ahLst/>
              <a:cxnLst/>
              <a:rect l="l" t="t" r="r" b="b"/>
              <a:pathLst>
                <a:path w="955" h="3735" extrusionOk="0">
                  <a:moveTo>
                    <a:pt x="0" y="0"/>
                  </a:moveTo>
                  <a:lnTo>
                    <a:pt x="0" y="3735"/>
                  </a:lnTo>
                  <a:lnTo>
                    <a:pt x="955" y="3735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303;p71">
              <a:extLst>
                <a:ext uri="{FF2B5EF4-FFF2-40B4-BE49-F238E27FC236}">
                  <a16:creationId xmlns:a16="http://schemas.microsoft.com/office/drawing/2014/main" id="{E4B4034E-4DD9-4372-A8B2-74BC477507D3}"/>
                </a:ext>
              </a:extLst>
            </p:cNvPr>
            <p:cNvSpPr/>
            <p:nvPr/>
          </p:nvSpPr>
          <p:spPr>
            <a:xfrm>
              <a:off x="4246925" y="7455425"/>
              <a:ext cx="23900" cy="93375"/>
            </a:xfrm>
            <a:custGeom>
              <a:avLst/>
              <a:gdLst/>
              <a:ahLst/>
              <a:cxnLst/>
              <a:rect l="l" t="t" r="r" b="b"/>
              <a:pathLst>
                <a:path w="956" h="3735" extrusionOk="0">
                  <a:moveTo>
                    <a:pt x="1" y="0"/>
                  </a:moveTo>
                  <a:lnTo>
                    <a:pt x="1" y="3735"/>
                  </a:lnTo>
                  <a:lnTo>
                    <a:pt x="955" y="3735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304;p71">
              <a:extLst>
                <a:ext uri="{FF2B5EF4-FFF2-40B4-BE49-F238E27FC236}">
                  <a16:creationId xmlns:a16="http://schemas.microsoft.com/office/drawing/2014/main" id="{9826C1AD-2964-4E97-ABAD-E59B2F565898}"/>
                </a:ext>
              </a:extLst>
            </p:cNvPr>
            <p:cNvSpPr/>
            <p:nvPr/>
          </p:nvSpPr>
          <p:spPr>
            <a:xfrm>
              <a:off x="4440425" y="7455425"/>
              <a:ext cx="23875" cy="93375"/>
            </a:xfrm>
            <a:custGeom>
              <a:avLst/>
              <a:gdLst/>
              <a:ahLst/>
              <a:cxnLst/>
              <a:rect l="l" t="t" r="r" b="b"/>
              <a:pathLst>
                <a:path w="955" h="3735" extrusionOk="0">
                  <a:moveTo>
                    <a:pt x="0" y="0"/>
                  </a:moveTo>
                  <a:lnTo>
                    <a:pt x="0" y="3735"/>
                  </a:lnTo>
                  <a:lnTo>
                    <a:pt x="955" y="3735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305;p71">
              <a:extLst>
                <a:ext uri="{FF2B5EF4-FFF2-40B4-BE49-F238E27FC236}">
                  <a16:creationId xmlns:a16="http://schemas.microsoft.com/office/drawing/2014/main" id="{021C6BA8-38E2-4FC5-A0D8-DFE2C0D94B18}"/>
                </a:ext>
              </a:extLst>
            </p:cNvPr>
            <p:cNvSpPr/>
            <p:nvPr/>
          </p:nvSpPr>
          <p:spPr>
            <a:xfrm>
              <a:off x="4206225" y="7548875"/>
              <a:ext cx="376775" cy="93375"/>
            </a:xfrm>
            <a:custGeom>
              <a:avLst/>
              <a:gdLst/>
              <a:ahLst/>
              <a:cxnLst/>
              <a:rect l="l" t="t" r="r" b="b"/>
              <a:pathLst>
                <a:path w="15071" h="3735" extrusionOk="0">
                  <a:moveTo>
                    <a:pt x="487" y="0"/>
                  </a:moveTo>
                  <a:cubicBezTo>
                    <a:pt x="220" y="0"/>
                    <a:pt x="1" y="215"/>
                    <a:pt x="1" y="482"/>
                  </a:cubicBezTo>
                  <a:lnTo>
                    <a:pt x="1" y="3252"/>
                  </a:lnTo>
                  <a:cubicBezTo>
                    <a:pt x="1" y="3519"/>
                    <a:pt x="220" y="3735"/>
                    <a:pt x="487" y="3735"/>
                  </a:cubicBezTo>
                  <a:lnTo>
                    <a:pt x="3187" y="3735"/>
                  </a:lnTo>
                  <a:lnTo>
                    <a:pt x="3666" y="3436"/>
                  </a:lnTo>
                  <a:lnTo>
                    <a:pt x="4141" y="3735"/>
                  </a:lnTo>
                  <a:lnTo>
                    <a:pt x="7057" y="3735"/>
                  </a:lnTo>
                  <a:lnTo>
                    <a:pt x="7577" y="3422"/>
                  </a:lnTo>
                  <a:lnTo>
                    <a:pt x="8011" y="3735"/>
                  </a:lnTo>
                  <a:lnTo>
                    <a:pt x="10927" y="3735"/>
                  </a:lnTo>
                  <a:lnTo>
                    <a:pt x="11381" y="3287"/>
                  </a:lnTo>
                  <a:lnTo>
                    <a:pt x="11881" y="3735"/>
                  </a:lnTo>
                  <a:lnTo>
                    <a:pt x="14585" y="3735"/>
                  </a:lnTo>
                  <a:cubicBezTo>
                    <a:pt x="14852" y="3735"/>
                    <a:pt x="15071" y="3519"/>
                    <a:pt x="15071" y="3252"/>
                  </a:cubicBezTo>
                  <a:lnTo>
                    <a:pt x="15071" y="482"/>
                  </a:lnTo>
                  <a:lnTo>
                    <a:pt x="15067" y="482"/>
                  </a:lnTo>
                  <a:cubicBezTo>
                    <a:pt x="15067" y="215"/>
                    <a:pt x="14852" y="0"/>
                    <a:pt x="14585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306;p71">
              <a:extLst>
                <a:ext uri="{FF2B5EF4-FFF2-40B4-BE49-F238E27FC236}">
                  <a16:creationId xmlns:a16="http://schemas.microsoft.com/office/drawing/2014/main" id="{DC1276DF-E3E6-4A03-8C06-9A73AB967513}"/>
                </a:ext>
              </a:extLst>
            </p:cNvPr>
            <p:cNvSpPr/>
            <p:nvPr/>
          </p:nvSpPr>
          <p:spPr>
            <a:xfrm>
              <a:off x="4382625" y="7548775"/>
              <a:ext cx="23900" cy="93550"/>
            </a:xfrm>
            <a:custGeom>
              <a:avLst/>
              <a:gdLst/>
              <a:ahLst/>
              <a:cxnLst/>
              <a:rect l="l" t="t" r="r" b="b"/>
              <a:pathLst>
                <a:path w="956" h="3742" extrusionOk="0">
                  <a:moveTo>
                    <a:pt x="1" y="1"/>
                  </a:moveTo>
                  <a:lnTo>
                    <a:pt x="1" y="3742"/>
                  </a:lnTo>
                  <a:lnTo>
                    <a:pt x="955" y="3742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307;p71">
              <a:extLst>
                <a:ext uri="{FF2B5EF4-FFF2-40B4-BE49-F238E27FC236}">
                  <a16:creationId xmlns:a16="http://schemas.microsoft.com/office/drawing/2014/main" id="{1A855289-6F82-441A-8219-C8F507FEB4B4}"/>
                </a:ext>
              </a:extLst>
            </p:cNvPr>
            <p:cNvSpPr/>
            <p:nvPr/>
          </p:nvSpPr>
          <p:spPr>
            <a:xfrm>
              <a:off x="4285900" y="7548775"/>
              <a:ext cx="23875" cy="93550"/>
            </a:xfrm>
            <a:custGeom>
              <a:avLst/>
              <a:gdLst/>
              <a:ahLst/>
              <a:cxnLst/>
              <a:rect l="l" t="t" r="r" b="b"/>
              <a:pathLst>
                <a:path w="955" h="3742" extrusionOk="0">
                  <a:moveTo>
                    <a:pt x="0" y="1"/>
                  </a:moveTo>
                  <a:lnTo>
                    <a:pt x="0" y="3742"/>
                  </a:lnTo>
                  <a:lnTo>
                    <a:pt x="954" y="3742"/>
                  </a:lnTo>
                  <a:lnTo>
                    <a:pt x="9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308;p71">
              <a:extLst>
                <a:ext uri="{FF2B5EF4-FFF2-40B4-BE49-F238E27FC236}">
                  <a16:creationId xmlns:a16="http://schemas.microsoft.com/office/drawing/2014/main" id="{13BD7FE8-336C-44AF-A549-53265F5EF7FC}"/>
                </a:ext>
              </a:extLst>
            </p:cNvPr>
            <p:cNvSpPr/>
            <p:nvPr/>
          </p:nvSpPr>
          <p:spPr>
            <a:xfrm>
              <a:off x="4479375" y="7548775"/>
              <a:ext cx="23900" cy="93550"/>
            </a:xfrm>
            <a:custGeom>
              <a:avLst/>
              <a:gdLst/>
              <a:ahLst/>
              <a:cxnLst/>
              <a:rect l="l" t="t" r="r" b="b"/>
              <a:pathLst>
                <a:path w="956" h="3742" extrusionOk="0">
                  <a:moveTo>
                    <a:pt x="1" y="1"/>
                  </a:moveTo>
                  <a:lnTo>
                    <a:pt x="1" y="3742"/>
                  </a:lnTo>
                  <a:lnTo>
                    <a:pt x="955" y="3742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309;p71">
              <a:extLst>
                <a:ext uri="{FF2B5EF4-FFF2-40B4-BE49-F238E27FC236}">
                  <a16:creationId xmlns:a16="http://schemas.microsoft.com/office/drawing/2014/main" id="{42481E73-BA10-4AB6-807B-345A0A35C592}"/>
                </a:ext>
              </a:extLst>
            </p:cNvPr>
            <p:cNvSpPr/>
            <p:nvPr/>
          </p:nvSpPr>
          <p:spPr>
            <a:xfrm>
              <a:off x="4208225" y="7536900"/>
              <a:ext cx="333725" cy="23875"/>
            </a:xfrm>
            <a:custGeom>
              <a:avLst/>
              <a:gdLst/>
              <a:ahLst/>
              <a:cxnLst/>
              <a:rect l="l" t="t" r="r" b="b"/>
              <a:pathLst>
                <a:path w="13349" h="955" extrusionOk="0">
                  <a:moveTo>
                    <a:pt x="480" y="0"/>
                  </a:moveTo>
                  <a:cubicBezTo>
                    <a:pt x="216" y="0"/>
                    <a:pt x="1" y="215"/>
                    <a:pt x="1" y="479"/>
                  </a:cubicBezTo>
                  <a:cubicBezTo>
                    <a:pt x="1" y="743"/>
                    <a:pt x="216" y="955"/>
                    <a:pt x="480" y="955"/>
                  </a:cubicBezTo>
                  <a:lnTo>
                    <a:pt x="12870" y="955"/>
                  </a:lnTo>
                  <a:cubicBezTo>
                    <a:pt x="13134" y="955"/>
                    <a:pt x="13349" y="743"/>
                    <a:pt x="13349" y="479"/>
                  </a:cubicBezTo>
                  <a:cubicBezTo>
                    <a:pt x="13349" y="215"/>
                    <a:pt x="13134" y="0"/>
                    <a:pt x="12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310;p71">
              <a:extLst>
                <a:ext uri="{FF2B5EF4-FFF2-40B4-BE49-F238E27FC236}">
                  <a16:creationId xmlns:a16="http://schemas.microsoft.com/office/drawing/2014/main" id="{8C4E3995-30CA-4135-88C9-6D22A7D46AE9}"/>
                </a:ext>
              </a:extLst>
            </p:cNvPr>
            <p:cNvSpPr/>
            <p:nvPr/>
          </p:nvSpPr>
          <p:spPr>
            <a:xfrm>
              <a:off x="5141925" y="7429050"/>
              <a:ext cx="260775" cy="315000"/>
            </a:xfrm>
            <a:custGeom>
              <a:avLst/>
              <a:gdLst/>
              <a:ahLst/>
              <a:cxnLst/>
              <a:rect l="l" t="t" r="r" b="b"/>
              <a:pathLst>
                <a:path w="10431" h="12600" extrusionOk="0">
                  <a:moveTo>
                    <a:pt x="2878" y="0"/>
                  </a:moveTo>
                  <a:lnTo>
                    <a:pt x="94" y="4373"/>
                  </a:lnTo>
                  <a:cubicBezTo>
                    <a:pt x="22" y="4491"/>
                    <a:pt x="1" y="4637"/>
                    <a:pt x="42" y="4772"/>
                  </a:cubicBezTo>
                  <a:lnTo>
                    <a:pt x="563" y="6407"/>
                  </a:lnTo>
                  <a:lnTo>
                    <a:pt x="1056" y="6615"/>
                  </a:lnTo>
                  <a:lnTo>
                    <a:pt x="941" y="7590"/>
                  </a:lnTo>
                  <a:lnTo>
                    <a:pt x="1622" y="9742"/>
                  </a:lnTo>
                  <a:lnTo>
                    <a:pt x="2243" y="9905"/>
                  </a:lnTo>
                  <a:lnTo>
                    <a:pt x="1996" y="10919"/>
                  </a:lnTo>
                  <a:lnTo>
                    <a:pt x="2427" y="12269"/>
                  </a:lnTo>
                  <a:cubicBezTo>
                    <a:pt x="2495" y="12483"/>
                    <a:pt x="2687" y="12600"/>
                    <a:pt x="2881" y="12600"/>
                  </a:cubicBezTo>
                  <a:cubicBezTo>
                    <a:pt x="3025" y="12600"/>
                    <a:pt x="3169" y="12536"/>
                    <a:pt x="3267" y="12401"/>
                  </a:cubicBezTo>
                  <a:lnTo>
                    <a:pt x="5377" y="9444"/>
                  </a:lnTo>
                  <a:lnTo>
                    <a:pt x="5675" y="8639"/>
                  </a:lnTo>
                  <a:lnTo>
                    <a:pt x="6290" y="9156"/>
                  </a:lnTo>
                  <a:lnTo>
                    <a:pt x="9719" y="10350"/>
                  </a:lnTo>
                  <a:cubicBezTo>
                    <a:pt x="9772" y="10368"/>
                    <a:pt x="9826" y="10377"/>
                    <a:pt x="9878" y="10377"/>
                  </a:cubicBezTo>
                  <a:cubicBezTo>
                    <a:pt x="10184" y="10377"/>
                    <a:pt x="10430" y="10077"/>
                    <a:pt x="10329" y="9756"/>
                  </a:cubicBezTo>
                  <a:lnTo>
                    <a:pt x="9899" y="8406"/>
                  </a:lnTo>
                  <a:lnTo>
                    <a:pt x="9299" y="7705"/>
                  </a:lnTo>
                  <a:lnTo>
                    <a:pt x="9528" y="7233"/>
                  </a:lnTo>
                  <a:lnTo>
                    <a:pt x="8844" y="5085"/>
                  </a:lnTo>
                  <a:lnTo>
                    <a:pt x="8195" y="4377"/>
                  </a:lnTo>
                  <a:lnTo>
                    <a:pt x="8466" y="3901"/>
                  </a:lnTo>
                  <a:lnTo>
                    <a:pt x="7945" y="2259"/>
                  </a:lnTo>
                  <a:cubicBezTo>
                    <a:pt x="7903" y="2128"/>
                    <a:pt x="7803" y="2017"/>
                    <a:pt x="7674" y="1964"/>
                  </a:cubicBezTo>
                  <a:lnTo>
                    <a:pt x="2878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311;p71">
              <a:extLst>
                <a:ext uri="{FF2B5EF4-FFF2-40B4-BE49-F238E27FC236}">
                  <a16:creationId xmlns:a16="http://schemas.microsoft.com/office/drawing/2014/main" id="{E4887D84-BAB6-404F-BF83-2163BCD03354}"/>
                </a:ext>
              </a:extLst>
            </p:cNvPr>
            <p:cNvSpPr/>
            <p:nvPr/>
          </p:nvSpPr>
          <p:spPr>
            <a:xfrm>
              <a:off x="4996550" y="6860375"/>
              <a:ext cx="392875" cy="841650"/>
            </a:xfrm>
            <a:custGeom>
              <a:avLst/>
              <a:gdLst/>
              <a:ahLst/>
              <a:cxnLst/>
              <a:rect l="l" t="t" r="r" b="b"/>
              <a:pathLst>
                <a:path w="15715" h="33666" extrusionOk="0">
                  <a:moveTo>
                    <a:pt x="1673" y="0"/>
                  </a:moveTo>
                  <a:cubicBezTo>
                    <a:pt x="1387" y="0"/>
                    <a:pt x="1110" y="191"/>
                    <a:pt x="1040" y="507"/>
                  </a:cubicBezTo>
                  <a:lnTo>
                    <a:pt x="568" y="2669"/>
                  </a:lnTo>
                  <a:lnTo>
                    <a:pt x="93" y="4828"/>
                  </a:lnTo>
                  <a:cubicBezTo>
                    <a:pt x="0" y="5245"/>
                    <a:pt x="324" y="5613"/>
                    <a:pt x="718" y="5613"/>
                  </a:cubicBezTo>
                  <a:cubicBezTo>
                    <a:pt x="784" y="5613"/>
                    <a:pt x="851" y="5603"/>
                    <a:pt x="919" y="5581"/>
                  </a:cubicBezTo>
                  <a:lnTo>
                    <a:pt x="2571" y="5057"/>
                  </a:lnTo>
                  <a:lnTo>
                    <a:pt x="8360" y="23268"/>
                  </a:lnTo>
                  <a:lnTo>
                    <a:pt x="8901" y="24975"/>
                  </a:lnTo>
                  <a:lnTo>
                    <a:pt x="8967" y="25194"/>
                  </a:lnTo>
                  <a:lnTo>
                    <a:pt x="6381" y="29164"/>
                  </a:lnTo>
                  <a:lnTo>
                    <a:pt x="6756" y="30337"/>
                  </a:lnTo>
                  <a:lnTo>
                    <a:pt x="9342" y="26367"/>
                  </a:lnTo>
                  <a:lnTo>
                    <a:pt x="9956" y="28304"/>
                  </a:lnTo>
                  <a:lnTo>
                    <a:pt x="10026" y="28522"/>
                  </a:lnTo>
                  <a:lnTo>
                    <a:pt x="7440" y="32489"/>
                  </a:lnTo>
                  <a:lnTo>
                    <a:pt x="7811" y="33666"/>
                  </a:lnTo>
                  <a:lnTo>
                    <a:pt x="10400" y="29695"/>
                  </a:lnTo>
                  <a:lnTo>
                    <a:pt x="11192" y="32191"/>
                  </a:lnTo>
                  <a:lnTo>
                    <a:pt x="11539" y="31705"/>
                  </a:lnTo>
                  <a:lnTo>
                    <a:pt x="12105" y="31903"/>
                  </a:lnTo>
                  <a:lnTo>
                    <a:pt x="11306" y="29404"/>
                  </a:lnTo>
                  <a:lnTo>
                    <a:pt x="11310" y="29404"/>
                  </a:lnTo>
                  <a:lnTo>
                    <a:pt x="15714" y="31153"/>
                  </a:lnTo>
                  <a:lnTo>
                    <a:pt x="15714" y="31153"/>
                  </a:lnTo>
                  <a:lnTo>
                    <a:pt x="15343" y="29980"/>
                  </a:lnTo>
                  <a:lnTo>
                    <a:pt x="10938" y="28231"/>
                  </a:lnTo>
                  <a:lnTo>
                    <a:pt x="10869" y="28009"/>
                  </a:lnTo>
                  <a:lnTo>
                    <a:pt x="10251" y="26079"/>
                  </a:lnTo>
                  <a:lnTo>
                    <a:pt x="10251" y="26079"/>
                  </a:lnTo>
                  <a:lnTo>
                    <a:pt x="14659" y="27828"/>
                  </a:lnTo>
                  <a:lnTo>
                    <a:pt x="14284" y="26655"/>
                  </a:lnTo>
                  <a:lnTo>
                    <a:pt x="9880" y="24902"/>
                  </a:lnTo>
                  <a:lnTo>
                    <a:pt x="9810" y="24684"/>
                  </a:lnTo>
                  <a:lnTo>
                    <a:pt x="9269" y="22980"/>
                  </a:lnTo>
                  <a:lnTo>
                    <a:pt x="3480" y="4765"/>
                  </a:lnTo>
                  <a:lnTo>
                    <a:pt x="5135" y="4241"/>
                  </a:lnTo>
                  <a:cubicBezTo>
                    <a:pt x="5607" y="4092"/>
                    <a:pt x="5739" y="3485"/>
                    <a:pt x="5375" y="3152"/>
                  </a:cubicBezTo>
                  <a:lnTo>
                    <a:pt x="2106" y="170"/>
                  </a:lnTo>
                  <a:cubicBezTo>
                    <a:pt x="1978" y="54"/>
                    <a:pt x="1825" y="0"/>
                    <a:pt x="16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5034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0" name="Google Shape;1490;p38"/>
          <p:cNvGrpSpPr/>
          <p:nvPr/>
        </p:nvGrpSpPr>
        <p:grpSpPr>
          <a:xfrm>
            <a:off x="7835989" y="3119755"/>
            <a:ext cx="1211351" cy="1272306"/>
            <a:chOff x="7835989" y="3119755"/>
            <a:chExt cx="1211351" cy="1272306"/>
          </a:xfrm>
        </p:grpSpPr>
        <p:sp>
          <p:nvSpPr>
            <p:cNvPr id="1491" name="Google Shape;1491;p38"/>
            <p:cNvSpPr/>
            <p:nvPr/>
          </p:nvSpPr>
          <p:spPr>
            <a:xfrm rot="-301520" flipH="1">
              <a:off x="8047878" y="3369362"/>
              <a:ext cx="958267" cy="982618"/>
            </a:xfrm>
            <a:custGeom>
              <a:avLst/>
              <a:gdLst/>
              <a:ahLst/>
              <a:cxnLst/>
              <a:rect l="l" t="t" r="r" b="b"/>
              <a:pathLst>
                <a:path w="38329" h="39303" extrusionOk="0">
                  <a:moveTo>
                    <a:pt x="25666" y="1"/>
                  </a:moveTo>
                  <a:cubicBezTo>
                    <a:pt x="25006" y="1"/>
                    <a:pt x="24345" y="253"/>
                    <a:pt x="23842" y="757"/>
                  </a:cubicBezTo>
                  <a:lnTo>
                    <a:pt x="8599" y="15995"/>
                  </a:lnTo>
                  <a:cubicBezTo>
                    <a:pt x="8417" y="16179"/>
                    <a:pt x="8266" y="16383"/>
                    <a:pt x="8152" y="16601"/>
                  </a:cubicBezTo>
                  <a:cubicBezTo>
                    <a:pt x="7804" y="16978"/>
                    <a:pt x="7449" y="17375"/>
                    <a:pt x="7086" y="17795"/>
                  </a:cubicBezTo>
                  <a:lnTo>
                    <a:pt x="483" y="24499"/>
                  </a:lnTo>
                  <a:cubicBezTo>
                    <a:pt x="5" y="24983"/>
                    <a:pt x="1" y="25762"/>
                    <a:pt x="474" y="26254"/>
                  </a:cubicBezTo>
                  <a:lnTo>
                    <a:pt x="12665" y="38918"/>
                  </a:lnTo>
                  <a:cubicBezTo>
                    <a:pt x="12913" y="39174"/>
                    <a:pt x="13242" y="39302"/>
                    <a:pt x="13572" y="39302"/>
                  </a:cubicBezTo>
                  <a:cubicBezTo>
                    <a:pt x="13891" y="39302"/>
                    <a:pt x="14210" y="39182"/>
                    <a:pt x="14456" y="38940"/>
                  </a:cubicBezTo>
                  <a:lnTo>
                    <a:pt x="21822" y="31685"/>
                  </a:lnTo>
                  <a:cubicBezTo>
                    <a:pt x="21909" y="31617"/>
                    <a:pt x="21995" y="31546"/>
                    <a:pt x="22073" y="31467"/>
                  </a:cubicBezTo>
                  <a:lnTo>
                    <a:pt x="24070" y="29470"/>
                  </a:lnTo>
                  <a:lnTo>
                    <a:pt x="28896" y="24716"/>
                  </a:lnTo>
                  <a:lnTo>
                    <a:pt x="28862" y="24680"/>
                  </a:lnTo>
                  <a:lnTo>
                    <a:pt x="37314" y="16229"/>
                  </a:lnTo>
                  <a:cubicBezTo>
                    <a:pt x="38321" y="15221"/>
                    <a:pt x="38328" y="13587"/>
                    <a:pt x="37314" y="12579"/>
                  </a:cubicBezTo>
                  <a:cubicBezTo>
                    <a:pt x="36811" y="12077"/>
                    <a:pt x="36152" y="11826"/>
                    <a:pt x="35493" y="11826"/>
                  </a:cubicBezTo>
                  <a:cubicBezTo>
                    <a:pt x="35053" y="11826"/>
                    <a:pt x="34614" y="11937"/>
                    <a:pt x="34221" y="12160"/>
                  </a:cubicBezTo>
                  <a:cubicBezTo>
                    <a:pt x="35218" y="11152"/>
                    <a:pt x="35218" y="9527"/>
                    <a:pt x="34210" y="8526"/>
                  </a:cubicBezTo>
                  <a:cubicBezTo>
                    <a:pt x="33708" y="8023"/>
                    <a:pt x="33049" y="7772"/>
                    <a:pt x="32390" y="7772"/>
                  </a:cubicBezTo>
                  <a:cubicBezTo>
                    <a:pt x="31834" y="7772"/>
                    <a:pt x="31277" y="7951"/>
                    <a:pt x="30814" y="8309"/>
                  </a:cubicBezTo>
                  <a:cubicBezTo>
                    <a:pt x="31793" y="7299"/>
                    <a:pt x="31788" y="5685"/>
                    <a:pt x="30785" y="4689"/>
                  </a:cubicBezTo>
                  <a:cubicBezTo>
                    <a:pt x="30282" y="4186"/>
                    <a:pt x="29624" y="3935"/>
                    <a:pt x="28965" y="3935"/>
                  </a:cubicBezTo>
                  <a:cubicBezTo>
                    <a:pt x="28456" y="3935"/>
                    <a:pt x="27947" y="4084"/>
                    <a:pt x="27509" y="4383"/>
                  </a:cubicBezTo>
                  <a:cubicBezTo>
                    <a:pt x="28496" y="3373"/>
                    <a:pt x="28494" y="1755"/>
                    <a:pt x="27488" y="757"/>
                  </a:cubicBezTo>
                  <a:cubicBezTo>
                    <a:pt x="26986" y="253"/>
                    <a:pt x="26326" y="1"/>
                    <a:pt x="25666" y="1"/>
                  </a:cubicBezTo>
                  <a:close/>
                </a:path>
              </a:pathLst>
            </a:custGeom>
            <a:solidFill>
              <a:srgbClr val="913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2" name="Google Shape;1492;p38"/>
            <p:cNvGrpSpPr/>
            <p:nvPr/>
          </p:nvGrpSpPr>
          <p:grpSpPr>
            <a:xfrm rot="2212194">
              <a:off x="7914030" y="3267732"/>
              <a:ext cx="652464" cy="477625"/>
              <a:chOff x="230649" y="98842"/>
              <a:chExt cx="652464" cy="477625"/>
            </a:xfrm>
          </p:grpSpPr>
          <p:sp>
            <p:nvSpPr>
              <p:cNvPr id="1493" name="Google Shape;1493;p38"/>
              <p:cNvSpPr/>
              <p:nvPr/>
            </p:nvSpPr>
            <p:spPr>
              <a:xfrm>
                <a:off x="240470" y="110694"/>
                <a:ext cx="635592" cy="453052"/>
              </a:xfrm>
              <a:custGeom>
                <a:avLst/>
                <a:gdLst/>
                <a:ahLst/>
                <a:cxnLst/>
                <a:rect l="l" t="t" r="r" b="b"/>
                <a:pathLst>
                  <a:path w="13785" h="9826" extrusionOk="0">
                    <a:moveTo>
                      <a:pt x="11492" y="1"/>
                    </a:moveTo>
                    <a:cubicBezTo>
                      <a:pt x="11463" y="1"/>
                      <a:pt x="11427" y="10"/>
                      <a:pt x="11379" y="29"/>
                    </a:cubicBezTo>
                    <a:lnTo>
                      <a:pt x="9734" y="444"/>
                    </a:lnTo>
                    <a:lnTo>
                      <a:pt x="1693" y="3663"/>
                    </a:lnTo>
                    <a:lnTo>
                      <a:pt x="182" y="4428"/>
                    </a:lnTo>
                    <a:lnTo>
                      <a:pt x="185" y="4428"/>
                    </a:lnTo>
                    <a:cubicBezTo>
                      <a:pt x="25" y="4491"/>
                      <a:pt x="1" y="4673"/>
                      <a:pt x="63" y="4832"/>
                    </a:cubicBezTo>
                    <a:lnTo>
                      <a:pt x="519" y="6401"/>
                    </a:lnTo>
                    <a:lnTo>
                      <a:pt x="1255" y="8239"/>
                    </a:lnTo>
                    <a:lnTo>
                      <a:pt x="2061" y="9612"/>
                    </a:lnTo>
                    <a:cubicBezTo>
                      <a:pt x="2110" y="9738"/>
                      <a:pt x="2178" y="9826"/>
                      <a:pt x="2281" y="9826"/>
                    </a:cubicBezTo>
                    <a:cubicBezTo>
                      <a:pt x="2309" y="9826"/>
                      <a:pt x="2339" y="9819"/>
                      <a:pt x="2373" y="9805"/>
                    </a:cubicBezTo>
                    <a:lnTo>
                      <a:pt x="3991" y="9410"/>
                    </a:lnTo>
                    <a:lnTo>
                      <a:pt x="12036" y="6190"/>
                    </a:lnTo>
                    <a:lnTo>
                      <a:pt x="13511" y="5460"/>
                    </a:lnTo>
                    <a:cubicBezTo>
                      <a:pt x="13668" y="5395"/>
                      <a:pt x="13785" y="5272"/>
                      <a:pt x="13722" y="5115"/>
                    </a:cubicBezTo>
                    <a:lnTo>
                      <a:pt x="13206" y="3454"/>
                    </a:lnTo>
                    <a:lnTo>
                      <a:pt x="12470" y="1614"/>
                    </a:lnTo>
                    <a:lnTo>
                      <a:pt x="11628" y="164"/>
                    </a:lnTo>
                    <a:cubicBezTo>
                      <a:pt x="11584" y="53"/>
                      <a:pt x="11558" y="1"/>
                      <a:pt x="11492" y="1"/>
                    </a:cubicBezTo>
                    <a:close/>
                  </a:path>
                </a:pathLst>
              </a:custGeom>
              <a:solidFill>
                <a:srgbClr val="C7D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8"/>
              <p:cNvSpPr/>
              <p:nvPr/>
            </p:nvSpPr>
            <p:spPr>
              <a:xfrm>
                <a:off x="661522" y="229327"/>
                <a:ext cx="96918" cy="9447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2049" extrusionOk="0">
                    <a:moveTo>
                      <a:pt x="1051" y="506"/>
                    </a:moveTo>
                    <a:cubicBezTo>
                      <a:pt x="1120" y="506"/>
                      <a:pt x="1190" y="520"/>
                      <a:pt x="1255" y="549"/>
                    </a:cubicBezTo>
                    <a:cubicBezTo>
                      <a:pt x="1383" y="603"/>
                      <a:pt x="1479" y="704"/>
                      <a:pt x="1531" y="832"/>
                    </a:cubicBezTo>
                    <a:cubicBezTo>
                      <a:pt x="1636" y="1096"/>
                      <a:pt x="1509" y="1399"/>
                      <a:pt x="1244" y="1505"/>
                    </a:cubicBezTo>
                    <a:cubicBezTo>
                      <a:pt x="1182" y="1530"/>
                      <a:pt x="1117" y="1542"/>
                      <a:pt x="1052" y="1542"/>
                    </a:cubicBezTo>
                    <a:cubicBezTo>
                      <a:pt x="982" y="1542"/>
                      <a:pt x="912" y="1528"/>
                      <a:pt x="846" y="1500"/>
                    </a:cubicBezTo>
                    <a:cubicBezTo>
                      <a:pt x="721" y="1447"/>
                      <a:pt x="622" y="1346"/>
                      <a:pt x="570" y="1218"/>
                    </a:cubicBezTo>
                    <a:cubicBezTo>
                      <a:pt x="465" y="951"/>
                      <a:pt x="593" y="650"/>
                      <a:pt x="858" y="544"/>
                    </a:cubicBezTo>
                    <a:cubicBezTo>
                      <a:pt x="921" y="520"/>
                      <a:pt x="986" y="506"/>
                      <a:pt x="1051" y="506"/>
                    </a:cubicBezTo>
                    <a:close/>
                    <a:moveTo>
                      <a:pt x="1050" y="1"/>
                    </a:moveTo>
                    <a:cubicBezTo>
                      <a:pt x="922" y="1"/>
                      <a:pt x="794" y="25"/>
                      <a:pt x="671" y="75"/>
                    </a:cubicBezTo>
                    <a:cubicBezTo>
                      <a:pt x="418" y="176"/>
                      <a:pt x="218" y="369"/>
                      <a:pt x="110" y="621"/>
                    </a:cubicBezTo>
                    <a:cubicBezTo>
                      <a:pt x="3" y="872"/>
                      <a:pt x="0" y="1150"/>
                      <a:pt x="101" y="1404"/>
                    </a:cubicBezTo>
                    <a:cubicBezTo>
                      <a:pt x="202" y="1658"/>
                      <a:pt x="398" y="1857"/>
                      <a:pt x="649" y="1965"/>
                    </a:cubicBezTo>
                    <a:cubicBezTo>
                      <a:pt x="777" y="2021"/>
                      <a:pt x="914" y="2048"/>
                      <a:pt x="1051" y="2048"/>
                    </a:cubicBezTo>
                    <a:cubicBezTo>
                      <a:pt x="1179" y="2048"/>
                      <a:pt x="1309" y="2023"/>
                      <a:pt x="1432" y="1974"/>
                    </a:cubicBezTo>
                    <a:cubicBezTo>
                      <a:pt x="1684" y="1873"/>
                      <a:pt x="1883" y="1678"/>
                      <a:pt x="1991" y="1426"/>
                    </a:cubicBezTo>
                    <a:cubicBezTo>
                      <a:pt x="2099" y="1175"/>
                      <a:pt x="2101" y="897"/>
                      <a:pt x="2000" y="643"/>
                    </a:cubicBezTo>
                    <a:cubicBezTo>
                      <a:pt x="1899" y="390"/>
                      <a:pt x="1704" y="192"/>
                      <a:pt x="1452" y="84"/>
                    </a:cubicBezTo>
                    <a:cubicBezTo>
                      <a:pt x="1323" y="29"/>
                      <a:pt x="1186" y="1"/>
                      <a:pt x="10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8"/>
              <p:cNvSpPr/>
              <p:nvPr/>
            </p:nvSpPr>
            <p:spPr>
              <a:xfrm>
                <a:off x="355231" y="351971"/>
                <a:ext cx="97010" cy="94428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2048" extrusionOk="0">
                    <a:moveTo>
                      <a:pt x="1053" y="506"/>
                    </a:moveTo>
                    <a:cubicBezTo>
                      <a:pt x="1120" y="506"/>
                      <a:pt x="1190" y="519"/>
                      <a:pt x="1255" y="548"/>
                    </a:cubicBezTo>
                    <a:cubicBezTo>
                      <a:pt x="1383" y="602"/>
                      <a:pt x="1482" y="703"/>
                      <a:pt x="1533" y="831"/>
                    </a:cubicBezTo>
                    <a:cubicBezTo>
                      <a:pt x="1639" y="1096"/>
                      <a:pt x="1509" y="1399"/>
                      <a:pt x="1244" y="1504"/>
                    </a:cubicBezTo>
                    <a:cubicBezTo>
                      <a:pt x="1182" y="1529"/>
                      <a:pt x="1117" y="1542"/>
                      <a:pt x="1052" y="1542"/>
                    </a:cubicBezTo>
                    <a:cubicBezTo>
                      <a:pt x="983" y="1542"/>
                      <a:pt x="914" y="1528"/>
                      <a:pt x="849" y="1500"/>
                    </a:cubicBezTo>
                    <a:cubicBezTo>
                      <a:pt x="721" y="1446"/>
                      <a:pt x="622" y="1345"/>
                      <a:pt x="570" y="1217"/>
                    </a:cubicBezTo>
                    <a:cubicBezTo>
                      <a:pt x="465" y="952"/>
                      <a:pt x="595" y="649"/>
                      <a:pt x="860" y="544"/>
                    </a:cubicBezTo>
                    <a:cubicBezTo>
                      <a:pt x="923" y="519"/>
                      <a:pt x="988" y="506"/>
                      <a:pt x="1053" y="506"/>
                    </a:cubicBezTo>
                    <a:close/>
                    <a:moveTo>
                      <a:pt x="1051" y="0"/>
                    </a:moveTo>
                    <a:cubicBezTo>
                      <a:pt x="923" y="0"/>
                      <a:pt x="794" y="25"/>
                      <a:pt x="671" y="75"/>
                    </a:cubicBezTo>
                    <a:cubicBezTo>
                      <a:pt x="418" y="176"/>
                      <a:pt x="220" y="371"/>
                      <a:pt x="113" y="622"/>
                    </a:cubicBezTo>
                    <a:cubicBezTo>
                      <a:pt x="5" y="874"/>
                      <a:pt x="0" y="1150"/>
                      <a:pt x="104" y="1403"/>
                    </a:cubicBezTo>
                    <a:cubicBezTo>
                      <a:pt x="205" y="1657"/>
                      <a:pt x="398" y="1857"/>
                      <a:pt x="649" y="1964"/>
                    </a:cubicBezTo>
                    <a:cubicBezTo>
                      <a:pt x="779" y="2021"/>
                      <a:pt x="916" y="2047"/>
                      <a:pt x="1053" y="2047"/>
                    </a:cubicBezTo>
                    <a:cubicBezTo>
                      <a:pt x="1181" y="2047"/>
                      <a:pt x="1309" y="2023"/>
                      <a:pt x="1432" y="1973"/>
                    </a:cubicBezTo>
                    <a:cubicBezTo>
                      <a:pt x="1686" y="1872"/>
                      <a:pt x="1886" y="1677"/>
                      <a:pt x="1993" y="1426"/>
                    </a:cubicBezTo>
                    <a:cubicBezTo>
                      <a:pt x="2101" y="1174"/>
                      <a:pt x="2103" y="898"/>
                      <a:pt x="2002" y="645"/>
                    </a:cubicBezTo>
                    <a:cubicBezTo>
                      <a:pt x="1901" y="391"/>
                      <a:pt x="1706" y="191"/>
                      <a:pt x="1455" y="84"/>
                    </a:cubicBezTo>
                    <a:cubicBezTo>
                      <a:pt x="1325" y="28"/>
                      <a:pt x="1188" y="0"/>
                      <a:pt x="10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8"/>
              <p:cNvSpPr/>
              <p:nvPr/>
            </p:nvSpPr>
            <p:spPr>
              <a:xfrm>
                <a:off x="775453" y="269947"/>
                <a:ext cx="107661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736" extrusionOk="0">
                    <a:moveTo>
                      <a:pt x="1603" y="0"/>
                    </a:moveTo>
                    <a:cubicBezTo>
                      <a:pt x="523" y="431"/>
                      <a:pt x="0" y="1656"/>
                      <a:pt x="431" y="2736"/>
                    </a:cubicBezTo>
                    <a:lnTo>
                      <a:pt x="2099" y="2069"/>
                    </a:lnTo>
                    <a:cubicBezTo>
                      <a:pt x="2258" y="2004"/>
                      <a:pt x="2334" y="1825"/>
                      <a:pt x="2272" y="1665"/>
                    </a:cubicBezTo>
                    <a:lnTo>
                      <a:pt x="1603" y="0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8"/>
              <p:cNvSpPr/>
              <p:nvPr/>
            </p:nvSpPr>
            <p:spPr>
              <a:xfrm>
                <a:off x="230649" y="279629"/>
                <a:ext cx="107661" cy="126196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737" extrusionOk="0">
                    <a:moveTo>
                      <a:pt x="1901" y="1"/>
                    </a:moveTo>
                    <a:lnTo>
                      <a:pt x="236" y="668"/>
                    </a:lnTo>
                    <a:cubicBezTo>
                      <a:pt x="77" y="733"/>
                      <a:pt x="0" y="912"/>
                      <a:pt x="63" y="1071"/>
                    </a:cubicBezTo>
                    <a:lnTo>
                      <a:pt x="732" y="2736"/>
                    </a:lnTo>
                    <a:lnTo>
                      <a:pt x="732" y="2736"/>
                    </a:lnTo>
                    <a:cubicBezTo>
                      <a:pt x="1810" y="2304"/>
                      <a:pt x="2334" y="1080"/>
                      <a:pt x="1901" y="1"/>
                    </a:cubicBezTo>
                    <a:close/>
                    <a:moveTo>
                      <a:pt x="732" y="2736"/>
                    </a:moveTo>
                    <a:cubicBezTo>
                      <a:pt x="731" y="2736"/>
                      <a:pt x="730" y="2736"/>
                      <a:pt x="730" y="2737"/>
                    </a:cubicBezTo>
                    <a:lnTo>
                      <a:pt x="732" y="2737"/>
                    </a:lnTo>
                    <a:lnTo>
                      <a:pt x="732" y="2736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8"/>
              <p:cNvSpPr/>
              <p:nvPr/>
            </p:nvSpPr>
            <p:spPr>
              <a:xfrm>
                <a:off x="298335" y="483560"/>
                <a:ext cx="126150" cy="92907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015" extrusionOk="0">
                    <a:moveTo>
                      <a:pt x="781" y="1"/>
                    </a:moveTo>
                    <a:cubicBezTo>
                      <a:pt x="520" y="1"/>
                      <a:pt x="256" y="49"/>
                      <a:pt x="0" y="152"/>
                    </a:cubicBezTo>
                    <a:lnTo>
                      <a:pt x="667" y="1819"/>
                    </a:lnTo>
                    <a:cubicBezTo>
                      <a:pt x="715" y="1941"/>
                      <a:pt x="832" y="2014"/>
                      <a:pt x="954" y="2014"/>
                    </a:cubicBezTo>
                    <a:cubicBezTo>
                      <a:pt x="992" y="2014"/>
                      <a:pt x="1031" y="2007"/>
                      <a:pt x="1068" y="1992"/>
                    </a:cubicBezTo>
                    <a:lnTo>
                      <a:pt x="2736" y="1323"/>
                    </a:lnTo>
                    <a:cubicBezTo>
                      <a:pt x="2406" y="500"/>
                      <a:pt x="1615" y="1"/>
                      <a:pt x="781" y="1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8"/>
              <p:cNvSpPr/>
              <p:nvPr/>
            </p:nvSpPr>
            <p:spPr>
              <a:xfrm>
                <a:off x="474326" y="265014"/>
                <a:ext cx="165111" cy="145654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159" extrusionOk="0">
                    <a:moveTo>
                      <a:pt x="1789" y="1"/>
                    </a:moveTo>
                    <a:cubicBezTo>
                      <a:pt x="1594" y="1"/>
                      <a:pt x="1396" y="37"/>
                      <a:pt x="1203" y="114"/>
                    </a:cubicBezTo>
                    <a:cubicBezTo>
                      <a:pt x="393" y="439"/>
                      <a:pt x="1" y="1357"/>
                      <a:pt x="326" y="2167"/>
                    </a:cubicBezTo>
                    <a:cubicBezTo>
                      <a:pt x="572" y="2783"/>
                      <a:pt x="1164" y="3159"/>
                      <a:pt x="1790" y="3159"/>
                    </a:cubicBezTo>
                    <a:cubicBezTo>
                      <a:pt x="1986" y="3159"/>
                      <a:pt x="2184" y="3122"/>
                      <a:pt x="2377" y="3045"/>
                    </a:cubicBezTo>
                    <a:cubicBezTo>
                      <a:pt x="3185" y="2722"/>
                      <a:pt x="3580" y="1801"/>
                      <a:pt x="3255" y="993"/>
                    </a:cubicBezTo>
                    <a:cubicBezTo>
                      <a:pt x="3008" y="376"/>
                      <a:pt x="2416" y="1"/>
                      <a:pt x="1789" y="1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8"/>
              <p:cNvSpPr/>
              <p:nvPr/>
            </p:nvSpPr>
            <p:spPr>
              <a:xfrm rot="-5400000">
                <a:off x="697978" y="89597"/>
                <a:ext cx="107661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736" extrusionOk="0">
                    <a:moveTo>
                      <a:pt x="1603" y="0"/>
                    </a:moveTo>
                    <a:cubicBezTo>
                      <a:pt x="523" y="431"/>
                      <a:pt x="0" y="1656"/>
                      <a:pt x="431" y="2736"/>
                    </a:cubicBezTo>
                    <a:lnTo>
                      <a:pt x="2099" y="2069"/>
                    </a:lnTo>
                    <a:cubicBezTo>
                      <a:pt x="2258" y="2004"/>
                      <a:pt x="2334" y="1825"/>
                      <a:pt x="2272" y="1665"/>
                    </a:cubicBezTo>
                    <a:lnTo>
                      <a:pt x="1603" y="0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1" name="Google Shape;1501;p38"/>
            <p:cNvSpPr/>
            <p:nvPr/>
          </p:nvSpPr>
          <p:spPr>
            <a:xfrm rot="-301520" flipH="1">
              <a:off x="8342802" y="4089698"/>
              <a:ext cx="2550" cy="75"/>
            </a:xfrm>
            <a:custGeom>
              <a:avLst/>
              <a:gdLst/>
              <a:ahLst/>
              <a:cxnLst/>
              <a:rect l="l" t="t" r="r" b="b"/>
              <a:pathLst>
                <a:path w="102" h="3" extrusionOk="0">
                  <a:moveTo>
                    <a:pt x="1" y="1"/>
                  </a:moveTo>
                  <a:lnTo>
                    <a:pt x="50" y="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2" name="Google Shape;1502;p38"/>
            <p:cNvGrpSpPr/>
            <p:nvPr/>
          </p:nvGrpSpPr>
          <p:grpSpPr>
            <a:xfrm rot="-468991">
              <a:off x="8017844" y="3490743"/>
              <a:ext cx="652459" cy="477621"/>
              <a:chOff x="230649" y="98842"/>
              <a:chExt cx="652464" cy="477625"/>
            </a:xfrm>
          </p:grpSpPr>
          <p:sp>
            <p:nvSpPr>
              <p:cNvPr id="1503" name="Google Shape;1503;p38"/>
              <p:cNvSpPr/>
              <p:nvPr/>
            </p:nvSpPr>
            <p:spPr>
              <a:xfrm>
                <a:off x="240470" y="110694"/>
                <a:ext cx="635592" cy="453052"/>
              </a:xfrm>
              <a:custGeom>
                <a:avLst/>
                <a:gdLst/>
                <a:ahLst/>
                <a:cxnLst/>
                <a:rect l="l" t="t" r="r" b="b"/>
                <a:pathLst>
                  <a:path w="13785" h="9826" extrusionOk="0">
                    <a:moveTo>
                      <a:pt x="11492" y="1"/>
                    </a:moveTo>
                    <a:cubicBezTo>
                      <a:pt x="11463" y="1"/>
                      <a:pt x="11427" y="10"/>
                      <a:pt x="11379" y="29"/>
                    </a:cubicBezTo>
                    <a:lnTo>
                      <a:pt x="9734" y="444"/>
                    </a:lnTo>
                    <a:lnTo>
                      <a:pt x="1693" y="3663"/>
                    </a:lnTo>
                    <a:lnTo>
                      <a:pt x="182" y="4428"/>
                    </a:lnTo>
                    <a:lnTo>
                      <a:pt x="185" y="4428"/>
                    </a:lnTo>
                    <a:cubicBezTo>
                      <a:pt x="25" y="4491"/>
                      <a:pt x="1" y="4673"/>
                      <a:pt x="63" y="4832"/>
                    </a:cubicBezTo>
                    <a:lnTo>
                      <a:pt x="519" y="6401"/>
                    </a:lnTo>
                    <a:lnTo>
                      <a:pt x="1255" y="8239"/>
                    </a:lnTo>
                    <a:lnTo>
                      <a:pt x="2061" y="9612"/>
                    </a:lnTo>
                    <a:cubicBezTo>
                      <a:pt x="2110" y="9738"/>
                      <a:pt x="2178" y="9826"/>
                      <a:pt x="2281" y="9826"/>
                    </a:cubicBezTo>
                    <a:cubicBezTo>
                      <a:pt x="2309" y="9826"/>
                      <a:pt x="2339" y="9819"/>
                      <a:pt x="2373" y="9805"/>
                    </a:cubicBezTo>
                    <a:lnTo>
                      <a:pt x="3991" y="9410"/>
                    </a:lnTo>
                    <a:lnTo>
                      <a:pt x="12036" y="6190"/>
                    </a:lnTo>
                    <a:lnTo>
                      <a:pt x="13511" y="5460"/>
                    </a:lnTo>
                    <a:cubicBezTo>
                      <a:pt x="13668" y="5395"/>
                      <a:pt x="13785" y="5272"/>
                      <a:pt x="13722" y="5115"/>
                    </a:cubicBezTo>
                    <a:lnTo>
                      <a:pt x="13206" y="3454"/>
                    </a:lnTo>
                    <a:lnTo>
                      <a:pt x="12470" y="1614"/>
                    </a:lnTo>
                    <a:lnTo>
                      <a:pt x="11628" y="164"/>
                    </a:lnTo>
                    <a:cubicBezTo>
                      <a:pt x="11584" y="53"/>
                      <a:pt x="11558" y="1"/>
                      <a:pt x="11492" y="1"/>
                    </a:cubicBezTo>
                    <a:close/>
                  </a:path>
                </a:pathLst>
              </a:custGeom>
              <a:solidFill>
                <a:srgbClr val="C7D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8"/>
              <p:cNvSpPr/>
              <p:nvPr/>
            </p:nvSpPr>
            <p:spPr>
              <a:xfrm>
                <a:off x="661522" y="229327"/>
                <a:ext cx="96918" cy="9447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2049" extrusionOk="0">
                    <a:moveTo>
                      <a:pt x="1051" y="506"/>
                    </a:moveTo>
                    <a:cubicBezTo>
                      <a:pt x="1120" y="506"/>
                      <a:pt x="1190" y="520"/>
                      <a:pt x="1255" y="549"/>
                    </a:cubicBezTo>
                    <a:cubicBezTo>
                      <a:pt x="1383" y="603"/>
                      <a:pt x="1479" y="704"/>
                      <a:pt x="1531" y="832"/>
                    </a:cubicBezTo>
                    <a:cubicBezTo>
                      <a:pt x="1636" y="1096"/>
                      <a:pt x="1509" y="1399"/>
                      <a:pt x="1244" y="1505"/>
                    </a:cubicBezTo>
                    <a:cubicBezTo>
                      <a:pt x="1182" y="1530"/>
                      <a:pt x="1117" y="1542"/>
                      <a:pt x="1052" y="1542"/>
                    </a:cubicBezTo>
                    <a:cubicBezTo>
                      <a:pt x="982" y="1542"/>
                      <a:pt x="912" y="1528"/>
                      <a:pt x="846" y="1500"/>
                    </a:cubicBezTo>
                    <a:cubicBezTo>
                      <a:pt x="721" y="1447"/>
                      <a:pt x="622" y="1346"/>
                      <a:pt x="570" y="1218"/>
                    </a:cubicBezTo>
                    <a:cubicBezTo>
                      <a:pt x="465" y="951"/>
                      <a:pt x="593" y="650"/>
                      <a:pt x="858" y="544"/>
                    </a:cubicBezTo>
                    <a:cubicBezTo>
                      <a:pt x="921" y="520"/>
                      <a:pt x="986" y="506"/>
                      <a:pt x="1051" y="506"/>
                    </a:cubicBezTo>
                    <a:close/>
                    <a:moveTo>
                      <a:pt x="1050" y="1"/>
                    </a:moveTo>
                    <a:cubicBezTo>
                      <a:pt x="922" y="1"/>
                      <a:pt x="794" y="25"/>
                      <a:pt x="671" y="75"/>
                    </a:cubicBezTo>
                    <a:cubicBezTo>
                      <a:pt x="418" y="176"/>
                      <a:pt x="218" y="369"/>
                      <a:pt x="110" y="621"/>
                    </a:cubicBezTo>
                    <a:cubicBezTo>
                      <a:pt x="3" y="872"/>
                      <a:pt x="0" y="1150"/>
                      <a:pt x="101" y="1404"/>
                    </a:cubicBezTo>
                    <a:cubicBezTo>
                      <a:pt x="202" y="1658"/>
                      <a:pt x="398" y="1857"/>
                      <a:pt x="649" y="1965"/>
                    </a:cubicBezTo>
                    <a:cubicBezTo>
                      <a:pt x="777" y="2021"/>
                      <a:pt x="914" y="2048"/>
                      <a:pt x="1051" y="2048"/>
                    </a:cubicBezTo>
                    <a:cubicBezTo>
                      <a:pt x="1179" y="2048"/>
                      <a:pt x="1309" y="2023"/>
                      <a:pt x="1432" y="1974"/>
                    </a:cubicBezTo>
                    <a:cubicBezTo>
                      <a:pt x="1684" y="1873"/>
                      <a:pt x="1883" y="1678"/>
                      <a:pt x="1991" y="1426"/>
                    </a:cubicBezTo>
                    <a:cubicBezTo>
                      <a:pt x="2099" y="1175"/>
                      <a:pt x="2101" y="897"/>
                      <a:pt x="2000" y="643"/>
                    </a:cubicBezTo>
                    <a:cubicBezTo>
                      <a:pt x="1899" y="390"/>
                      <a:pt x="1704" y="192"/>
                      <a:pt x="1452" y="84"/>
                    </a:cubicBezTo>
                    <a:cubicBezTo>
                      <a:pt x="1323" y="29"/>
                      <a:pt x="1186" y="1"/>
                      <a:pt x="10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8"/>
              <p:cNvSpPr/>
              <p:nvPr/>
            </p:nvSpPr>
            <p:spPr>
              <a:xfrm>
                <a:off x="355231" y="351971"/>
                <a:ext cx="97010" cy="94428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2048" extrusionOk="0">
                    <a:moveTo>
                      <a:pt x="1053" y="506"/>
                    </a:moveTo>
                    <a:cubicBezTo>
                      <a:pt x="1120" y="506"/>
                      <a:pt x="1190" y="519"/>
                      <a:pt x="1255" y="548"/>
                    </a:cubicBezTo>
                    <a:cubicBezTo>
                      <a:pt x="1383" y="602"/>
                      <a:pt x="1482" y="703"/>
                      <a:pt x="1533" y="831"/>
                    </a:cubicBezTo>
                    <a:cubicBezTo>
                      <a:pt x="1639" y="1096"/>
                      <a:pt x="1509" y="1399"/>
                      <a:pt x="1244" y="1504"/>
                    </a:cubicBezTo>
                    <a:cubicBezTo>
                      <a:pt x="1182" y="1529"/>
                      <a:pt x="1117" y="1542"/>
                      <a:pt x="1052" y="1542"/>
                    </a:cubicBezTo>
                    <a:cubicBezTo>
                      <a:pt x="983" y="1542"/>
                      <a:pt x="914" y="1528"/>
                      <a:pt x="849" y="1500"/>
                    </a:cubicBezTo>
                    <a:cubicBezTo>
                      <a:pt x="721" y="1446"/>
                      <a:pt x="622" y="1345"/>
                      <a:pt x="570" y="1217"/>
                    </a:cubicBezTo>
                    <a:cubicBezTo>
                      <a:pt x="465" y="952"/>
                      <a:pt x="595" y="649"/>
                      <a:pt x="860" y="544"/>
                    </a:cubicBezTo>
                    <a:cubicBezTo>
                      <a:pt x="923" y="519"/>
                      <a:pt x="988" y="506"/>
                      <a:pt x="1053" y="506"/>
                    </a:cubicBezTo>
                    <a:close/>
                    <a:moveTo>
                      <a:pt x="1051" y="0"/>
                    </a:moveTo>
                    <a:cubicBezTo>
                      <a:pt x="923" y="0"/>
                      <a:pt x="794" y="25"/>
                      <a:pt x="671" y="75"/>
                    </a:cubicBezTo>
                    <a:cubicBezTo>
                      <a:pt x="418" y="176"/>
                      <a:pt x="220" y="371"/>
                      <a:pt x="113" y="622"/>
                    </a:cubicBezTo>
                    <a:cubicBezTo>
                      <a:pt x="5" y="874"/>
                      <a:pt x="0" y="1150"/>
                      <a:pt x="104" y="1403"/>
                    </a:cubicBezTo>
                    <a:cubicBezTo>
                      <a:pt x="205" y="1657"/>
                      <a:pt x="398" y="1857"/>
                      <a:pt x="649" y="1964"/>
                    </a:cubicBezTo>
                    <a:cubicBezTo>
                      <a:pt x="779" y="2021"/>
                      <a:pt x="916" y="2047"/>
                      <a:pt x="1053" y="2047"/>
                    </a:cubicBezTo>
                    <a:cubicBezTo>
                      <a:pt x="1181" y="2047"/>
                      <a:pt x="1309" y="2023"/>
                      <a:pt x="1432" y="1973"/>
                    </a:cubicBezTo>
                    <a:cubicBezTo>
                      <a:pt x="1686" y="1872"/>
                      <a:pt x="1886" y="1677"/>
                      <a:pt x="1993" y="1426"/>
                    </a:cubicBezTo>
                    <a:cubicBezTo>
                      <a:pt x="2101" y="1174"/>
                      <a:pt x="2103" y="898"/>
                      <a:pt x="2002" y="645"/>
                    </a:cubicBezTo>
                    <a:cubicBezTo>
                      <a:pt x="1901" y="391"/>
                      <a:pt x="1706" y="191"/>
                      <a:pt x="1455" y="84"/>
                    </a:cubicBezTo>
                    <a:cubicBezTo>
                      <a:pt x="1325" y="28"/>
                      <a:pt x="1188" y="0"/>
                      <a:pt x="10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8"/>
              <p:cNvSpPr/>
              <p:nvPr/>
            </p:nvSpPr>
            <p:spPr>
              <a:xfrm>
                <a:off x="775453" y="269947"/>
                <a:ext cx="107661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736" extrusionOk="0">
                    <a:moveTo>
                      <a:pt x="1603" y="0"/>
                    </a:moveTo>
                    <a:cubicBezTo>
                      <a:pt x="523" y="431"/>
                      <a:pt x="0" y="1656"/>
                      <a:pt x="431" y="2736"/>
                    </a:cubicBezTo>
                    <a:lnTo>
                      <a:pt x="2099" y="2069"/>
                    </a:lnTo>
                    <a:cubicBezTo>
                      <a:pt x="2258" y="2004"/>
                      <a:pt x="2334" y="1825"/>
                      <a:pt x="2272" y="1665"/>
                    </a:cubicBezTo>
                    <a:lnTo>
                      <a:pt x="1603" y="0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8"/>
              <p:cNvSpPr/>
              <p:nvPr/>
            </p:nvSpPr>
            <p:spPr>
              <a:xfrm>
                <a:off x="230649" y="279629"/>
                <a:ext cx="107661" cy="126196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737" extrusionOk="0">
                    <a:moveTo>
                      <a:pt x="1901" y="1"/>
                    </a:moveTo>
                    <a:lnTo>
                      <a:pt x="236" y="668"/>
                    </a:lnTo>
                    <a:cubicBezTo>
                      <a:pt x="77" y="733"/>
                      <a:pt x="0" y="912"/>
                      <a:pt x="63" y="1071"/>
                    </a:cubicBezTo>
                    <a:lnTo>
                      <a:pt x="732" y="2736"/>
                    </a:lnTo>
                    <a:lnTo>
                      <a:pt x="732" y="2736"/>
                    </a:lnTo>
                    <a:cubicBezTo>
                      <a:pt x="1810" y="2304"/>
                      <a:pt x="2334" y="1080"/>
                      <a:pt x="1901" y="1"/>
                    </a:cubicBezTo>
                    <a:close/>
                    <a:moveTo>
                      <a:pt x="732" y="2736"/>
                    </a:moveTo>
                    <a:cubicBezTo>
                      <a:pt x="731" y="2736"/>
                      <a:pt x="730" y="2736"/>
                      <a:pt x="730" y="2737"/>
                    </a:cubicBezTo>
                    <a:lnTo>
                      <a:pt x="732" y="2737"/>
                    </a:lnTo>
                    <a:lnTo>
                      <a:pt x="732" y="2736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8"/>
              <p:cNvSpPr/>
              <p:nvPr/>
            </p:nvSpPr>
            <p:spPr>
              <a:xfrm>
                <a:off x="298335" y="483560"/>
                <a:ext cx="126150" cy="92907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015" extrusionOk="0">
                    <a:moveTo>
                      <a:pt x="781" y="1"/>
                    </a:moveTo>
                    <a:cubicBezTo>
                      <a:pt x="520" y="1"/>
                      <a:pt x="256" y="49"/>
                      <a:pt x="0" y="152"/>
                    </a:cubicBezTo>
                    <a:lnTo>
                      <a:pt x="667" y="1819"/>
                    </a:lnTo>
                    <a:cubicBezTo>
                      <a:pt x="715" y="1941"/>
                      <a:pt x="832" y="2014"/>
                      <a:pt x="954" y="2014"/>
                    </a:cubicBezTo>
                    <a:cubicBezTo>
                      <a:pt x="992" y="2014"/>
                      <a:pt x="1031" y="2007"/>
                      <a:pt x="1068" y="1992"/>
                    </a:cubicBezTo>
                    <a:lnTo>
                      <a:pt x="2736" y="1323"/>
                    </a:lnTo>
                    <a:cubicBezTo>
                      <a:pt x="2406" y="500"/>
                      <a:pt x="1615" y="1"/>
                      <a:pt x="781" y="1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8"/>
              <p:cNvSpPr/>
              <p:nvPr/>
            </p:nvSpPr>
            <p:spPr>
              <a:xfrm>
                <a:off x="474326" y="265014"/>
                <a:ext cx="165111" cy="145654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159" extrusionOk="0">
                    <a:moveTo>
                      <a:pt x="1789" y="1"/>
                    </a:moveTo>
                    <a:cubicBezTo>
                      <a:pt x="1594" y="1"/>
                      <a:pt x="1396" y="37"/>
                      <a:pt x="1203" y="114"/>
                    </a:cubicBezTo>
                    <a:cubicBezTo>
                      <a:pt x="393" y="439"/>
                      <a:pt x="1" y="1357"/>
                      <a:pt x="326" y="2167"/>
                    </a:cubicBezTo>
                    <a:cubicBezTo>
                      <a:pt x="572" y="2783"/>
                      <a:pt x="1164" y="3159"/>
                      <a:pt x="1790" y="3159"/>
                    </a:cubicBezTo>
                    <a:cubicBezTo>
                      <a:pt x="1986" y="3159"/>
                      <a:pt x="2184" y="3122"/>
                      <a:pt x="2377" y="3045"/>
                    </a:cubicBezTo>
                    <a:cubicBezTo>
                      <a:pt x="3185" y="2722"/>
                      <a:pt x="3580" y="1801"/>
                      <a:pt x="3255" y="993"/>
                    </a:cubicBezTo>
                    <a:cubicBezTo>
                      <a:pt x="3008" y="376"/>
                      <a:pt x="2416" y="1"/>
                      <a:pt x="1789" y="1"/>
                    </a:cubicBez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8"/>
              <p:cNvSpPr/>
              <p:nvPr/>
            </p:nvSpPr>
            <p:spPr>
              <a:xfrm rot="-5400000">
                <a:off x="697978" y="89597"/>
                <a:ext cx="107661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736" extrusionOk="0">
                    <a:moveTo>
                      <a:pt x="1603" y="0"/>
                    </a:moveTo>
                    <a:cubicBezTo>
                      <a:pt x="523" y="431"/>
                      <a:pt x="0" y="1656"/>
                      <a:pt x="431" y="2736"/>
                    </a:cubicBezTo>
                    <a:lnTo>
                      <a:pt x="2099" y="2069"/>
                    </a:lnTo>
                    <a:cubicBezTo>
                      <a:pt x="2258" y="2004"/>
                      <a:pt x="2334" y="1825"/>
                      <a:pt x="2272" y="1665"/>
                    </a:cubicBezTo>
                    <a:lnTo>
                      <a:pt x="1603" y="0"/>
                    </a:lnTo>
                    <a:close/>
                  </a:path>
                </a:pathLst>
              </a:custGeom>
              <a:solidFill>
                <a:srgbClr val="006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1" name="Google Shape;1511;p38"/>
            <p:cNvSpPr/>
            <p:nvPr/>
          </p:nvSpPr>
          <p:spPr>
            <a:xfrm rot="-301520" flipH="1">
              <a:off x="8503483" y="3442210"/>
              <a:ext cx="357041" cy="574675"/>
            </a:xfrm>
            <a:custGeom>
              <a:avLst/>
              <a:gdLst/>
              <a:ahLst/>
              <a:cxnLst/>
              <a:rect l="l" t="t" r="r" b="b"/>
              <a:pathLst>
                <a:path w="14281" h="22986" extrusionOk="0">
                  <a:moveTo>
                    <a:pt x="10754" y="0"/>
                  </a:moveTo>
                  <a:cubicBezTo>
                    <a:pt x="9589" y="0"/>
                    <a:pt x="8474" y="661"/>
                    <a:pt x="7947" y="1786"/>
                  </a:cubicBezTo>
                  <a:lnTo>
                    <a:pt x="375" y="18012"/>
                  </a:lnTo>
                  <a:cubicBezTo>
                    <a:pt x="3" y="18809"/>
                    <a:pt x="0" y="19684"/>
                    <a:pt x="294" y="20443"/>
                  </a:cubicBezTo>
                  <a:cubicBezTo>
                    <a:pt x="573" y="21161"/>
                    <a:pt x="1118" y="21776"/>
                    <a:pt x="1870" y="22126"/>
                  </a:cubicBezTo>
                  <a:cubicBezTo>
                    <a:pt x="2766" y="22543"/>
                    <a:pt x="3953" y="22986"/>
                    <a:pt x="4936" y="22986"/>
                  </a:cubicBezTo>
                  <a:cubicBezTo>
                    <a:pt x="5653" y="22986"/>
                    <a:pt x="6261" y="22750"/>
                    <a:pt x="6567" y="22097"/>
                  </a:cubicBezTo>
                  <a:cubicBezTo>
                    <a:pt x="7393" y="21450"/>
                    <a:pt x="9588" y="19565"/>
                    <a:pt x="10555" y="16259"/>
                  </a:cubicBezTo>
                  <a:cubicBezTo>
                    <a:pt x="11302" y="13708"/>
                    <a:pt x="10957" y="11537"/>
                    <a:pt x="10717" y="10492"/>
                  </a:cubicBezTo>
                  <a:cubicBezTo>
                    <a:pt x="11664" y="8463"/>
                    <a:pt x="12611" y="6434"/>
                    <a:pt x="13558" y="4405"/>
                  </a:cubicBezTo>
                  <a:cubicBezTo>
                    <a:pt x="14280" y="2857"/>
                    <a:pt x="13612" y="1014"/>
                    <a:pt x="12061" y="291"/>
                  </a:cubicBezTo>
                  <a:cubicBezTo>
                    <a:pt x="11638" y="94"/>
                    <a:pt x="11192" y="0"/>
                    <a:pt x="10754" y="0"/>
                  </a:cubicBezTo>
                  <a:close/>
                </a:path>
              </a:pathLst>
            </a:custGeom>
            <a:solidFill>
              <a:srgbClr val="913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8"/>
            <p:cNvSpPr/>
            <p:nvPr/>
          </p:nvSpPr>
          <p:spPr>
            <a:xfrm rot="-301520" flipH="1">
              <a:off x="8524471" y="3555047"/>
              <a:ext cx="183558" cy="452095"/>
            </a:xfrm>
            <a:custGeom>
              <a:avLst/>
              <a:gdLst/>
              <a:ahLst/>
              <a:cxnLst/>
              <a:rect l="l" t="t" r="r" b="b"/>
              <a:pathLst>
                <a:path w="7342" h="18083" extrusionOk="0">
                  <a:moveTo>
                    <a:pt x="7045" y="1"/>
                  </a:moveTo>
                  <a:cubicBezTo>
                    <a:pt x="6948" y="1"/>
                    <a:pt x="6854" y="55"/>
                    <a:pt x="6808" y="148"/>
                  </a:cubicBezTo>
                  <a:lnTo>
                    <a:pt x="4103" y="5667"/>
                  </a:lnTo>
                  <a:cubicBezTo>
                    <a:pt x="4074" y="5725"/>
                    <a:pt x="4070" y="5790"/>
                    <a:pt x="4085" y="5851"/>
                  </a:cubicBezTo>
                  <a:cubicBezTo>
                    <a:pt x="4429" y="7112"/>
                    <a:pt x="4853" y="9653"/>
                    <a:pt x="3841" y="12509"/>
                  </a:cubicBezTo>
                  <a:cubicBezTo>
                    <a:pt x="2936" y="15063"/>
                    <a:pt x="1327" y="16695"/>
                    <a:pt x="135" y="17613"/>
                  </a:cubicBezTo>
                  <a:cubicBezTo>
                    <a:pt x="21" y="17703"/>
                    <a:pt x="1" y="17866"/>
                    <a:pt x="88" y="17981"/>
                  </a:cubicBezTo>
                  <a:cubicBezTo>
                    <a:pt x="138" y="18044"/>
                    <a:pt x="207" y="18077"/>
                    <a:pt x="281" y="18082"/>
                  </a:cubicBezTo>
                  <a:cubicBezTo>
                    <a:pt x="287" y="18082"/>
                    <a:pt x="293" y="18083"/>
                    <a:pt x="299" y="18083"/>
                  </a:cubicBezTo>
                  <a:cubicBezTo>
                    <a:pt x="354" y="18083"/>
                    <a:pt x="408" y="18064"/>
                    <a:pt x="456" y="18028"/>
                  </a:cubicBezTo>
                  <a:cubicBezTo>
                    <a:pt x="1702" y="17068"/>
                    <a:pt x="3387" y="15360"/>
                    <a:pt x="4334" y="12685"/>
                  </a:cubicBezTo>
                  <a:cubicBezTo>
                    <a:pt x="5369" y="9765"/>
                    <a:pt x="4970" y="7159"/>
                    <a:pt x="4617" y="5810"/>
                  </a:cubicBezTo>
                  <a:lnTo>
                    <a:pt x="7279" y="379"/>
                  </a:lnTo>
                  <a:cubicBezTo>
                    <a:pt x="7342" y="249"/>
                    <a:pt x="7288" y="92"/>
                    <a:pt x="7158" y="27"/>
                  </a:cubicBezTo>
                  <a:cubicBezTo>
                    <a:pt x="7121" y="9"/>
                    <a:pt x="7083" y="1"/>
                    <a:pt x="70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3" name="Google Shape;1513;p38"/>
          <p:cNvGrpSpPr/>
          <p:nvPr/>
        </p:nvGrpSpPr>
        <p:grpSpPr>
          <a:xfrm rot="-1014075">
            <a:off x="-56273" y="3028809"/>
            <a:ext cx="1136978" cy="2005221"/>
            <a:chOff x="257425" y="882175"/>
            <a:chExt cx="720300" cy="1270350"/>
          </a:xfrm>
        </p:grpSpPr>
        <p:sp>
          <p:nvSpPr>
            <p:cNvPr id="1514" name="Google Shape;1514;p38"/>
            <p:cNvSpPr/>
            <p:nvPr/>
          </p:nvSpPr>
          <p:spPr>
            <a:xfrm>
              <a:off x="257425" y="882175"/>
              <a:ext cx="720300" cy="514900"/>
            </a:xfrm>
            <a:custGeom>
              <a:avLst/>
              <a:gdLst/>
              <a:ahLst/>
              <a:cxnLst/>
              <a:rect l="l" t="t" r="r" b="b"/>
              <a:pathLst>
                <a:path w="28812" h="20596" extrusionOk="0">
                  <a:moveTo>
                    <a:pt x="21322" y="1"/>
                  </a:moveTo>
                  <a:cubicBezTo>
                    <a:pt x="21070" y="1"/>
                    <a:pt x="20814" y="49"/>
                    <a:pt x="20566" y="152"/>
                  </a:cubicBezTo>
                  <a:lnTo>
                    <a:pt x="13908" y="1799"/>
                  </a:lnTo>
                  <a:cubicBezTo>
                    <a:pt x="13477" y="1961"/>
                    <a:pt x="13044" y="2131"/>
                    <a:pt x="12615" y="2309"/>
                  </a:cubicBezTo>
                  <a:lnTo>
                    <a:pt x="106" y="7233"/>
                  </a:lnTo>
                  <a:cubicBezTo>
                    <a:pt x="36" y="7262"/>
                    <a:pt x="0" y="7343"/>
                    <a:pt x="29" y="7412"/>
                  </a:cubicBezTo>
                  <a:lnTo>
                    <a:pt x="3894" y="17233"/>
                  </a:lnTo>
                  <a:cubicBezTo>
                    <a:pt x="3916" y="17288"/>
                    <a:pt x="3969" y="17321"/>
                    <a:pt x="4024" y="17321"/>
                  </a:cubicBezTo>
                  <a:cubicBezTo>
                    <a:pt x="4041" y="17321"/>
                    <a:pt x="4057" y="17318"/>
                    <a:pt x="4073" y="17312"/>
                  </a:cubicBezTo>
                  <a:lnTo>
                    <a:pt x="6486" y="16362"/>
                  </a:lnTo>
                  <a:cubicBezTo>
                    <a:pt x="8654" y="18553"/>
                    <a:pt x="11473" y="19843"/>
                    <a:pt x="11473" y="19843"/>
                  </a:cubicBezTo>
                  <a:cubicBezTo>
                    <a:pt x="12400" y="20321"/>
                    <a:pt x="13439" y="20584"/>
                    <a:pt x="14520" y="20595"/>
                  </a:cubicBezTo>
                  <a:cubicBezTo>
                    <a:pt x="14526" y="20595"/>
                    <a:pt x="14532" y="20595"/>
                    <a:pt x="14537" y="20595"/>
                  </a:cubicBezTo>
                  <a:cubicBezTo>
                    <a:pt x="15562" y="20595"/>
                    <a:pt x="16394" y="19768"/>
                    <a:pt x="16403" y="18743"/>
                  </a:cubicBezTo>
                  <a:cubicBezTo>
                    <a:pt x="16412" y="17711"/>
                    <a:pt x="15584" y="16869"/>
                    <a:pt x="14552" y="16861"/>
                  </a:cubicBezTo>
                  <a:cubicBezTo>
                    <a:pt x="13618" y="16852"/>
                    <a:pt x="12754" y="16423"/>
                    <a:pt x="12184" y="15685"/>
                  </a:cubicBezTo>
                  <a:cubicBezTo>
                    <a:pt x="11170" y="14365"/>
                    <a:pt x="11417" y="12469"/>
                    <a:pt x="12734" y="11454"/>
                  </a:cubicBezTo>
                  <a:cubicBezTo>
                    <a:pt x="13282" y="11033"/>
                    <a:pt x="13929" y="10829"/>
                    <a:pt x="14572" y="10829"/>
                  </a:cubicBezTo>
                  <a:cubicBezTo>
                    <a:pt x="15476" y="10829"/>
                    <a:pt x="16371" y="11234"/>
                    <a:pt x="16964" y="12004"/>
                  </a:cubicBezTo>
                  <a:cubicBezTo>
                    <a:pt x="17817" y="13110"/>
                    <a:pt x="17790" y="14693"/>
                    <a:pt x="16902" y="15765"/>
                  </a:cubicBezTo>
                  <a:cubicBezTo>
                    <a:pt x="16244" y="16560"/>
                    <a:pt x="16356" y="17736"/>
                    <a:pt x="17148" y="18393"/>
                  </a:cubicBezTo>
                  <a:cubicBezTo>
                    <a:pt x="17497" y="18681"/>
                    <a:pt x="17920" y="18822"/>
                    <a:pt x="18340" y="18822"/>
                  </a:cubicBezTo>
                  <a:cubicBezTo>
                    <a:pt x="18744" y="18822"/>
                    <a:pt x="19147" y="18691"/>
                    <a:pt x="19478" y="18436"/>
                  </a:cubicBezTo>
                  <a:cubicBezTo>
                    <a:pt x="19586" y="18353"/>
                    <a:pt x="19687" y="18256"/>
                    <a:pt x="19779" y="18146"/>
                  </a:cubicBezTo>
                  <a:cubicBezTo>
                    <a:pt x="21801" y="15702"/>
                    <a:pt x="21859" y="12242"/>
                    <a:pt x="19925" y="9726"/>
                  </a:cubicBezTo>
                  <a:cubicBezTo>
                    <a:pt x="19880" y="9670"/>
                    <a:pt x="19835" y="9614"/>
                    <a:pt x="19790" y="9560"/>
                  </a:cubicBezTo>
                  <a:lnTo>
                    <a:pt x="26900" y="9122"/>
                  </a:lnTo>
                  <a:cubicBezTo>
                    <a:pt x="27986" y="9055"/>
                    <a:pt x="28812" y="8121"/>
                    <a:pt x="28745" y="7035"/>
                  </a:cubicBezTo>
                  <a:cubicBezTo>
                    <a:pt x="28684" y="5990"/>
                    <a:pt x="27814" y="5187"/>
                    <a:pt x="26781" y="5187"/>
                  </a:cubicBezTo>
                  <a:cubicBezTo>
                    <a:pt x="26740" y="5187"/>
                    <a:pt x="26699" y="5188"/>
                    <a:pt x="26657" y="5190"/>
                  </a:cubicBezTo>
                  <a:lnTo>
                    <a:pt x="26341" y="5211"/>
                  </a:lnTo>
                  <a:cubicBezTo>
                    <a:pt x="26476" y="4901"/>
                    <a:pt x="26534" y="4551"/>
                    <a:pt x="26491" y="4189"/>
                  </a:cubicBezTo>
                  <a:cubicBezTo>
                    <a:pt x="26375" y="3188"/>
                    <a:pt x="25524" y="2456"/>
                    <a:pt x="24542" y="2456"/>
                  </a:cubicBezTo>
                  <a:cubicBezTo>
                    <a:pt x="24463" y="2456"/>
                    <a:pt x="24383" y="2461"/>
                    <a:pt x="24303" y="2470"/>
                  </a:cubicBezTo>
                  <a:lnTo>
                    <a:pt x="23179" y="2614"/>
                  </a:lnTo>
                  <a:cubicBezTo>
                    <a:pt x="23331" y="2174"/>
                    <a:pt x="23331" y="1680"/>
                    <a:pt x="23141" y="1216"/>
                  </a:cubicBezTo>
                  <a:cubicBezTo>
                    <a:pt x="22828" y="458"/>
                    <a:pt x="22095" y="1"/>
                    <a:pt x="21322" y="1"/>
                  </a:cubicBezTo>
                  <a:close/>
                </a:path>
              </a:pathLst>
            </a:custGeom>
            <a:solidFill>
              <a:srgbClr val="EAA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8"/>
            <p:cNvSpPr/>
            <p:nvPr/>
          </p:nvSpPr>
          <p:spPr>
            <a:xfrm>
              <a:off x="617575" y="1008700"/>
              <a:ext cx="287775" cy="30625"/>
            </a:xfrm>
            <a:custGeom>
              <a:avLst/>
              <a:gdLst/>
              <a:ahLst/>
              <a:cxnLst/>
              <a:rect l="l" t="t" r="r" b="b"/>
              <a:pathLst>
                <a:path w="11511" h="1225" extrusionOk="0">
                  <a:moveTo>
                    <a:pt x="11256" y="1"/>
                  </a:moveTo>
                  <a:cubicBezTo>
                    <a:pt x="11250" y="1"/>
                    <a:pt x="11245" y="1"/>
                    <a:pt x="11239" y="1"/>
                  </a:cubicBezTo>
                  <a:lnTo>
                    <a:pt x="240" y="726"/>
                  </a:lnTo>
                  <a:cubicBezTo>
                    <a:pt x="103" y="735"/>
                    <a:pt x="0" y="854"/>
                    <a:pt x="9" y="991"/>
                  </a:cubicBezTo>
                  <a:cubicBezTo>
                    <a:pt x="18" y="1124"/>
                    <a:pt x="126" y="1222"/>
                    <a:pt x="256" y="1222"/>
                  </a:cubicBezTo>
                  <a:lnTo>
                    <a:pt x="256" y="1225"/>
                  </a:lnTo>
                  <a:cubicBezTo>
                    <a:pt x="263" y="1225"/>
                    <a:pt x="267" y="1222"/>
                    <a:pt x="274" y="1222"/>
                  </a:cubicBezTo>
                  <a:lnTo>
                    <a:pt x="11271" y="497"/>
                  </a:lnTo>
                  <a:cubicBezTo>
                    <a:pt x="11408" y="488"/>
                    <a:pt x="11511" y="370"/>
                    <a:pt x="11502" y="233"/>
                  </a:cubicBezTo>
                  <a:cubicBezTo>
                    <a:pt x="11493" y="101"/>
                    <a:pt x="11383" y="1"/>
                    <a:pt x="11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8"/>
            <p:cNvSpPr/>
            <p:nvPr/>
          </p:nvSpPr>
          <p:spPr>
            <a:xfrm>
              <a:off x="602700" y="941750"/>
              <a:ext cx="216025" cy="31325"/>
            </a:xfrm>
            <a:custGeom>
              <a:avLst/>
              <a:gdLst/>
              <a:ahLst/>
              <a:cxnLst/>
              <a:rect l="l" t="t" r="r" b="b"/>
              <a:pathLst>
                <a:path w="8641" h="1253" extrusionOk="0">
                  <a:moveTo>
                    <a:pt x="8382" y="1"/>
                  </a:moveTo>
                  <a:cubicBezTo>
                    <a:pt x="8374" y="1"/>
                    <a:pt x="8366" y="1"/>
                    <a:pt x="8358" y="2"/>
                  </a:cubicBezTo>
                  <a:lnTo>
                    <a:pt x="238" y="756"/>
                  </a:lnTo>
                  <a:cubicBezTo>
                    <a:pt x="101" y="770"/>
                    <a:pt x="0" y="891"/>
                    <a:pt x="14" y="1028"/>
                  </a:cubicBezTo>
                  <a:cubicBezTo>
                    <a:pt x="25" y="1156"/>
                    <a:pt x="133" y="1252"/>
                    <a:pt x="261" y="1252"/>
                  </a:cubicBezTo>
                  <a:lnTo>
                    <a:pt x="283" y="1252"/>
                  </a:lnTo>
                  <a:lnTo>
                    <a:pt x="8405" y="496"/>
                  </a:lnTo>
                  <a:cubicBezTo>
                    <a:pt x="8542" y="485"/>
                    <a:pt x="8641" y="363"/>
                    <a:pt x="8629" y="227"/>
                  </a:cubicBezTo>
                  <a:cubicBezTo>
                    <a:pt x="8617" y="98"/>
                    <a:pt x="8509" y="1"/>
                    <a:pt x="8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8"/>
            <p:cNvSpPr/>
            <p:nvPr/>
          </p:nvSpPr>
          <p:spPr>
            <a:xfrm>
              <a:off x="649150" y="1294250"/>
              <a:ext cx="34425" cy="138675"/>
            </a:xfrm>
            <a:custGeom>
              <a:avLst/>
              <a:gdLst/>
              <a:ahLst/>
              <a:cxnLst/>
              <a:rect l="l" t="t" r="r" b="b"/>
              <a:pathLst>
                <a:path w="1377" h="5547" extrusionOk="0">
                  <a:moveTo>
                    <a:pt x="687" y="0"/>
                  </a:moveTo>
                  <a:cubicBezTo>
                    <a:pt x="308" y="0"/>
                    <a:pt x="1" y="308"/>
                    <a:pt x="1" y="687"/>
                  </a:cubicBezTo>
                  <a:lnTo>
                    <a:pt x="1" y="4859"/>
                  </a:lnTo>
                  <a:cubicBezTo>
                    <a:pt x="1" y="5239"/>
                    <a:pt x="308" y="5546"/>
                    <a:pt x="687" y="5546"/>
                  </a:cubicBezTo>
                  <a:cubicBezTo>
                    <a:pt x="1067" y="5546"/>
                    <a:pt x="1376" y="5239"/>
                    <a:pt x="1376" y="4859"/>
                  </a:cubicBezTo>
                  <a:lnTo>
                    <a:pt x="1376" y="687"/>
                  </a:lnTo>
                  <a:cubicBezTo>
                    <a:pt x="1376" y="308"/>
                    <a:pt x="1067" y="0"/>
                    <a:pt x="687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8"/>
            <p:cNvSpPr/>
            <p:nvPr/>
          </p:nvSpPr>
          <p:spPr>
            <a:xfrm>
              <a:off x="649100" y="1357375"/>
              <a:ext cx="34400" cy="12425"/>
            </a:xfrm>
            <a:custGeom>
              <a:avLst/>
              <a:gdLst/>
              <a:ahLst/>
              <a:cxnLst/>
              <a:rect l="l" t="t" r="r" b="b"/>
              <a:pathLst>
                <a:path w="1376" h="497" extrusionOk="0">
                  <a:moveTo>
                    <a:pt x="0" y="0"/>
                  </a:moveTo>
                  <a:lnTo>
                    <a:pt x="0" y="496"/>
                  </a:lnTo>
                  <a:lnTo>
                    <a:pt x="1376" y="496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8"/>
            <p:cNvSpPr/>
            <p:nvPr/>
          </p:nvSpPr>
          <p:spPr>
            <a:xfrm>
              <a:off x="649100" y="1321750"/>
              <a:ext cx="34400" cy="12425"/>
            </a:xfrm>
            <a:custGeom>
              <a:avLst/>
              <a:gdLst/>
              <a:ahLst/>
              <a:cxnLst/>
              <a:rect l="l" t="t" r="r" b="b"/>
              <a:pathLst>
                <a:path w="1376" h="497" extrusionOk="0">
                  <a:moveTo>
                    <a:pt x="0" y="0"/>
                  </a:moveTo>
                  <a:lnTo>
                    <a:pt x="0" y="496"/>
                  </a:lnTo>
                  <a:lnTo>
                    <a:pt x="1376" y="496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8"/>
            <p:cNvSpPr/>
            <p:nvPr/>
          </p:nvSpPr>
          <p:spPr>
            <a:xfrm>
              <a:off x="649100" y="1393000"/>
              <a:ext cx="34400" cy="12425"/>
            </a:xfrm>
            <a:custGeom>
              <a:avLst/>
              <a:gdLst/>
              <a:ahLst/>
              <a:cxnLst/>
              <a:rect l="l" t="t" r="r" b="b"/>
              <a:pathLst>
                <a:path w="1376" h="497" extrusionOk="0">
                  <a:moveTo>
                    <a:pt x="0" y="0"/>
                  </a:moveTo>
                  <a:lnTo>
                    <a:pt x="0" y="496"/>
                  </a:lnTo>
                  <a:lnTo>
                    <a:pt x="1376" y="496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8"/>
            <p:cNvSpPr/>
            <p:nvPr/>
          </p:nvSpPr>
          <p:spPr>
            <a:xfrm>
              <a:off x="387125" y="1216250"/>
              <a:ext cx="280625" cy="180825"/>
            </a:xfrm>
            <a:custGeom>
              <a:avLst/>
              <a:gdLst/>
              <a:ahLst/>
              <a:cxnLst/>
              <a:rect l="l" t="t" r="r" b="b"/>
              <a:pathLst>
                <a:path w="11225" h="7233" extrusionOk="0">
                  <a:moveTo>
                    <a:pt x="6410" y="1"/>
                  </a:moveTo>
                  <a:lnTo>
                    <a:pt x="1" y="1431"/>
                  </a:lnTo>
                  <a:lnTo>
                    <a:pt x="3" y="1431"/>
                  </a:lnTo>
                  <a:cubicBezTo>
                    <a:pt x="2095" y="4561"/>
                    <a:pt x="6285" y="6480"/>
                    <a:pt x="6285" y="6480"/>
                  </a:cubicBezTo>
                  <a:cubicBezTo>
                    <a:pt x="7212" y="6958"/>
                    <a:pt x="8248" y="7221"/>
                    <a:pt x="9332" y="7232"/>
                  </a:cubicBezTo>
                  <a:cubicBezTo>
                    <a:pt x="9338" y="7232"/>
                    <a:pt x="9344" y="7232"/>
                    <a:pt x="9349" y="7232"/>
                  </a:cubicBezTo>
                  <a:cubicBezTo>
                    <a:pt x="10372" y="7232"/>
                    <a:pt x="11206" y="6405"/>
                    <a:pt x="11215" y="5378"/>
                  </a:cubicBezTo>
                  <a:cubicBezTo>
                    <a:pt x="11224" y="4348"/>
                    <a:pt x="10396" y="3506"/>
                    <a:pt x="9364" y="3498"/>
                  </a:cubicBezTo>
                  <a:cubicBezTo>
                    <a:pt x="8428" y="3489"/>
                    <a:pt x="7566" y="3060"/>
                    <a:pt x="6996" y="2322"/>
                  </a:cubicBezTo>
                  <a:cubicBezTo>
                    <a:pt x="6469" y="1635"/>
                    <a:pt x="6283" y="793"/>
                    <a:pt x="6410" y="1"/>
                  </a:cubicBezTo>
                  <a:close/>
                </a:path>
              </a:pathLst>
            </a:custGeom>
            <a:solidFill>
              <a:srgbClr val="EAA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8"/>
            <p:cNvSpPr/>
            <p:nvPr/>
          </p:nvSpPr>
          <p:spPr>
            <a:xfrm>
              <a:off x="376200" y="1434450"/>
              <a:ext cx="562775" cy="698225"/>
            </a:xfrm>
            <a:custGeom>
              <a:avLst/>
              <a:gdLst/>
              <a:ahLst/>
              <a:cxnLst/>
              <a:rect l="l" t="t" r="r" b="b"/>
              <a:pathLst>
                <a:path w="22511" h="27929" extrusionOk="0">
                  <a:moveTo>
                    <a:pt x="4859" y="1"/>
                  </a:moveTo>
                  <a:cubicBezTo>
                    <a:pt x="4419" y="1"/>
                    <a:pt x="4062" y="355"/>
                    <a:pt x="4062" y="795"/>
                  </a:cubicBezTo>
                  <a:lnTo>
                    <a:pt x="4062" y="3854"/>
                  </a:lnTo>
                  <a:cubicBezTo>
                    <a:pt x="2220" y="4366"/>
                    <a:pt x="851" y="6038"/>
                    <a:pt x="768" y="7997"/>
                  </a:cubicBezTo>
                  <a:lnTo>
                    <a:pt x="25" y="25715"/>
                  </a:lnTo>
                  <a:cubicBezTo>
                    <a:pt x="0" y="26299"/>
                    <a:pt x="209" y="26853"/>
                    <a:pt x="613" y="27275"/>
                  </a:cubicBezTo>
                  <a:cubicBezTo>
                    <a:pt x="1019" y="27695"/>
                    <a:pt x="1562" y="27928"/>
                    <a:pt x="2146" y="27928"/>
                  </a:cubicBezTo>
                  <a:lnTo>
                    <a:pt x="20362" y="27928"/>
                  </a:lnTo>
                  <a:cubicBezTo>
                    <a:pt x="20946" y="27928"/>
                    <a:pt x="21491" y="27695"/>
                    <a:pt x="21895" y="27275"/>
                  </a:cubicBezTo>
                  <a:cubicBezTo>
                    <a:pt x="22299" y="26853"/>
                    <a:pt x="22510" y="26299"/>
                    <a:pt x="22485" y="25715"/>
                  </a:cubicBezTo>
                  <a:lnTo>
                    <a:pt x="21743" y="7997"/>
                  </a:lnTo>
                  <a:cubicBezTo>
                    <a:pt x="21660" y="6038"/>
                    <a:pt x="20288" y="4366"/>
                    <a:pt x="18446" y="3854"/>
                  </a:cubicBezTo>
                  <a:lnTo>
                    <a:pt x="18446" y="795"/>
                  </a:lnTo>
                  <a:cubicBezTo>
                    <a:pt x="18446" y="355"/>
                    <a:pt x="18089" y="1"/>
                    <a:pt x="17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8"/>
            <p:cNvSpPr/>
            <p:nvPr/>
          </p:nvSpPr>
          <p:spPr>
            <a:xfrm>
              <a:off x="356600" y="1413025"/>
              <a:ext cx="601675" cy="739500"/>
            </a:xfrm>
            <a:custGeom>
              <a:avLst/>
              <a:gdLst/>
              <a:ahLst/>
              <a:cxnLst/>
              <a:rect l="l" t="t" r="r" b="b"/>
              <a:pathLst>
                <a:path w="24067" h="29580" extrusionOk="0">
                  <a:moveTo>
                    <a:pt x="18435" y="1650"/>
                  </a:moveTo>
                  <a:lnTo>
                    <a:pt x="18435" y="4664"/>
                  </a:lnTo>
                  <a:lnTo>
                    <a:pt x="18586" y="4882"/>
                  </a:lnTo>
                  <a:lnTo>
                    <a:pt x="18435" y="5364"/>
                  </a:lnTo>
                  <a:cubicBezTo>
                    <a:pt x="19423" y="5472"/>
                    <a:pt x="20298" y="5968"/>
                    <a:pt x="20897" y="6700"/>
                  </a:cubicBezTo>
                  <a:cubicBezTo>
                    <a:pt x="20923" y="6730"/>
                    <a:pt x="20971" y="6735"/>
                    <a:pt x="21024" y="6735"/>
                  </a:cubicBezTo>
                  <a:cubicBezTo>
                    <a:pt x="21048" y="6735"/>
                    <a:pt x="21073" y="6734"/>
                    <a:pt x="21098" y="6734"/>
                  </a:cubicBezTo>
                  <a:cubicBezTo>
                    <a:pt x="21153" y="6734"/>
                    <a:pt x="21203" y="6739"/>
                    <a:pt x="21227" y="6774"/>
                  </a:cubicBezTo>
                  <a:cubicBezTo>
                    <a:pt x="21265" y="6830"/>
                    <a:pt x="21155" y="7052"/>
                    <a:pt x="21191" y="7110"/>
                  </a:cubicBezTo>
                  <a:cubicBezTo>
                    <a:pt x="21510" y="7631"/>
                    <a:pt x="21705" y="8237"/>
                    <a:pt x="21732" y="8888"/>
                  </a:cubicBezTo>
                  <a:lnTo>
                    <a:pt x="21790" y="10302"/>
                  </a:lnTo>
                  <a:lnTo>
                    <a:pt x="22004" y="10418"/>
                  </a:lnTo>
                  <a:lnTo>
                    <a:pt x="21820" y="10979"/>
                  </a:lnTo>
                  <a:lnTo>
                    <a:pt x="21972" y="14615"/>
                  </a:lnTo>
                  <a:lnTo>
                    <a:pt x="22152" y="14790"/>
                  </a:lnTo>
                  <a:lnTo>
                    <a:pt x="22001" y="15295"/>
                  </a:lnTo>
                  <a:lnTo>
                    <a:pt x="22154" y="18938"/>
                  </a:lnTo>
                  <a:lnTo>
                    <a:pt x="22318" y="19124"/>
                  </a:lnTo>
                  <a:lnTo>
                    <a:pt x="22181" y="19613"/>
                  </a:lnTo>
                  <a:lnTo>
                    <a:pt x="22336" y="23260"/>
                  </a:lnTo>
                  <a:lnTo>
                    <a:pt x="22524" y="23451"/>
                  </a:lnTo>
                  <a:lnTo>
                    <a:pt x="22363" y="23942"/>
                  </a:lnTo>
                  <a:lnTo>
                    <a:pt x="22475" y="26606"/>
                  </a:lnTo>
                  <a:cubicBezTo>
                    <a:pt x="22506" y="27360"/>
                    <a:pt x="21903" y="27989"/>
                    <a:pt x="21146" y="27989"/>
                  </a:cubicBezTo>
                  <a:lnTo>
                    <a:pt x="21146" y="27991"/>
                  </a:lnTo>
                  <a:lnTo>
                    <a:pt x="18301" y="27991"/>
                  </a:lnTo>
                  <a:lnTo>
                    <a:pt x="17710" y="28269"/>
                  </a:lnTo>
                  <a:lnTo>
                    <a:pt x="17609" y="27991"/>
                  </a:lnTo>
                  <a:lnTo>
                    <a:pt x="13803" y="27991"/>
                  </a:lnTo>
                  <a:lnTo>
                    <a:pt x="13265" y="28197"/>
                  </a:lnTo>
                  <a:lnTo>
                    <a:pt x="13110" y="27991"/>
                  </a:lnTo>
                  <a:lnTo>
                    <a:pt x="9306" y="27991"/>
                  </a:lnTo>
                  <a:lnTo>
                    <a:pt x="8794" y="28141"/>
                  </a:lnTo>
                  <a:lnTo>
                    <a:pt x="8605" y="27991"/>
                  </a:lnTo>
                  <a:lnTo>
                    <a:pt x="4808" y="27991"/>
                  </a:lnTo>
                  <a:lnTo>
                    <a:pt x="4350" y="28249"/>
                  </a:lnTo>
                  <a:lnTo>
                    <a:pt x="4106" y="27991"/>
                  </a:lnTo>
                  <a:lnTo>
                    <a:pt x="2932" y="27991"/>
                  </a:lnTo>
                  <a:cubicBezTo>
                    <a:pt x="2207" y="27991"/>
                    <a:pt x="1621" y="27412"/>
                    <a:pt x="1603" y="26698"/>
                  </a:cubicBezTo>
                  <a:cubicBezTo>
                    <a:pt x="1601" y="26667"/>
                    <a:pt x="1440" y="26642"/>
                    <a:pt x="1440" y="26611"/>
                  </a:cubicBezTo>
                  <a:lnTo>
                    <a:pt x="1630" y="25976"/>
                  </a:lnTo>
                  <a:lnTo>
                    <a:pt x="1796" y="22008"/>
                  </a:lnTo>
                  <a:lnTo>
                    <a:pt x="1639" y="21738"/>
                  </a:lnTo>
                  <a:lnTo>
                    <a:pt x="1828" y="21281"/>
                  </a:lnTo>
                  <a:lnTo>
                    <a:pt x="1994" y="17322"/>
                  </a:lnTo>
                  <a:lnTo>
                    <a:pt x="1774" y="17162"/>
                  </a:lnTo>
                  <a:lnTo>
                    <a:pt x="2025" y="16579"/>
                  </a:lnTo>
                  <a:lnTo>
                    <a:pt x="2191" y="12613"/>
                  </a:lnTo>
                  <a:lnTo>
                    <a:pt x="2019" y="12382"/>
                  </a:lnTo>
                  <a:lnTo>
                    <a:pt x="2221" y="11884"/>
                  </a:lnTo>
                  <a:lnTo>
                    <a:pt x="2346" y="8888"/>
                  </a:lnTo>
                  <a:cubicBezTo>
                    <a:pt x="2364" y="8477"/>
                    <a:pt x="2447" y="8084"/>
                    <a:pt x="2586" y="7719"/>
                  </a:cubicBezTo>
                  <a:cubicBezTo>
                    <a:pt x="2793" y="7180"/>
                    <a:pt x="3031" y="6632"/>
                    <a:pt x="3446" y="6249"/>
                  </a:cubicBezTo>
                  <a:cubicBezTo>
                    <a:pt x="3789" y="5934"/>
                    <a:pt x="4283" y="5753"/>
                    <a:pt x="4725" y="5584"/>
                  </a:cubicBezTo>
                  <a:cubicBezTo>
                    <a:pt x="5015" y="5474"/>
                    <a:pt x="5324" y="5398"/>
                    <a:pt x="5643" y="5364"/>
                  </a:cubicBezTo>
                  <a:lnTo>
                    <a:pt x="5643" y="4673"/>
                  </a:lnTo>
                  <a:lnTo>
                    <a:pt x="5484" y="4415"/>
                  </a:lnTo>
                  <a:lnTo>
                    <a:pt x="5643" y="3964"/>
                  </a:lnTo>
                  <a:lnTo>
                    <a:pt x="5643" y="1650"/>
                  </a:lnTo>
                  <a:close/>
                  <a:moveTo>
                    <a:pt x="3843" y="1"/>
                  </a:moveTo>
                  <a:cubicBezTo>
                    <a:pt x="3406" y="1"/>
                    <a:pt x="3049" y="355"/>
                    <a:pt x="3049" y="795"/>
                  </a:cubicBezTo>
                  <a:cubicBezTo>
                    <a:pt x="3049" y="1138"/>
                    <a:pt x="3264" y="1430"/>
                    <a:pt x="3567" y="1542"/>
                  </a:cubicBezTo>
                  <a:cubicBezTo>
                    <a:pt x="3659" y="1522"/>
                    <a:pt x="3888" y="1446"/>
                    <a:pt x="3985" y="1446"/>
                  </a:cubicBezTo>
                  <a:lnTo>
                    <a:pt x="4056" y="1592"/>
                  </a:lnTo>
                  <a:cubicBezTo>
                    <a:pt x="4054" y="1612"/>
                    <a:pt x="4052" y="1630"/>
                    <a:pt x="4052" y="1652"/>
                  </a:cubicBezTo>
                  <a:lnTo>
                    <a:pt x="4052" y="4141"/>
                  </a:lnTo>
                  <a:cubicBezTo>
                    <a:pt x="3354" y="4426"/>
                    <a:pt x="2717" y="4857"/>
                    <a:pt x="2191" y="5416"/>
                  </a:cubicBezTo>
                  <a:cubicBezTo>
                    <a:pt x="1321" y="6341"/>
                    <a:pt x="811" y="7550"/>
                    <a:pt x="757" y="8820"/>
                  </a:cubicBezTo>
                  <a:lnTo>
                    <a:pt x="755" y="8847"/>
                  </a:lnTo>
                  <a:lnTo>
                    <a:pt x="892" y="9150"/>
                  </a:lnTo>
                  <a:lnTo>
                    <a:pt x="726" y="9584"/>
                  </a:lnTo>
                  <a:lnTo>
                    <a:pt x="560" y="13547"/>
                  </a:lnTo>
                  <a:lnTo>
                    <a:pt x="697" y="13767"/>
                  </a:lnTo>
                  <a:lnTo>
                    <a:pt x="528" y="14278"/>
                  </a:lnTo>
                  <a:lnTo>
                    <a:pt x="362" y="18240"/>
                  </a:lnTo>
                  <a:lnTo>
                    <a:pt x="504" y="18480"/>
                  </a:lnTo>
                  <a:lnTo>
                    <a:pt x="331" y="18973"/>
                  </a:lnTo>
                  <a:lnTo>
                    <a:pt x="165" y="22935"/>
                  </a:lnTo>
                  <a:lnTo>
                    <a:pt x="315" y="23211"/>
                  </a:lnTo>
                  <a:lnTo>
                    <a:pt x="136" y="23666"/>
                  </a:lnTo>
                  <a:lnTo>
                    <a:pt x="14" y="26539"/>
                  </a:lnTo>
                  <a:cubicBezTo>
                    <a:pt x="1" y="26855"/>
                    <a:pt x="41" y="27169"/>
                    <a:pt x="127" y="27470"/>
                  </a:cubicBezTo>
                  <a:cubicBezTo>
                    <a:pt x="156" y="27569"/>
                    <a:pt x="324" y="27576"/>
                    <a:pt x="362" y="27670"/>
                  </a:cubicBezTo>
                  <a:cubicBezTo>
                    <a:pt x="394" y="27744"/>
                    <a:pt x="290" y="27906"/>
                    <a:pt x="326" y="27975"/>
                  </a:cubicBezTo>
                  <a:cubicBezTo>
                    <a:pt x="454" y="28231"/>
                    <a:pt x="623" y="28471"/>
                    <a:pt x="825" y="28680"/>
                  </a:cubicBezTo>
                  <a:cubicBezTo>
                    <a:pt x="1282" y="29158"/>
                    <a:pt x="1893" y="29465"/>
                    <a:pt x="2541" y="29553"/>
                  </a:cubicBezTo>
                  <a:cubicBezTo>
                    <a:pt x="2547" y="29554"/>
                    <a:pt x="2553" y="29554"/>
                    <a:pt x="2558" y="29554"/>
                  </a:cubicBezTo>
                  <a:cubicBezTo>
                    <a:pt x="2686" y="29554"/>
                    <a:pt x="2846" y="29371"/>
                    <a:pt x="2970" y="29371"/>
                  </a:cubicBezTo>
                  <a:lnTo>
                    <a:pt x="3221" y="29580"/>
                  </a:lnTo>
                  <a:lnTo>
                    <a:pt x="7014" y="29580"/>
                  </a:lnTo>
                  <a:lnTo>
                    <a:pt x="7481" y="29432"/>
                  </a:lnTo>
                  <a:lnTo>
                    <a:pt x="7723" y="29580"/>
                  </a:lnTo>
                  <a:lnTo>
                    <a:pt x="11510" y="29580"/>
                  </a:lnTo>
                  <a:lnTo>
                    <a:pt x="12062" y="29429"/>
                  </a:lnTo>
                  <a:lnTo>
                    <a:pt x="12221" y="29580"/>
                  </a:lnTo>
                  <a:lnTo>
                    <a:pt x="16009" y="29580"/>
                  </a:lnTo>
                  <a:lnTo>
                    <a:pt x="16503" y="29423"/>
                  </a:lnTo>
                  <a:lnTo>
                    <a:pt x="16714" y="29580"/>
                  </a:lnTo>
                  <a:lnTo>
                    <a:pt x="20505" y="29580"/>
                  </a:lnTo>
                  <a:lnTo>
                    <a:pt x="21153" y="29340"/>
                  </a:lnTo>
                  <a:cubicBezTo>
                    <a:pt x="21176" y="29340"/>
                    <a:pt x="21191" y="29580"/>
                    <a:pt x="21214" y="29580"/>
                  </a:cubicBezTo>
                  <a:cubicBezTo>
                    <a:pt x="21981" y="29562"/>
                    <a:pt x="22722" y="29236"/>
                    <a:pt x="23254" y="28680"/>
                  </a:cubicBezTo>
                  <a:cubicBezTo>
                    <a:pt x="23756" y="28157"/>
                    <a:pt x="24046" y="27454"/>
                    <a:pt x="24066" y="26732"/>
                  </a:cubicBezTo>
                  <a:cubicBezTo>
                    <a:pt x="24066" y="26667"/>
                    <a:pt x="23898" y="26577"/>
                    <a:pt x="23896" y="26514"/>
                  </a:cubicBezTo>
                  <a:lnTo>
                    <a:pt x="24041" y="26038"/>
                  </a:lnTo>
                  <a:lnTo>
                    <a:pt x="23889" y="22396"/>
                  </a:lnTo>
                  <a:lnTo>
                    <a:pt x="23730" y="22180"/>
                  </a:lnTo>
                  <a:lnTo>
                    <a:pt x="23862" y="21727"/>
                  </a:lnTo>
                  <a:lnTo>
                    <a:pt x="23709" y="18082"/>
                  </a:lnTo>
                  <a:lnTo>
                    <a:pt x="23539" y="17854"/>
                  </a:lnTo>
                  <a:lnTo>
                    <a:pt x="23680" y="17409"/>
                  </a:lnTo>
                  <a:lnTo>
                    <a:pt x="23528" y="13769"/>
                  </a:lnTo>
                  <a:lnTo>
                    <a:pt x="23337" y="13565"/>
                  </a:lnTo>
                  <a:lnTo>
                    <a:pt x="23501" y="13094"/>
                  </a:lnTo>
                  <a:lnTo>
                    <a:pt x="23348" y="9453"/>
                  </a:lnTo>
                  <a:lnTo>
                    <a:pt x="23216" y="9164"/>
                  </a:lnTo>
                  <a:cubicBezTo>
                    <a:pt x="23216" y="9150"/>
                    <a:pt x="23319" y="8791"/>
                    <a:pt x="23319" y="8776"/>
                  </a:cubicBezTo>
                  <a:cubicBezTo>
                    <a:pt x="23267" y="7761"/>
                    <a:pt x="22924" y="6785"/>
                    <a:pt x="22338" y="5966"/>
                  </a:cubicBezTo>
                  <a:cubicBezTo>
                    <a:pt x="22328" y="5952"/>
                    <a:pt x="22310" y="5946"/>
                    <a:pt x="22288" y="5946"/>
                  </a:cubicBezTo>
                  <a:cubicBezTo>
                    <a:pt x="22220" y="5946"/>
                    <a:pt x="22109" y="5998"/>
                    <a:pt x="22040" y="5998"/>
                  </a:cubicBezTo>
                  <a:cubicBezTo>
                    <a:pt x="22019" y="5998"/>
                    <a:pt x="22001" y="5993"/>
                    <a:pt x="21990" y="5979"/>
                  </a:cubicBezTo>
                  <a:cubicBezTo>
                    <a:pt x="21943" y="5916"/>
                    <a:pt x="22078" y="5631"/>
                    <a:pt x="22026" y="5571"/>
                  </a:cubicBezTo>
                  <a:cubicBezTo>
                    <a:pt x="21981" y="5519"/>
                    <a:pt x="21934" y="5468"/>
                    <a:pt x="21885" y="5416"/>
                  </a:cubicBezTo>
                  <a:cubicBezTo>
                    <a:pt x="21360" y="4857"/>
                    <a:pt x="20724" y="4426"/>
                    <a:pt x="20024" y="4141"/>
                  </a:cubicBezTo>
                  <a:lnTo>
                    <a:pt x="20024" y="3778"/>
                  </a:lnTo>
                  <a:lnTo>
                    <a:pt x="19865" y="3542"/>
                  </a:lnTo>
                  <a:lnTo>
                    <a:pt x="20024" y="3075"/>
                  </a:lnTo>
                  <a:lnTo>
                    <a:pt x="20024" y="1652"/>
                  </a:lnTo>
                  <a:cubicBezTo>
                    <a:pt x="20024" y="1630"/>
                    <a:pt x="20022" y="1612"/>
                    <a:pt x="20022" y="1592"/>
                  </a:cubicBezTo>
                  <a:lnTo>
                    <a:pt x="20233" y="1592"/>
                  </a:lnTo>
                  <a:cubicBezTo>
                    <a:pt x="20673" y="1592"/>
                    <a:pt x="21030" y="1235"/>
                    <a:pt x="21030" y="795"/>
                  </a:cubicBezTo>
                  <a:cubicBezTo>
                    <a:pt x="21030" y="355"/>
                    <a:pt x="20673" y="1"/>
                    <a:pt x="20233" y="1"/>
                  </a:cubicBezTo>
                  <a:lnTo>
                    <a:pt x="19304" y="1"/>
                  </a:lnTo>
                  <a:lnTo>
                    <a:pt x="18951" y="99"/>
                  </a:lnTo>
                  <a:lnTo>
                    <a:pt x="18610" y="1"/>
                  </a:lnTo>
                  <a:lnTo>
                    <a:pt x="14806" y="1"/>
                  </a:lnTo>
                  <a:lnTo>
                    <a:pt x="14391" y="99"/>
                  </a:lnTo>
                  <a:lnTo>
                    <a:pt x="14104" y="1"/>
                  </a:lnTo>
                  <a:lnTo>
                    <a:pt x="10309" y="1"/>
                  </a:lnTo>
                  <a:lnTo>
                    <a:pt x="9950" y="99"/>
                  </a:lnTo>
                  <a:lnTo>
                    <a:pt x="9606" y="1"/>
                  </a:lnTo>
                  <a:lnTo>
                    <a:pt x="5800" y="1"/>
                  </a:lnTo>
                  <a:lnTo>
                    <a:pt x="5439" y="99"/>
                  </a:lnTo>
                  <a:lnTo>
                    <a:pt x="51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8"/>
            <p:cNvSpPr/>
            <p:nvPr/>
          </p:nvSpPr>
          <p:spPr>
            <a:xfrm>
              <a:off x="869200" y="2064075"/>
              <a:ext cx="89075" cy="88450"/>
            </a:xfrm>
            <a:custGeom>
              <a:avLst/>
              <a:gdLst/>
              <a:ahLst/>
              <a:cxnLst/>
              <a:rect l="l" t="t" r="r" b="b"/>
              <a:pathLst>
                <a:path w="3563" h="3538" extrusionOk="0">
                  <a:moveTo>
                    <a:pt x="3540" y="1"/>
                  </a:moveTo>
                  <a:lnTo>
                    <a:pt x="1" y="3538"/>
                  </a:lnTo>
                  <a:lnTo>
                    <a:pt x="642" y="3538"/>
                  </a:lnTo>
                  <a:cubicBezTo>
                    <a:pt x="665" y="3538"/>
                    <a:pt x="685" y="3538"/>
                    <a:pt x="705" y="3536"/>
                  </a:cubicBezTo>
                  <a:lnTo>
                    <a:pt x="3560" y="681"/>
                  </a:lnTo>
                  <a:cubicBezTo>
                    <a:pt x="3562" y="620"/>
                    <a:pt x="3562" y="560"/>
                    <a:pt x="3560" y="497"/>
                  </a:cubicBezTo>
                  <a:lnTo>
                    <a:pt x="3540" y="1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8"/>
            <p:cNvSpPr/>
            <p:nvPr/>
          </p:nvSpPr>
          <p:spPr>
            <a:xfrm>
              <a:off x="756825" y="2112725"/>
              <a:ext cx="57300" cy="39800"/>
            </a:xfrm>
            <a:custGeom>
              <a:avLst/>
              <a:gdLst/>
              <a:ahLst/>
              <a:cxnLst/>
              <a:rect l="l" t="t" r="r" b="b"/>
              <a:pathLst>
                <a:path w="2292" h="1592" extrusionOk="0">
                  <a:moveTo>
                    <a:pt x="1589" y="1"/>
                  </a:moveTo>
                  <a:lnTo>
                    <a:pt x="0" y="1592"/>
                  </a:lnTo>
                  <a:lnTo>
                    <a:pt x="700" y="1592"/>
                  </a:lnTo>
                  <a:lnTo>
                    <a:pt x="2292" y="1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8"/>
            <p:cNvSpPr/>
            <p:nvPr/>
          </p:nvSpPr>
          <p:spPr>
            <a:xfrm>
              <a:off x="914925" y="1956200"/>
              <a:ext cx="38900" cy="55050"/>
            </a:xfrm>
            <a:custGeom>
              <a:avLst/>
              <a:gdLst/>
              <a:ahLst/>
              <a:cxnLst/>
              <a:rect l="l" t="t" r="r" b="b"/>
              <a:pathLst>
                <a:path w="1556" h="2202" extrusionOk="0">
                  <a:moveTo>
                    <a:pt x="1529" y="0"/>
                  </a:moveTo>
                  <a:lnTo>
                    <a:pt x="1" y="1526"/>
                  </a:lnTo>
                  <a:lnTo>
                    <a:pt x="30" y="2202"/>
                  </a:lnTo>
                  <a:lnTo>
                    <a:pt x="1556" y="673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8"/>
            <p:cNvSpPr/>
            <p:nvPr/>
          </p:nvSpPr>
          <p:spPr>
            <a:xfrm>
              <a:off x="644325" y="2112725"/>
              <a:ext cx="57375" cy="39800"/>
            </a:xfrm>
            <a:custGeom>
              <a:avLst/>
              <a:gdLst/>
              <a:ahLst/>
              <a:cxnLst/>
              <a:rect l="l" t="t" r="r" b="b"/>
              <a:pathLst>
                <a:path w="2295" h="1592" extrusionOk="0">
                  <a:moveTo>
                    <a:pt x="1592" y="1"/>
                  </a:moveTo>
                  <a:lnTo>
                    <a:pt x="1" y="1592"/>
                  </a:lnTo>
                  <a:lnTo>
                    <a:pt x="705" y="1592"/>
                  </a:lnTo>
                  <a:lnTo>
                    <a:pt x="2294" y="1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8"/>
            <p:cNvSpPr/>
            <p:nvPr/>
          </p:nvSpPr>
          <p:spPr>
            <a:xfrm>
              <a:off x="910450" y="1848250"/>
              <a:ext cx="38900" cy="55125"/>
            </a:xfrm>
            <a:custGeom>
              <a:avLst/>
              <a:gdLst/>
              <a:ahLst/>
              <a:cxnLst/>
              <a:rect l="l" t="t" r="r" b="b"/>
              <a:pathLst>
                <a:path w="1556" h="2205" extrusionOk="0">
                  <a:moveTo>
                    <a:pt x="1526" y="0"/>
                  </a:moveTo>
                  <a:lnTo>
                    <a:pt x="0" y="1529"/>
                  </a:lnTo>
                  <a:lnTo>
                    <a:pt x="27" y="2204"/>
                  </a:lnTo>
                  <a:lnTo>
                    <a:pt x="1555" y="676"/>
                  </a:lnTo>
                  <a:lnTo>
                    <a:pt x="1526" y="0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8"/>
            <p:cNvSpPr/>
            <p:nvPr/>
          </p:nvSpPr>
          <p:spPr>
            <a:xfrm>
              <a:off x="531900" y="2112725"/>
              <a:ext cx="57350" cy="39800"/>
            </a:xfrm>
            <a:custGeom>
              <a:avLst/>
              <a:gdLst/>
              <a:ahLst/>
              <a:cxnLst/>
              <a:rect l="l" t="t" r="r" b="b"/>
              <a:pathLst>
                <a:path w="2294" h="1592" extrusionOk="0">
                  <a:moveTo>
                    <a:pt x="1591" y="1"/>
                  </a:moveTo>
                  <a:lnTo>
                    <a:pt x="0" y="1592"/>
                  </a:lnTo>
                  <a:lnTo>
                    <a:pt x="702" y="1592"/>
                  </a:lnTo>
                  <a:lnTo>
                    <a:pt x="2294" y="1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8"/>
            <p:cNvSpPr/>
            <p:nvPr/>
          </p:nvSpPr>
          <p:spPr>
            <a:xfrm>
              <a:off x="905900" y="1740350"/>
              <a:ext cx="38900" cy="55075"/>
            </a:xfrm>
            <a:custGeom>
              <a:avLst/>
              <a:gdLst/>
              <a:ahLst/>
              <a:cxnLst/>
              <a:rect l="l" t="t" r="r" b="b"/>
              <a:pathLst>
                <a:path w="1556" h="2203" extrusionOk="0">
                  <a:moveTo>
                    <a:pt x="1526" y="1"/>
                  </a:moveTo>
                  <a:lnTo>
                    <a:pt x="0" y="1527"/>
                  </a:lnTo>
                  <a:lnTo>
                    <a:pt x="27" y="2202"/>
                  </a:lnTo>
                  <a:lnTo>
                    <a:pt x="1556" y="674"/>
                  </a:lnTo>
                  <a:lnTo>
                    <a:pt x="1526" y="1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8"/>
            <p:cNvSpPr/>
            <p:nvPr/>
          </p:nvSpPr>
          <p:spPr>
            <a:xfrm>
              <a:off x="420125" y="2112725"/>
              <a:ext cx="56700" cy="39800"/>
            </a:xfrm>
            <a:custGeom>
              <a:avLst/>
              <a:gdLst/>
              <a:ahLst/>
              <a:cxnLst/>
              <a:rect l="l" t="t" r="r" b="b"/>
              <a:pathLst>
                <a:path w="2268" h="1592" extrusionOk="0">
                  <a:moveTo>
                    <a:pt x="1565" y="1"/>
                  </a:moveTo>
                  <a:lnTo>
                    <a:pt x="0" y="1565"/>
                  </a:lnTo>
                  <a:cubicBezTo>
                    <a:pt x="128" y="1583"/>
                    <a:pt x="259" y="1592"/>
                    <a:pt x="389" y="1592"/>
                  </a:cubicBezTo>
                  <a:lnTo>
                    <a:pt x="676" y="1592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8"/>
            <p:cNvSpPr/>
            <p:nvPr/>
          </p:nvSpPr>
          <p:spPr>
            <a:xfrm>
              <a:off x="901350" y="1632450"/>
              <a:ext cx="38950" cy="55075"/>
            </a:xfrm>
            <a:custGeom>
              <a:avLst/>
              <a:gdLst/>
              <a:ahLst/>
              <a:cxnLst/>
              <a:rect l="l" t="t" r="r" b="b"/>
              <a:pathLst>
                <a:path w="1558" h="2203" extrusionOk="0">
                  <a:moveTo>
                    <a:pt x="1529" y="1"/>
                  </a:moveTo>
                  <a:lnTo>
                    <a:pt x="0" y="1527"/>
                  </a:lnTo>
                  <a:lnTo>
                    <a:pt x="30" y="2202"/>
                  </a:lnTo>
                  <a:lnTo>
                    <a:pt x="1558" y="674"/>
                  </a:lnTo>
                  <a:lnTo>
                    <a:pt x="1531" y="46"/>
                  </a:lnTo>
                  <a:cubicBezTo>
                    <a:pt x="1529" y="30"/>
                    <a:pt x="1529" y="14"/>
                    <a:pt x="1529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8"/>
            <p:cNvSpPr/>
            <p:nvPr/>
          </p:nvSpPr>
          <p:spPr>
            <a:xfrm>
              <a:off x="359750" y="2062225"/>
              <a:ext cx="37625" cy="50200"/>
            </a:xfrm>
            <a:custGeom>
              <a:avLst/>
              <a:gdLst/>
              <a:ahLst/>
              <a:cxnLst/>
              <a:rect l="l" t="t" r="r" b="b"/>
              <a:pathLst>
                <a:path w="1505" h="2008" extrusionOk="0">
                  <a:moveTo>
                    <a:pt x="1504" y="1"/>
                  </a:moveTo>
                  <a:lnTo>
                    <a:pt x="1" y="1502"/>
                  </a:lnTo>
                  <a:cubicBezTo>
                    <a:pt x="50" y="1677"/>
                    <a:pt x="117" y="1846"/>
                    <a:pt x="200" y="2007"/>
                  </a:cubicBezTo>
                  <a:lnTo>
                    <a:pt x="1477" y="730"/>
                  </a:lnTo>
                  <a:cubicBezTo>
                    <a:pt x="1475" y="699"/>
                    <a:pt x="1475" y="670"/>
                    <a:pt x="1477" y="638"/>
                  </a:cubicBezTo>
                  <a:lnTo>
                    <a:pt x="1504" y="1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8"/>
            <p:cNvSpPr/>
            <p:nvPr/>
          </p:nvSpPr>
          <p:spPr>
            <a:xfrm>
              <a:off x="879025" y="1552275"/>
              <a:ext cx="35975" cy="38525"/>
            </a:xfrm>
            <a:custGeom>
              <a:avLst/>
              <a:gdLst/>
              <a:ahLst/>
              <a:cxnLst/>
              <a:rect l="l" t="t" r="r" b="b"/>
              <a:pathLst>
                <a:path w="1439" h="1541" extrusionOk="0">
                  <a:moveTo>
                    <a:pt x="1129" y="1"/>
                  </a:moveTo>
                  <a:lnTo>
                    <a:pt x="0" y="1130"/>
                  </a:lnTo>
                  <a:cubicBezTo>
                    <a:pt x="108" y="1260"/>
                    <a:pt x="204" y="1397"/>
                    <a:pt x="292" y="1540"/>
                  </a:cubicBezTo>
                  <a:lnTo>
                    <a:pt x="1439" y="394"/>
                  </a:lnTo>
                  <a:cubicBezTo>
                    <a:pt x="1342" y="259"/>
                    <a:pt x="1239" y="129"/>
                    <a:pt x="1129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8"/>
            <p:cNvSpPr/>
            <p:nvPr/>
          </p:nvSpPr>
          <p:spPr>
            <a:xfrm>
              <a:off x="359975" y="1944850"/>
              <a:ext cx="42275" cy="59900"/>
            </a:xfrm>
            <a:custGeom>
              <a:avLst/>
              <a:gdLst/>
              <a:ahLst/>
              <a:cxnLst/>
              <a:rect l="l" t="t" r="r" b="b"/>
              <a:pathLst>
                <a:path w="1691" h="2396" extrusionOk="0">
                  <a:moveTo>
                    <a:pt x="1691" y="1"/>
                  </a:moveTo>
                  <a:lnTo>
                    <a:pt x="30" y="1662"/>
                  </a:lnTo>
                  <a:lnTo>
                    <a:pt x="1" y="2395"/>
                  </a:lnTo>
                  <a:lnTo>
                    <a:pt x="1661" y="735"/>
                  </a:lnTo>
                  <a:lnTo>
                    <a:pt x="1691" y="1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8"/>
            <p:cNvSpPr/>
            <p:nvPr/>
          </p:nvSpPr>
          <p:spPr>
            <a:xfrm>
              <a:off x="817475" y="1489900"/>
              <a:ext cx="39750" cy="57250"/>
            </a:xfrm>
            <a:custGeom>
              <a:avLst/>
              <a:gdLst/>
              <a:ahLst/>
              <a:cxnLst/>
              <a:rect l="l" t="t" r="r" b="b"/>
              <a:pathLst>
                <a:path w="1590" h="2290" extrusionOk="0">
                  <a:moveTo>
                    <a:pt x="1589" y="0"/>
                  </a:moveTo>
                  <a:lnTo>
                    <a:pt x="0" y="1589"/>
                  </a:lnTo>
                  <a:cubicBezTo>
                    <a:pt x="0" y="1589"/>
                    <a:pt x="0" y="2289"/>
                    <a:pt x="3" y="2289"/>
                  </a:cubicBezTo>
                  <a:lnTo>
                    <a:pt x="1589" y="703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8"/>
            <p:cNvSpPr/>
            <p:nvPr/>
          </p:nvSpPr>
          <p:spPr>
            <a:xfrm>
              <a:off x="364850" y="1827475"/>
              <a:ext cx="42350" cy="59900"/>
            </a:xfrm>
            <a:custGeom>
              <a:avLst/>
              <a:gdLst/>
              <a:ahLst/>
              <a:cxnLst/>
              <a:rect l="l" t="t" r="r" b="b"/>
              <a:pathLst>
                <a:path w="1694" h="2396" extrusionOk="0">
                  <a:moveTo>
                    <a:pt x="1693" y="1"/>
                  </a:moveTo>
                  <a:lnTo>
                    <a:pt x="32" y="1662"/>
                  </a:lnTo>
                  <a:lnTo>
                    <a:pt x="1" y="2395"/>
                  </a:lnTo>
                  <a:lnTo>
                    <a:pt x="1662" y="735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8"/>
            <p:cNvSpPr/>
            <p:nvPr/>
          </p:nvSpPr>
          <p:spPr>
            <a:xfrm>
              <a:off x="780375" y="1413025"/>
              <a:ext cx="58825" cy="41325"/>
            </a:xfrm>
            <a:custGeom>
              <a:avLst/>
              <a:gdLst/>
              <a:ahLst/>
              <a:cxnLst/>
              <a:rect l="l" t="t" r="r" b="b"/>
              <a:pathLst>
                <a:path w="2353" h="1653" extrusionOk="0">
                  <a:moveTo>
                    <a:pt x="1650" y="1"/>
                  </a:moveTo>
                  <a:lnTo>
                    <a:pt x="1" y="1652"/>
                  </a:lnTo>
                  <a:lnTo>
                    <a:pt x="703" y="1652"/>
                  </a:lnTo>
                  <a:lnTo>
                    <a:pt x="2353" y="1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8"/>
            <p:cNvSpPr/>
            <p:nvPr/>
          </p:nvSpPr>
          <p:spPr>
            <a:xfrm>
              <a:off x="369800" y="1710100"/>
              <a:ext cx="42325" cy="59900"/>
            </a:xfrm>
            <a:custGeom>
              <a:avLst/>
              <a:gdLst/>
              <a:ahLst/>
              <a:cxnLst/>
              <a:rect l="l" t="t" r="r" b="b"/>
              <a:pathLst>
                <a:path w="1693" h="2396" extrusionOk="0">
                  <a:moveTo>
                    <a:pt x="1693" y="1"/>
                  </a:moveTo>
                  <a:lnTo>
                    <a:pt x="32" y="1664"/>
                  </a:lnTo>
                  <a:lnTo>
                    <a:pt x="0" y="2395"/>
                  </a:lnTo>
                  <a:lnTo>
                    <a:pt x="1663" y="735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8"/>
            <p:cNvSpPr/>
            <p:nvPr/>
          </p:nvSpPr>
          <p:spPr>
            <a:xfrm>
              <a:off x="667950" y="1413025"/>
              <a:ext cx="58825" cy="41325"/>
            </a:xfrm>
            <a:custGeom>
              <a:avLst/>
              <a:gdLst/>
              <a:ahLst/>
              <a:cxnLst/>
              <a:rect l="l" t="t" r="r" b="b"/>
              <a:pathLst>
                <a:path w="2353" h="1653" extrusionOk="0">
                  <a:moveTo>
                    <a:pt x="1650" y="1"/>
                  </a:moveTo>
                  <a:lnTo>
                    <a:pt x="0" y="1652"/>
                  </a:lnTo>
                  <a:lnTo>
                    <a:pt x="703" y="1652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8"/>
            <p:cNvSpPr/>
            <p:nvPr/>
          </p:nvSpPr>
          <p:spPr>
            <a:xfrm>
              <a:off x="374725" y="1512175"/>
              <a:ext cx="122975" cy="140500"/>
            </a:xfrm>
            <a:custGeom>
              <a:avLst/>
              <a:gdLst/>
              <a:ahLst/>
              <a:cxnLst/>
              <a:rect l="l" t="t" r="r" b="b"/>
              <a:pathLst>
                <a:path w="4919" h="5620" extrusionOk="0">
                  <a:moveTo>
                    <a:pt x="4918" y="0"/>
                  </a:moveTo>
                  <a:lnTo>
                    <a:pt x="30" y="4886"/>
                  </a:lnTo>
                  <a:lnTo>
                    <a:pt x="1" y="5620"/>
                  </a:lnTo>
                  <a:lnTo>
                    <a:pt x="1859" y="3759"/>
                  </a:lnTo>
                  <a:cubicBezTo>
                    <a:pt x="2236" y="2774"/>
                    <a:pt x="3017" y="1995"/>
                    <a:pt x="3998" y="1621"/>
                  </a:cubicBezTo>
                  <a:lnTo>
                    <a:pt x="4918" y="703"/>
                  </a:lnTo>
                  <a:lnTo>
                    <a:pt x="4918" y="0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8"/>
            <p:cNvSpPr/>
            <p:nvPr/>
          </p:nvSpPr>
          <p:spPr>
            <a:xfrm>
              <a:off x="555500" y="1413025"/>
              <a:ext cx="58825" cy="41325"/>
            </a:xfrm>
            <a:custGeom>
              <a:avLst/>
              <a:gdLst/>
              <a:ahLst/>
              <a:cxnLst/>
              <a:rect l="l" t="t" r="r" b="b"/>
              <a:pathLst>
                <a:path w="2353" h="1653" extrusionOk="0">
                  <a:moveTo>
                    <a:pt x="1650" y="1"/>
                  </a:moveTo>
                  <a:lnTo>
                    <a:pt x="1" y="1652"/>
                  </a:lnTo>
                  <a:lnTo>
                    <a:pt x="703" y="1652"/>
                  </a:lnTo>
                  <a:lnTo>
                    <a:pt x="2353" y="1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8"/>
            <p:cNvSpPr/>
            <p:nvPr/>
          </p:nvSpPr>
          <p:spPr>
            <a:xfrm>
              <a:off x="445775" y="1413025"/>
              <a:ext cx="56125" cy="44025"/>
            </a:xfrm>
            <a:custGeom>
              <a:avLst/>
              <a:gdLst/>
              <a:ahLst/>
              <a:cxnLst/>
              <a:rect l="l" t="t" r="r" b="b"/>
              <a:pathLst>
                <a:path w="2245" h="1761" extrusionOk="0">
                  <a:moveTo>
                    <a:pt x="1542" y="1"/>
                  </a:moveTo>
                  <a:lnTo>
                    <a:pt x="0" y="1542"/>
                  </a:lnTo>
                  <a:cubicBezTo>
                    <a:pt x="88" y="1574"/>
                    <a:pt x="180" y="1592"/>
                    <a:pt x="278" y="1592"/>
                  </a:cubicBezTo>
                  <a:lnTo>
                    <a:pt x="487" y="1592"/>
                  </a:lnTo>
                  <a:cubicBezTo>
                    <a:pt x="487" y="1612"/>
                    <a:pt x="485" y="1632"/>
                    <a:pt x="485" y="1652"/>
                  </a:cubicBezTo>
                  <a:lnTo>
                    <a:pt x="485" y="1760"/>
                  </a:lnTo>
                  <a:lnTo>
                    <a:pt x="2244" y="1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8"/>
            <p:cNvSpPr/>
            <p:nvPr/>
          </p:nvSpPr>
          <p:spPr>
            <a:xfrm>
              <a:off x="456925" y="1448100"/>
              <a:ext cx="401300" cy="12475"/>
            </a:xfrm>
            <a:custGeom>
              <a:avLst/>
              <a:gdLst/>
              <a:ahLst/>
              <a:cxnLst/>
              <a:rect l="l" t="t" r="r" b="b"/>
              <a:pathLst>
                <a:path w="16052" h="499" extrusionOk="0">
                  <a:moveTo>
                    <a:pt x="250" y="0"/>
                  </a:moveTo>
                  <a:cubicBezTo>
                    <a:pt x="111" y="0"/>
                    <a:pt x="1" y="112"/>
                    <a:pt x="1" y="249"/>
                  </a:cubicBezTo>
                  <a:cubicBezTo>
                    <a:pt x="1" y="386"/>
                    <a:pt x="111" y="498"/>
                    <a:pt x="250" y="498"/>
                  </a:cubicBezTo>
                  <a:lnTo>
                    <a:pt x="15803" y="498"/>
                  </a:lnTo>
                  <a:cubicBezTo>
                    <a:pt x="15939" y="498"/>
                    <a:pt x="16052" y="386"/>
                    <a:pt x="16052" y="249"/>
                  </a:cubicBezTo>
                  <a:cubicBezTo>
                    <a:pt x="16052" y="112"/>
                    <a:pt x="15939" y="0"/>
                    <a:pt x="15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8"/>
            <p:cNvSpPr/>
            <p:nvPr/>
          </p:nvSpPr>
          <p:spPr>
            <a:xfrm>
              <a:off x="747900" y="1928800"/>
              <a:ext cx="138600" cy="138175"/>
            </a:xfrm>
            <a:custGeom>
              <a:avLst/>
              <a:gdLst/>
              <a:ahLst/>
              <a:cxnLst/>
              <a:rect l="l" t="t" r="r" b="b"/>
              <a:pathLst>
                <a:path w="5544" h="5527" extrusionOk="0">
                  <a:moveTo>
                    <a:pt x="2529" y="1"/>
                  </a:moveTo>
                  <a:cubicBezTo>
                    <a:pt x="2527" y="1"/>
                    <a:pt x="2525" y="1"/>
                    <a:pt x="2523" y="1"/>
                  </a:cubicBezTo>
                  <a:cubicBezTo>
                    <a:pt x="1953" y="50"/>
                    <a:pt x="1432" y="275"/>
                    <a:pt x="1015" y="618"/>
                  </a:cubicBezTo>
                  <a:cubicBezTo>
                    <a:pt x="950" y="670"/>
                    <a:pt x="983" y="852"/>
                    <a:pt x="925" y="910"/>
                  </a:cubicBezTo>
                  <a:cubicBezTo>
                    <a:pt x="903" y="931"/>
                    <a:pt x="867" y="935"/>
                    <a:pt x="828" y="935"/>
                  </a:cubicBezTo>
                  <a:cubicBezTo>
                    <a:pt x="807" y="935"/>
                    <a:pt x="784" y="934"/>
                    <a:pt x="762" y="934"/>
                  </a:cubicBezTo>
                  <a:cubicBezTo>
                    <a:pt x="720" y="934"/>
                    <a:pt x="682" y="938"/>
                    <a:pt x="660" y="964"/>
                  </a:cubicBezTo>
                  <a:cubicBezTo>
                    <a:pt x="306" y="1379"/>
                    <a:pt x="72" y="1902"/>
                    <a:pt x="14" y="2474"/>
                  </a:cubicBezTo>
                  <a:cubicBezTo>
                    <a:pt x="3" y="2568"/>
                    <a:pt x="88" y="2660"/>
                    <a:pt x="88" y="2757"/>
                  </a:cubicBezTo>
                  <a:cubicBezTo>
                    <a:pt x="88" y="2829"/>
                    <a:pt x="0" y="2903"/>
                    <a:pt x="5" y="2972"/>
                  </a:cubicBezTo>
                  <a:cubicBezTo>
                    <a:pt x="50" y="3556"/>
                    <a:pt x="274" y="4090"/>
                    <a:pt x="622" y="4516"/>
                  </a:cubicBezTo>
                  <a:cubicBezTo>
                    <a:pt x="642" y="4540"/>
                    <a:pt x="677" y="4546"/>
                    <a:pt x="716" y="4546"/>
                  </a:cubicBezTo>
                  <a:cubicBezTo>
                    <a:pt x="750" y="4546"/>
                    <a:pt x="788" y="4542"/>
                    <a:pt x="822" y="4542"/>
                  </a:cubicBezTo>
                  <a:cubicBezTo>
                    <a:pt x="860" y="4542"/>
                    <a:pt x="893" y="4547"/>
                    <a:pt x="914" y="4568"/>
                  </a:cubicBezTo>
                  <a:cubicBezTo>
                    <a:pt x="972" y="4624"/>
                    <a:pt x="912" y="4822"/>
                    <a:pt x="972" y="4875"/>
                  </a:cubicBezTo>
                  <a:cubicBezTo>
                    <a:pt x="1399" y="5237"/>
                    <a:pt x="1935" y="5475"/>
                    <a:pt x="2525" y="5526"/>
                  </a:cubicBezTo>
                  <a:cubicBezTo>
                    <a:pt x="2527" y="5526"/>
                    <a:pt x="2529" y="5527"/>
                    <a:pt x="2530" y="5527"/>
                  </a:cubicBezTo>
                  <a:cubicBezTo>
                    <a:pt x="2611" y="5527"/>
                    <a:pt x="2722" y="5371"/>
                    <a:pt x="2806" y="5371"/>
                  </a:cubicBezTo>
                  <a:cubicBezTo>
                    <a:pt x="2887" y="5371"/>
                    <a:pt x="2936" y="5527"/>
                    <a:pt x="3016" y="5527"/>
                  </a:cubicBezTo>
                  <a:cubicBezTo>
                    <a:pt x="3018" y="5527"/>
                    <a:pt x="3019" y="5526"/>
                    <a:pt x="3021" y="5526"/>
                  </a:cubicBezTo>
                  <a:cubicBezTo>
                    <a:pt x="3609" y="5472"/>
                    <a:pt x="4146" y="5237"/>
                    <a:pt x="4572" y="4873"/>
                  </a:cubicBezTo>
                  <a:cubicBezTo>
                    <a:pt x="4630" y="4824"/>
                    <a:pt x="4637" y="4622"/>
                    <a:pt x="4691" y="4568"/>
                  </a:cubicBezTo>
                  <a:cubicBezTo>
                    <a:pt x="4712" y="4546"/>
                    <a:pt x="4738" y="4541"/>
                    <a:pt x="4765" y="4541"/>
                  </a:cubicBezTo>
                  <a:cubicBezTo>
                    <a:pt x="4792" y="4541"/>
                    <a:pt x="4821" y="4546"/>
                    <a:pt x="4847" y="4546"/>
                  </a:cubicBezTo>
                  <a:cubicBezTo>
                    <a:pt x="4876" y="4546"/>
                    <a:pt x="4902" y="4540"/>
                    <a:pt x="4922" y="4516"/>
                  </a:cubicBezTo>
                  <a:cubicBezTo>
                    <a:pt x="5270" y="4088"/>
                    <a:pt x="5494" y="3554"/>
                    <a:pt x="5537" y="2968"/>
                  </a:cubicBezTo>
                  <a:cubicBezTo>
                    <a:pt x="5544" y="2901"/>
                    <a:pt x="5421" y="2816"/>
                    <a:pt x="5420" y="2747"/>
                  </a:cubicBezTo>
                  <a:lnTo>
                    <a:pt x="5420" y="2747"/>
                  </a:lnTo>
                  <a:cubicBezTo>
                    <a:pt x="5421" y="2648"/>
                    <a:pt x="5539" y="2570"/>
                    <a:pt x="5530" y="2474"/>
                  </a:cubicBezTo>
                  <a:cubicBezTo>
                    <a:pt x="5472" y="1902"/>
                    <a:pt x="5239" y="1381"/>
                    <a:pt x="4884" y="966"/>
                  </a:cubicBezTo>
                  <a:cubicBezTo>
                    <a:pt x="4832" y="905"/>
                    <a:pt x="4659" y="959"/>
                    <a:pt x="4603" y="903"/>
                  </a:cubicBezTo>
                  <a:cubicBezTo>
                    <a:pt x="4541" y="843"/>
                    <a:pt x="4592" y="670"/>
                    <a:pt x="4525" y="616"/>
                  </a:cubicBezTo>
                  <a:cubicBezTo>
                    <a:pt x="4107" y="273"/>
                    <a:pt x="3589" y="53"/>
                    <a:pt x="3021" y="1"/>
                  </a:cubicBezTo>
                  <a:cubicBezTo>
                    <a:pt x="3019" y="1"/>
                    <a:pt x="3017" y="1"/>
                    <a:pt x="3015" y="1"/>
                  </a:cubicBezTo>
                  <a:cubicBezTo>
                    <a:pt x="2935" y="1"/>
                    <a:pt x="2871" y="129"/>
                    <a:pt x="2788" y="129"/>
                  </a:cubicBezTo>
                  <a:cubicBezTo>
                    <a:pt x="2707" y="129"/>
                    <a:pt x="2611" y="1"/>
                    <a:pt x="2529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8"/>
            <p:cNvSpPr/>
            <p:nvPr/>
          </p:nvSpPr>
          <p:spPr>
            <a:xfrm>
              <a:off x="747850" y="1928525"/>
              <a:ext cx="138700" cy="138725"/>
            </a:xfrm>
            <a:custGeom>
              <a:avLst/>
              <a:gdLst/>
              <a:ahLst/>
              <a:cxnLst/>
              <a:rect l="l" t="t" r="r" b="b"/>
              <a:pathLst>
                <a:path w="5548" h="5549" extrusionOk="0">
                  <a:moveTo>
                    <a:pt x="2774" y="1"/>
                  </a:moveTo>
                  <a:cubicBezTo>
                    <a:pt x="2691" y="1"/>
                    <a:pt x="2608" y="5"/>
                    <a:pt x="2525" y="12"/>
                  </a:cubicBezTo>
                  <a:lnTo>
                    <a:pt x="2525" y="2133"/>
                  </a:lnTo>
                  <a:lnTo>
                    <a:pt x="1019" y="627"/>
                  </a:lnTo>
                  <a:cubicBezTo>
                    <a:pt x="891" y="730"/>
                    <a:pt x="772" y="849"/>
                    <a:pt x="664" y="975"/>
                  </a:cubicBezTo>
                  <a:lnTo>
                    <a:pt x="2173" y="2485"/>
                  </a:lnTo>
                  <a:lnTo>
                    <a:pt x="14" y="2485"/>
                  </a:lnTo>
                  <a:cubicBezTo>
                    <a:pt x="5" y="2579"/>
                    <a:pt x="0" y="2676"/>
                    <a:pt x="0" y="2775"/>
                  </a:cubicBezTo>
                  <a:cubicBezTo>
                    <a:pt x="0" y="2844"/>
                    <a:pt x="2" y="2914"/>
                    <a:pt x="9" y="2981"/>
                  </a:cubicBezTo>
                  <a:lnTo>
                    <a:pt x="2173" y="2981"/>
                  </a:lnTo>
                  <a:lnTo>
                    <a:pt x="626" y="4530"/>
                  </a:lnTo>
                  <a:cubicBezTo>
                    <a:pt x="730" y="4658"/>
                    <a:pt x="849" y="4777"/>
                    <a:pt x="974" y="4884"/>
                  </a:cubicBezTo>
                  <a:lnTo>
                    <a:pt x="2525" y="3333"/>
                  </a:lnTo>
                  <a:lnTo>
                    <a:pt x="2525" y="5535"/>
                  </a:lnTo>
                  <a:cubicBezTo>
                    <a:pt x="2608" y="5544"/>
                    <a:pt x="2691" y="5549"/>
                    <a:pt x="2774" y="5549"/>
                  </a:cubicBezTo>
                  <a:cubicBezTo>
                    <a:pt x="2857" y="5549"/>
                    <a:pt x="2940" y="5544"/>
                    <a:pt x="3023" y="5535"/>
                  </a:cubicBezTo>
                  <a:lnTo>
                    <a:pt x="3023" y="3333"/>
                  </a:lnTo>
                  <a:lnTo>
                    <a:pt x="4574" y="4884"/>
                  </a:lnTo>
                  <a:cubicBezTo>
                    <a:pt x="4700" y="4777"/>
                    <a:pt x="4814" y="4658"/>
                    <a:pt x="4922" y="4530"/>
                  </a:cubicBezTo>
                  <a:lnTo>
                    <a:pt x="3373" y="2983"/>
                  </a:lnTo>
                  <a:lnTo>
                    <a:pt x="5539" y="2983"/>
                  </a:lnTo>
                  <a:lnTo>
                    <a:pt x="5539" y="2981"/>
                  </a:lnTo>
                  <a:cubicBezTo>
                    <a:pt x="5543" y="2914"/>
                    <a:pt x="5548" y="2844"/>
                    <a:pt x="5548" y="2775"/>
                  </a:cubicBezTo>
                  <a:cubicBezTo>
                    <a:pt x="5548" y="2676"/>
                    <a:pt x="5541" y="2582"/>
                    <a:pt x="5532" y="2485"/>
                  </a:cubicBezTo>
                  <a:lnTo>
                    <a:pt x="3373" y="2485"/>
                  </a:lnTo>
                  <a:lnTo>
                    <a:pt x="4884" y="975"/>
                  </a:lnTo>
                  <a:cubicBezTo>
                    <a:pt x="4776" y="849"/>
                    <a:pt x="4657" y="730"/>
                    <a:pt x="4529" y="627"/>
                  </a:cubicBezTo>
                  <a:lnTo>
                    <a:pt x="3023" y="2133"/>
                  </a:lnTo>
                  <a:lnTo>
                    <a:pt x="3023" y="12"/>
                  </a:lnTo>
                  <a:cubicBezTo>
                    <a:pt x="2940" y="5"/>
                    <a:pt x="2857" y="1"/>
                    <a:pt x="2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8"/>
            <p:cNvSpPr/>
            <p:nvPr/>
          </p:nvSpPr>
          <p:spPr>
            <a:xfrm>
              <a:off x="768150" y="1948850"/>
              <a:ext cx="98100" cy="98100"/>
            </a:xfrm>
            <a:custGeom>
              <a:avLst/>
              <a:gdLst/>
              <a:ahLst/>
              <a:cxnLst/>
              <a:rect l="l" t="t" r="r" b="b"/>
              <a:pathLst>
                <a:path w="3924" h="3924" extrusionOk="0">
                  <a:moveTo>
                    <a:pt x="1962" y="0"/>
                  </a:moveTo>
                  <a:cubicBezTo>
                    <a:pt x="878" y="0"/>
                    <a:pt x="1" y="878"/>
                    <a:pt x="1" y="1962"/>
                  </a:cubicBezTo>
                  <a:cubicBezTo>
                    <a:pt x="1" y="3043"/>
                    <a:pt x="878" y="3923"/>
                    <a:pt x="1962" y="3923"/>
                  </a:cubicBezTo>
                  <a:cubicBezTo>
                    <a:pt x="3044" y="3923"/>
                    <a:pt x="3924" y="3043"/>
                    <a:pt x="3924" y="1962"/>
                  </a:cubicBezTo>
                  <a:cubicBezTo>
                    <a:pt x="3924" y="878"/>
                    <a:pt x="3044" y="0"/>
                    <a:pt x="1962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8"/>
            <p:cNvSpPr/>
            <p:nvPr/>
          </p:nvSpPr>
          <p:spPr>
            <a:xfrm>
              <a:off x="788675" y="1969375"/>
              <a:ext cx="56975" cy="56975"/>
            </a:xfrm>
            <a:custGeom>
              <a:avLst/>
              <a:gdLst/>
              <a:ahLst/>
              <a:cxnLst/>
              <a:rect l="l" t="t" r="r" b="b"/>
              <a:pathLst>
                <a:path w="2279" h="2279" extrusionOk="0">
                  <a:moveTo>
                    <a:pt x="1141" y="1"/>
                  </a:moveTo>
                  <a:cubicBezTo>
                    <a:pt x="510" y="1"/>
                    <a:pt x="1" y="510"/>
                    <a:pt x="1" y="1141"/>
                  </a:cubicBezTo>
                  <a:cubicBezTo>
                    <a:pt x="1" y="1769"/>
                    <a:pt x="510" y="2278"/>
                    <a:pt x="1141" y="2278"/>
                  </a:cubicBezTo>
                  <a:cubicBezTo>
                    <a:pt x="1769" y="2278"/>
                    <a:pt x="2279" y="1769"/>
                    <a:pt x="2279" y="1141"/>
                  </a:cubicBezTo>
                  <a:cubicBezTo>
                    <a:pt x="2279" y="510"/>
                    <a:pt x="1769" y="1"/>
                    <a:pt x="1141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8"/>
            <p:cNvSpPr/>
            <p:nvPr/>
          </p:nvSpPr>
          <p:spPr>
            <a:xfrm>
              <a:off x="708275" y="1715425"/>
              <a:ext cx="138575" cy="138175"/>
            </a:xfrm>
            <a:custGeom>
              <a:avLst/>
              <a:gdLst/>
              <a:ahLst/>
              <a:cxnLst/>
              <a:rect l="l" t="t" r="r" b="b"/>
              <a:pathLst>
                <a:path w="5543" h="5527" extrusionOk="0">
                  <a:moveTo>
                    <a:pt x="2529" y="1"/>
                  </a:moveTo>
                  <a:cubicBezTo>
                    <a:pt x="2527" y="1"/>
                    <a:pt x="2525" y="1"/>
                    <a:pt x="2524" y="1"/>
                  </a:cubicBezTo>
                  <a:cubicBezTo>
                    <a:pt x="1953" y="50"/>
                    <a:pt x="1433" y="275"/>
                    <a:pt x="1013" y="618"/>
                  </a:cubicBezTo>
                  <a:cubicBezTo>
                    <a:pt x="950" y="670"/>
                    <a:pt x="984" y="852"/>
                    <a:pt x="923" y="910"/>
                  </a:cubicBezTo>
                  <a:cubicBezTo>
                    <a:pt x="901" y="931"/>
                    <a:pt x="865" y="935"/>
                    <a:pt x="827" y="935"/>
                  </a:cubicBezTo>
                  <a:cubicBezTo>
                    <a:pt x="805" y="935"/>
                    <a:pt x="782" y="934"/>
                    <a:pt x="761" y="934"/>
                  </a:cubicBezTo>
                  <a:cubicBezTo>
                    <a:pt x="719" y="934"/>
                    <a:pt x="682" y="938"/>
                    <a:pt x="661" y="964"/>
                  </a:cubicBezTo>
                  <a:cubicBezTo>
                    <a:pt x="306" y="1379"/>
                    <a:pt x="71" y="1902"/>
                    <a:pt x="12" y="2474"/>
                  </a:cubicBezTo>
                  <a:cubicBezTo>
                    <a:pt x="3" y="2568"/>
                    <a:pt x="86" y="2661"/>
                    <a:pt x="86" y="2759"/>
                  </a:cubicBezTo>
                  <a:cubicBezTo>
                    <a:pt x="86" y="2829"/>
                    <a:pt x="1" y="2903"/>
                    <a:pt x="5" y="2972"/>
                  </a:cubicBezTo>
                  <a:cubicBezTo>
                    <a:pt x="48" y="3556"/>
                    <a:pt x="273" y="4090"/>
                    <a:pt x="623" y="4517"/>
                  </a:cubicBezTo>
                  <a:cubicBezTo>
                    <a:pt x="642" y="4540"/>
                    <a:pt x="676" y="4546"/>
                    <a:pt x="716" y="4546"/>
                  </a:cubicBezTo>
                  <a:cubicBezTo>
                    <a:pt x="750" y="4546"/>
                    <a:pt x="788" y="4542"/>
                    <a:pt x="822" y="4542"/>
                  </a:cubicBezTo>
                  <a:cubicBezTo>
                    <a:pt x="860" y="4542"/>
                    <a:pt x="894" y="4547"/>
                    <a:pt x="914" y="4568"/>
                  </a:cubicBezTo>
                  <a:cubicBezTo>
                    <a:pt x="970" y="4624"/>
                    <a:pt x="910" y="4822"/>
                    <a:pt x="973" y="4876"/>
                  </a:cubicBezTo>
                  <a:cubicBezTo>
                    <a:pt x="1397" y="5237"/>
                    <a:pt x="1936" y="5475"/>
                    <a:pt x="2526" y="5526"/>
                  </a:cubicBezTo>
                  <a:cubicBezTo>
                    <a:pt x="2527" y="5527"/>
                    <a:pt x="2529" y="5527"/>
                    <a:pt x="2531" y="5527"/>
                  </a:cubicBezTo>
                  <a:cubicBezTo>
                    <a:pt x="2611" y="5527"/>
                    <a:pt x="2723" y="5372"/>
                    <a:pt x="2804" y="5372"/>
                  </a:cubicBezTo>
                  <a:cubicBezTo>
                    <a:pt x="2888" y="5372"/>
                    <a:pt x="2937" y="5527"/>
                    <a:pt x="3015" y="5527"/>
                  </a:cubicBezTo>
                  <a:cubicBezTo>
                    <a:pt x="3016" y="5527"/>
                    <a:pt x="3018" y="5527"/>
                    <a:pt x="3020" y="5526"/>
                  </a:cubicBezTo>
                  <a:cubicBezTo>
                    <a:pt x="3610" y="5473"/>
                    <a:pt x="4146" y="5237"/>
                    <a:pt x="4570" y="4873"/>
                  </a:cubicBezTo>
                  <a:cubicBezTo>
                    <a:pt x="4629" y="4824"/>
                    <a:pt x="4635" y="4622"/>
                    <a:pt x="4691" y="4568"/>
                  </a:cubicBezTo>
                  <a:cubicBezTo>
                    <a:pt x="4712" y="4547"/>
                    <a:pt x="4738" y="4541"/>
                    <a:pt x="4766" y="4541"/>
                  </a:cubicBezTo>
                  <a:cubicBezTo>
                    <a:pt x="4792" y="4541"/>
                    <a:pt x="4821" y="4546"/>
                    <a:pt x="4847" y="4546"/>
                  </a:cubicBezTo>
                  <a:cubicBezTo>
                    <a:pt x="4875" y="4546"/>
                    <a:pt x="4901" y="4541"/>
                    <a:pt x="4920" y="4517"/>
                  </a:cubicBezTo>
                  <a:cubicBezTo>
                    <a:pt x="5270" y="4088"/>
                    <a:pt x="5495" y="3554"/>
                    <a:pt x="5538" y="2968"/>
                  </a:cubicBezTo>
                  <a:cubicBezTo>
                    <a:pt x="5542" y="2901"/>
                    <a:pt x="5422" y="2816"/>
                    <a:pt x="5421" y="2747"/>
                  </a:cubicBezTo>
                  <a:lnTo>
                    <a:pt x="5421" y="2747"/>
                  </a:lnTo>
                  <a:cubicBezTo>
                    <a:pt x="5422" y="2649"/>
                    <a:pt x="5540" y="2570"/>
                    <a:pt x="5529" y="2474"/>
                  </a:cubicBezTo>
                  <a:cubicBezTo>
                    <a:pt x="5470" y="1902"/>
                    <a:pt x="5237" y="1381"/>
                    <a:pt x="4884" y="966"/>
                  </a:cubicBezTo>
                  <a:cubicBezTo>
                    <a:pt x="4831" y="906"/>
                    <a:pt x="4660" y="959"/>
                    <a:pt x="4602" y="903"/>
                  </a:cubicBezTo>
                  <a:cubicBezTo>
                    <a:pt x="4541" y="843"/>
                    <a:pt x="4593" y="670"/>
                    <a:pt x="4525" y="616"/>
                  </a:cubicBezTo>
                  <a:cubicBezTo>
                    <a:pt x="4108" y="273"/>
                    <a:pt x="3587" y="53"/>
                    <a:pt x="3020" y="1"/>
                  </a:cubicBezTo>
                  <a:cubicBezTo>
                    <a:pt x="3018" y="1"/>
                    <a:pt x="3016" y="1"/>
                    <a:pt x="3014" y="1"/>
                  </a:cubicBezTo>
                  <a:cubicBezTo>
                    <a:pt x="2935" y="1"/>
                    <a:pt x="2869" y="129"/>
                    <a:pt x="2788" y="129"/>
                  </a:cubicBezTo>
                  <a:cubicBezTo>
                    <a:pt x="2705" y="129"/>
                    <a:pt x="2609" y="1"/>
                    <a:pt x="2529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8"/>
            <p:cNvSpPr/>
            <p:nvPr/>
          </p:nvSpPr>
          <p:spPr>
            <a:xfrm>
              <a:off x="708175" y="1715150"/>
              <a:ext cx="138725" cy="138725"/>
            </a:xfrm>
            <a:custGeom>
              <a:avLst/>
              <a:gdLst/>
              <a:ahLst/>
              <a:cxnLst/>
              <a:rect l="l" t="t" r="r" b="b"/>
              <a:pathLst>
                <a:path w="5549" h="5549" extrusionOk="0">
                  <a:moveTo>
                    <a:pt x="2774" y="1"/>
                  </a:moveTo>
                  <a:cubicBezTo>
                    <a:pt x="2691" y="1"/>
                    <a:pt x="2608" y="5"/>
                    <a:pt x="2528" y="12"/>
                  </a:cubicBezTo>
                  <a:lnTo>
                    <a:pt x="2528" y="2133"/>
                  </a:lnTo>
                  <a:lnTo>
                    <a:pt x="1022" y="627"/>
                  </a:lnTo>
                  <a:cubicBezTo>
                    <a:pt x="891" y="730"/>
                    <a:pt x="773" y="847"/>
                    <a:pt x="665" y="975"/>
                  </a:cubicBezTo>
                  <a:lnTo>
                    <a:pt x="2175" y="2485"/>
                  </a:lnTo>
                  <a:lnTo>
                    <a:pt x="16" y="2485"/>
                  </a:lnTo>
                  <a:cubicBezTo>
                    <a:pt x="5" y="2579"/>
                    <a:pt x="0" y="2676"/>
                    <a:pt x="0" y="2775"/>
                  </a:cubicBezTo>
                  <a:cubicBezTo>
                    <a:pt x="0" y="2844"/>
                    <a:pt x="3" y="2914"/>
                    <a:pt x="9" y="2981"/>
                  </a:cubicBezTo>
                  <a:lnTo>
                    <a:pt x="2175" y="2981"/>
                  </a:lnTo>
                  <a:lnTo>
                    <a:pt x="629" y="4530"/>
                  </a:lnTo>
                  <a:cubicBezTo>
                    <a:pt x="732" y="4658"/>
                    <a:pt x="849" y="4777"/>
                    <a:pt x="977" y="4884"/>
                  </a:cubicBezTo>
                  <a:lnTo>
                    <a:pt x="2525" y="3334"/>
                  </a:lnTo>
                  <a:lnTo>
                    <a:pt x="2525" y="5535"/>
                  </a:lnTo>
                  <a:cubicBezTo>
                    <a:pt x="2608" y="5544"/>
                    <a:pt x="2691" y="5549"/>
                    <a:pt x="2774" y="5549"/>
                  </a:cubicBezTo>
                  <a:cubicBezTo>
                    <a:pt x="2857" y="5549"/>
                    <a:pt x="2943" y="5544"/>
                    <a:pt x="3024" y="5535"/>
                  </a:cubicBezTo>
                  <a:lnTo>
                    <a:pt x="3024" y="3334"/>
                  </a:lnTo>
                  <a:lnTo>
                    <a:pt x="4574" y="4884"/>
                  </a:lnTo>
                  <a:cubicBezTo>
                    <a:pt x="4700" y="4777"/>
                    <a:pt x="4817" y="4658"/>
                    <a:pt x="4922" y="4530"/>
                  </a:cubicBezTo>
                  <a:lnTo>
                    <a:pt x="3374" y="2981"/>
                  </a:lnTo>
                  <a:lnTo>
                    <a:pt x="5539" y="2981"/>
                  </a:lnTo>
                  <a:cubicBezTo>
                    <a:pt x="5546" y="2914"/>
                    <a:pt x="5548" y="2844"/>
                    <a:pt x="5548" y="2775"/>
                  </a:cubicBezTo>
                  <a:cubicBezTo>
                    <a:pt x="5548" y="2676"/>
                    <a:pt x="5544" y="2579"/>
                    <a:pt x="5533" y="2485"/>
                  </a:cubicBezTo>
                  <a:lnTo>
                    <a:pt x="3374" y="2485"/>
                  </a:lnTo>
                  <a:lnTo>
                    <a:pt x="4884" y="975"/>
                  </a:lnTo>
                  <a:cubicBezTo>
                    <a:pt x="4776" y="847"/>
                    <a:pt x="4660" y="730"/>
                    <a:pt x="4529" y="627"/>
                  </a:cubicBezTo>
                  <a:lnTo>
                    <a:pt x="3024" y="2133"/>
                  </a:lnTo>
                  <a:lnTo>
                    <a:pt x="3024" y="12"/>
                  </a:lnTo>
                  <a:cubicBezTo>
                    <a:pt x="2943" y="3"/>
                    <a:pt x="2860" y="1"/>
                    <a:pt x="2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8"/>
            <p:cNvSpPr/>
            <p:nvPr/>
          </p:nvSpPr>
          <p:spPr>
            <a:xfrm>
              <a:off x="728475" y="1735475"/>
              <a:ext cx="98100" cy="98100"/>
            </a:xfrm>
            <a:custGeom>
              <a:avLst/>
              <a:gdLst/>
              <a:ahLst/>
              <a:cxnLst/>
              <a:rect l="l" t="t" r="r" b="b"/>
              <a:pathLst>
                <a:path w="3924" h="3924" extrusionOk="0">
                  <a:moveTo>
                    <a:pt x="1962" y="0"/>
                  </a:moveTo>
                  <a:cubicBezTo>
                    <a:pt x="878" y="0"/>
                    <a:pt x="1" y="878"/>
                    <a:pt x="1" y="1962"/>
                  </a:cubicBezTo>
                  <a:cubicBezTo>
                    <a:pt x="1" y="3043"/>
                    <a:pt x="878" y="3923"/>
                    <a:pt x="1962" y="3923"/>
                  </a:cubicBezTo>
                  <a:cubicBezTo>
                    <a:pt x="3046" y="3923"/>
                    <a:pt x="3924" y="3043"/>
                    <a:pt x="3924" y="1962"/>
                  </a:cubicBezTo>
                  <a:cubicBezTo>
                    <a:pt x="3924" y="878"/>
                    <a:pt x="3046" y="0"/>
                    <a:pt x="1962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8"/>
            <p:cNvSpPr/>
            <p:nvPr/>
          </p:nvSpPr>
          <p:spPr>
            <a:xfrm>
              <a:off x="749025" y="1756000"/>
              <a:ext cx="57025" cy="56975"/>
            </a:xfrm>
            <a:custGeom>
              <a:avLst/>
              <a:gdLst/>
              <a:ahLst/>
              <a:cxnLst/>
              <a:rect l="l" t="t" r="r" b="b"/>
              <a:pathLst>
                <a:path w="2281" h="2279" extrusionOk="0">
                  <a:moveTo>
                    <a:pt x="1140" y="1"/>
                  </a:moveTo>
                  <a:cubicBezTo>
                    <a:pt x="512" y="1"/>
                    <a:pt x="0" y="510"/>
                    <a:pt x="0" y="1141"/>
                  </a:cubicBezTo>
                  <a:cubicBezTo>
                    <a:pt x="0" y="1769"/>
                    <a:pt x="512" y="2279"/>
                    <a:pt x="1140" y="2279"/>
                  </a:cubicBezTo>
                  <a:cubicBezTo>
                    <a:pt x="1769" y="2279"/>
                    <a:pt x="2280" y="1769"/>
                    <a:pt x="2280" y="1141"/>
                  </a:cubicBezTo>
                  <a:cubicBezTo>
                    <a:pt x="2280" y="510"/>
                    <a:pt x="1769" y="1"/>
                    <a:pt x="1140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8"/>
            <p:cNvSpPr/>
            <p:nvPr/>
          </p:nvSpPr>
          <p:spPr>
            <a:xfrm>
              <a:off x="473475" y="1962850"/>
              <a:ext cx="141600" cy="138750"/>
            </a:xfrm>
            <a:custGeom>
              <a:avLst/>
              <a:gdLst/>
              <a:ahLst/>
              <a:cxnLst/>
              <a:rect l="l" t="t" r="r" b="b"/>
              <a:pathLst>
                <a:path w="5664" h="5550" extrusionOk="0">
                  <a:moveTo>
                    <a:pt x="2832" y="1"/>
                  </a:moveTo>
                  <a:cubicBezTo>
                    <a:pt x="2684" y="1"/>
                    <a:pt x="2534" y="13"/>
                    <a:pt x="2384" y="37"/>
                  </a:cubicBezTo>
                  <a:cubicBezTo>
                    <a:pt x="2303" y="51"/>
                    <a:pt x="2272" y="199"/>
                    <a:pt x="2191" y="219"/>
                  </a:cubicBezTo>
                  <a:cubicBezTo>
                    <a:pt x="2184" y="221"/>
                    <a:pt x="2176" y="222"/>
                    <a:pt x="2169" y="222"/>
                  </a:cubicBezTo>
                  <a:cubicBezTo>
                    <a:pt x="2098" y="222"/>
                    <a:pt x="2002" y="156"/>
                    <a:pt x="1932" y="156"/>
                  </a:cubicBezTo>
                  <a:cubicBezTo>
                    <a:pt x="1922" y="156"/>
                    <a:pt x="1913" y="157"/>
                    <a:pt x="1904" y="161"/>
                  </a:cubicBezTo>
                  <a:cubicBezTo>
                    <a:pt x="1363" y="351"/>
                    <a:pt x="914" y="697"/>
                    <a:pt x="593" y="1132"/>
                  </a:cubicBezTo>
                  <a:cubicBezTo>
                    <a:pt x="544" y="1200"/>
                    <a:pt x="622" y="1366"/>
                    <a:pt x="580" y="1438"/>
                  </a:cubicBezTo>
                  <a:cubicBezTo>
                    <a:pt x="537" y="1507"/>
                    <a:pt x="373" y="1482"/>
                    <a:pt x="337" y="1556"/>
                  </a:cubicBezTo>
                  <a:cubicBezTo>
                    <a:pt x="97" y="2046"/>
                    <a:pt x="1" y="2609"/>
                    <a:pt x="84" y="3179"/>
                  </a:cubicBezTo>
                  <a:cubicBezTo>
                    <a:pt x="100" y="3273"/>
                    <a:pt x="203" y="3341"/>
                    <a:pt x="227" y="3435"/>
                  </a:cubicBezTo>
                  <a:cubicBezTo>
                    <a:pt x="245" y="3505"/>
                    <a:pt x="178" y="3599"/>
                    <a:pt x="200" y="3664"/>
                  </a:cubicBezTo>
                  <a:cubicBezTo>
                    <a:pt x="389" y="4218"/>
                    <a:pt x="737" y="4680"/>
                    <a:pt x="1181" y="5006"/>
                  </a:cubicBezTo>
                  <a:cubicBezTo>
                    <a:pt x="1194" y="5015"/>
                    <a:pt x="1210" y="5019"/>
                    <a:pt x="1227" y="5019"/>
                  </a:cubicBezTo>
                  <a:cubicBezTo>
                    <a:pt x="1289" y="5019"/>
                    <a:pt x="1373" y="4973"/>
                    <a:pt x="1435" y="4973"/>
                  </a:cubicBezTo>
                  <a:cubicBezTo>
                    <a:pt x="1451" y="4973"/>
                    <a:pt x="1465" y="4976"/>
                    <a:pt x="1477" y="4983"/>
                  </a:cubicBezTo>
                  <a:cubicBezTo>
                    <a:pt x="1547" y="5024"/>
                    <a:pt x="1538" y="5230"/>
                    <a:pt x="1610" y="5266"/>
                  </a:cubicBezTo>
                  <a:cubicBezTo>
                    <a:pt x="1984" y="5450"/>
                    <a:pt x="2400" y="5549"/>
                    <a:pt x="2829" y="5549"/>
                  </a:cubicBezTo>
                  <a:cubicBezTo>
                    <a:pt x="2976" y="5549"/>
                    <a:pt x="3126" y="5537"/>
                    <a:pt x="3275" y="5513"/>
                  </a:cubicBezTo>
                  <a:cubicBezTo>
                    <a:pt x="3356" y="5500"/>
                    <a:pt x="3428" y="5313"/>
                    <a:pt x="3509" y="5293"/>
                  </a:cubicBezTo>
                  <a:cubicBezTo>
                    <a:pt x="3514" y="5292"/>
                    <a:pt x="3519" y="5291"/>
                    <a:pt x="3525" y="5291"/>
                  </a:cubicBezTo>
                  <a:cubicBezTo>
                    <a:pt x="3594" y="5291"/>
                    <a:pt x="3667" y="5393"/>
                    <a:pt x="3735" y="5393"/>
                  </a:cubicBezTo>
                  <a:cubicBezTo>
                    <a:pt x="3742" y="5393"/>
                    <a:pt x="3749" y="5392"/>
                    <a:pt x="3755" y="5390"/>
                  </a:cubicBezTo>
                  <a:cubicBezTo>
                    <a:pt x="4312" y="5192"/>
                    <a:pt x="4774" y="4831"/>
                    <a:pt x="5095" y="4373"/>
                  </a:cubicBezTo>
                  <a:cubicBezTo>
                    <a:pt x="5140" y="4310"/>
                    <a:pt x="5097" y="4113"/>
                    <a:pt x="5136" y="4045"/>
                  </a:cubicBezTo>
                  <a:cubicBezTo>
                    <a:pt x="5181" y="3969"/>
                    <a:pt x="5308" y="4021"/>
                    <a:pt x="5347" y="3940"/>
                  </a:cubicBezTo>
                  <a:cubicBezTo>
                    <a:pt x="5578" y="3437"/>
                    <a:pt x="5663" y="2865"/>
                    <a:pt x="5560" y="2288"/>
                  </a:cubicBezTo>
                  <a:cubicBezTo>
                    <a:pt x="5546" y="2221"/>
                    <a:pt x="5409" y="2169"/>
                    <a:pt x="5391" y="2102"/>
                  </a:cubicBezTo>
                  <a:cubicBezTo>
                    <a:pt x="5367" y="2008"/>
                    <a:pt x="5463" y="1900"/>
                    <a:pt x="5430" y="1810"/>
                  </a:cubicBezTo>
                  <a:cubicBezTo>
                    <a:pt x="5230" y="1271"/>
                    <a:pt x="4875" y="825"/>
                    <a:pt x="4429" y="511"/>
                  </a:cubicBezTo>
                  <a:cubicBezTo>
                    <a:pt x="4415" y="501"/>
                    <a:pt x="4398" y="497"/>
                    <a:pt x="4378" y="497"/>
                  </a:cubicBezTo>
                  <a:cubicBezTo>
                    <a:pt x="4321" y="497"/>
                    <a:pt x="4245" y="528"/>
                    <a:pt x="4188" y="528"/>
                  </a:cubicBezTo>
                  <a:cubicBezTo>
                    <a:pt x="4170" y="528"/>
                    <a:pt x="4154" y="525"/>
                    <a:pt x="4141" y="517"/>
                  </a:cubicBezTo>
                  <a:cubicBezTo>
                    <a:pt x="4065" y="475"/>
                    <a:pt x="4074" y="295"/>
                    <a:pt x="3996" y="259"/>
                  </a:cubicBezTo>
                  <a:cubicBezTo>
                    <a:pt x="3637" y="91"/>
                    <a:pt x="3240" y="1"/>
                    <a:pt x="2832" y="1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8"/>
            <p:cNvSpPr/>
            <p:nvPr/>
          </p:nvSpPr>
          <p:spPr>
            <a:xfrm>
              <a:off x="475550" y="1963775"/>
              <a:ext cx="136875" cy="136850"/>
            </a:xfrm>
            <a:custGeom>
              <a:avLst/>
              <a:gdLst/>
              <a:ahLst/>
              <a:cxnLst/>
              <a:rect l="l" t="t" r="r" b="b"/>
              <a:pathLst>
                <a:path w="5475" h="5474" extrusionOk="0">
                  <a:moveTo>
                    <a:pt x="2301" y="0"/>
                  </a:moveTo>
                  <a:cubicBezTo>
                    <a:pt x="2220" y="14"/>
                    <a:pt x="2137" y="29"/>
                    <a:pt x="2057" y="52"/>
                  </a:cubicBezTo>
                  <a:cubicBezTo>
                    <a:pt x="1976" y="72"/>
                    <a:pt x="1897" y="97"/>
                    <a:pt x="1819" y="124"/>
                  </a:cubicBezTo>
                  <a:lnTo>
                    <a:pt x="2346" y="2179"/>
                  </a:lnTo>
                  <a:lnTo>
                    <a:pt x="512" y="1093"/>
                  </a:lnTo>
                  <a:cubicBezTo>
                    <a:pt x="414" y="1225"/>
                    <a:pt x="326" y="1369"/>
                    <a:pt x="254" y="1519"/>
                  </a:cubicBezTo>
                  <a:lnTo>
                    <a:pt x="2092" y="2608"/>
                  </a:lnTo>
                  <a:lnTo>
                    <a:pt x="1" y="3142"/>
                  </a:lnTo>
                  <a:cubicBezTo>
                    <a:pt x="14" y="3236"/>
                    <a:pt x="34" y="3333"/>
                    <a:pt x="57" y="3427"/>
                  </a:cubicBezTo>
                  <a:cubicBezTo>
                    <a:pt x="75" y="3494"/>
                    <a:pt x="95" y="3560"/>
                    <a:pt x="117" y="3625"/>
                  </a:cubicBezTo>
                  <a:lnTo>
                    <a:pt x="2216" y="3088"/>
                  </a:lnTo>
                  <a:lnTo>
                    <a:pt x="1100" y="4971"/>
                  </a:lnTo>
                  <a:cubicBezTo>
                    <a:pt x="1233" y="5070"/>
                    <a:pt x="1377" y="5155"/>
                    <a:pt x="1527" y="5227"/>
                  </a:cubicBezTo>
                  <a:lnTo>
                    <a:pt x="2642" y="3342"/>
                  </a:lnTo>
                  <a:lnTo>
                    <a:pt x="3190" y="5474"/>
                  </a:lnTo>
                  <a:cubicBezTo>
                    <a:pt x="3271" y="5463"/>
                    <a:pt x="3354" y="5445"/>
                    <a:pt x="3435" y="5424"/>
                  </a:cubicBezTo>
                  <a:cubicBezTo>
                    <a:pt x="3515" y="5404"/>
                    <a:pt x="3594" y="5380"/>
                    <a:pt x="3672" y="5350"/>
                  </a:cubicBezTo>
                  <a:lnTo>
                    <a:pt x="3125" y="3218"/>
                  </a:lnTo>
                  <a:lnTo>
                    <a:pt x="5012" y="4336"/>
                  </a:lnTo>
                  <a:cubicBezTo>
                    <a:pt x="5109" y="4201"/>
                    <a:pt x="5192" y="4055"/>
                    <a:pt x="5261" y="3905"/>
                  </a:cubicBezTo>
                  <a:lnTo>
                    <a:pt x="3378" y="2790"/>
                  </a:lnTo>
                  <a:lnTo>
                    <a:pt x="5475" y="2253"/>
                  </a:lnTo>
                  <a:cubicBezTo>
                    <a:pt x="5463" y="2186"/>
                    <a:pt x="5450" y="2119"/>
                    <a:pt x="5432" y="2051"/>
                  </a:cubicBezTo>
                  <a:cubicBezTo>
                    <a:pt x="5407" y="1955"/>
                    <a:pt x="5380" y="1863"/>
                    <a:pt x="5347" y="1773"/>
                  </a:cubicBezTo>
                  <a:lnTo>
                    <a:pt x="3255" y="2309"/>
                  </a:lnTo>
                  <a:lnTo>
                    <a:pt x="4343" y="471"/>
                  </a:lnTo>
                  <a:cubicBezTo>
                    <a:pt x="4207" y="375"/>
                    <a:pt x="4063" y="292"/>
                    <a:pt x="3913" y="222"/>
                  </a:cubicBezTo>
                  <a:lnTo>
                    <a:pt x="2826" y="2056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8"/>
            <p:cNvSpPr/>
            <p:nvPr/>
          </p:nvSpPr>
          <p:spPr>
            <a:xfrm>
              <a:off x="495075" y="1983225"/>
              <a:ext cx="98500" cy="98050"/>
            </a:xfrm>
            <a:custGeom>
              <a:avLst/>
              <a:gdLst/>
              <a:ahLst/>
              <a:cxnLst/>
              <a:rect l="l" t="t" r="r" b="b"/>
              <a:pathLst>
                <a:path w="3940" h="3922" extrusionOk="0">
                  <a:moveTo>
                    <a:pt x="1968" y="1"/>
                  </a:moveTo>
                  <a:cubicBezTo>
                    <a:pt x="892" y="1"/>
                    <a:pt x="16" y="868"/>
                    <a:pt x="8" y="1947"/>
                  </a:cubicBezTo>
                  <a:cubicBezTo>
                    <a:pt x="1" y="3031"/>
                    <a:pt x="872" y="3915"/>
                    <a:pt x="1956" y="3922"/>
                  </a:cubicBezTo>
                  <a:cubicBezTo>
                    <a:pt x="1961" y="3922"/>
                    <a:pt x="1967" y="3922"/>
                    <a:pt x="1972" y="3922"/>
                  </a:cubicBezTo>
                  <a:cubicBezTo>
                    <a:pt x="3046" y="3922"/>
                    <a:pt x="3924" y="3054"/>
                    <a:pt x="3930" y="1976"/>
                  </a:cubicBezTo>
                  <a:cubicBezTo>
                    <a:pt x="3939" y="894"/>
                    <a:pt x="3066" y="8"/>
                    <a:pt x="1985" y="1"/>
                  </a:cubicBezTo>
                  <a:cubicBezTo>
                    <a:pt x="1979" y="1"/>
                    <a:pt x="1974" y="1"/>
                    <a:pt x="1968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8"/>
            <p:cNvSpPr/>
            <p:nvPr/>
          </p:nvSpPr>
          <p:spPr>
            <a:xfrm>
              <a:off x="512650" y="2003725"/>
              <a:ext cx="63025" cy="57000"/>
            </a:xfrm>
            <a:custGeom>
              <a:avLst/>
              <a:gdLst/>
              <a:ahLst/>
              <a:cxnLst/>
              <a:rect l="l" t="t" r="r" b="b"/>
              <a:pathLst>
                <a:path w="2521" h="2280" extrusionOk="0">
                  <a:moveTo>
                    <a:pt x="1262" y="0"/>
                  </a:moveTo>
                  <a:cubicBezTo>
                    <a:pt x="1168" y="0"/>
                    <a:pt x="1073" y="12"/>
                    <a:pt x="979" y="36"/>
                  </a:cubicBezTo>
                  <a:cubicBezTo>
                    <a:pt x="368" y="193"/>
                    <a:pt x="0" y="812"/>
                    <a:pt x="157" y="1423"/>
                  </a:cubicBezTo>
                  <a:cubicBezTo>
                    <a:pt x="290" y="1937"/>
                    <a:pt x="753" y="2280"/>
                    <a:pt x="1262" y="2280"/>
                  </a:cubicBezTo>
                  <a:cubicBezTo>
                    <a:pt x="1355" y="2280"/>
                    <a:pt x="1450" y="2268"/>
                    <a:pt x="1544" y="2244"/>
                  </a:cubicBezTo>
                  <a:cubicBezTo>
                    <a:pt x="2152" y="2087"/>
                    <a:pt x="2521" y="1468"/>
                    <a:pt x="2366" y="857"/>
                  </a:cubicBezTo>
                  <a:cubicBezTo>
                    <a:pt x="2233" y="342"/>
                    <a:pt x="1770" y="0"/>
                    <a:pt x="1262" y="0"/>
                  </a:cubicBez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8"/>
            <p:cNvSpPr/>
            <p:nvPr/>
          </p:nvSpPr>
          <p:spPr>
            <a:xfrm>
              <a:off x="428325" y="1867275"/>
              <a:ext cx="292450" cy="172775"/>
            </a:xfrm>
            <a:custGeom>
              <a:avLst/>
              <a:gdLst/>
              <a:ahLst/>
              <a:cxnLst/>
              <a:rect l="l" t="t" r="r" b="b"/>
              <a:pathLst>
                <a:path w="11698" h="6911" extrusionOk="0">
                  <a:moveTo>
                    <a:pt x="937" y="0"/>
                  </a:moveTo>
                  <a:cubicBezTo>
                    <a:pt x="817" y="0"/>
                    <a:pt x="714" y="51"/>
                    <a:pt x="696" y="175"/>
                  </a:cubicBezTo>
                  <a:lnTo>
                    <a:pt x="328" y="1681"/>
                  </a:lnTo>
                  <a:lnTo>
                    <a:pt x="47" y="3425"/>
                  </a:lnTo>
                  <a:lnTo>
                    <a:pt x="25" y="4919"/>
                  </a:lnTo>
                  <a:cubicBezTo>
                    <a:pt x="0" y="5070"/>
                    <a:pt x="2" y="5112"/>
                    <a:pt x="153" y="5137"/>
                  </a:cubicBezTo>
                  <a:lnTo>
                    <a:pt x="1603" y="5575"/>
                  </a:lnTo>
                  <a:lnTo>
                    <a:pt x="9226" y="6800"/>
                  </a:lnTo>
                  <a:lnTo>
                    <a:pt x="10730" y="6908"/>
                  </a:lnTo>
                  <a:cubicBezTo>
                    <a:pt x="10743" y="6910"/>
                    <a:pt x="10755" y="6911"/>
                    <a:pt x="10767" y="6911"/>
                  </a:cubicBezTo>
                  <a:cubicBezTo>
                    <a:pt x="10897" y="6911"/>
                    <a:pt x="10986" y="6792"/>
                    <a:pt x="11008" y="6654"/>
                  </a:cubicBezTo>
                  <a:lnTo>
                    <a:pt x="11379" y="5245"/>
                  </a:lnTo>
                  <a:lnTo>
                    <a:pt x="11659" y="3501"/>
                  </a:lnTo>
                  <a:lnTo>
                    <a:pt x="11673" y="2083"/>
                  </a:lnTo>
                  <a:cubicBezTo>
                    <a:pt x="11697" y="1932"/>
                    <a:pt x="11673" y="1816"/>
                    <a:pt x="11522" y="1791"/>
                  </a:cubicBezTo>
                  <a:lnTo>
                    <a:pt x="10106" y="1351"/>
                  </a:lnTo>
                  <a:lnTo>
                    <a:pt x="2478" y="126"/>
                  </a:lnTo>
                  <a:lnTo>
                    <a:pt x="1015" y="7"/>
                  </a:lnTo>
                  <a:cubicBezTo>
                    <a:pt x="988" y="2"/>
                    <a:pt x="962" y="0"/>
                    <a:pt x="937" y="0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8"/>
            <p:cNvSpPr/>
            <p:nvPr/>
          </p:nvSpPr>
          <p:spPr>
            <a:xfrm>
              <a:off x="470800" y="1917775"/>
              <a:ext cx="50275" cy="46800"/>
            </a:xfrm>
            <a:custGeom>
              <a:avLst/>
              <a:gdLst/>
              <a:ahLst/>
              <a:cxnLst/>
              <a:rect l="l" t="t" r="r" b="b"/>
              <a:pathLst>
                <a:path w="2011" h="1872" extrusionOk="0">
                  <a:moveTo>
                    <a:pt x="1003" y="498"/>
                  </a:moveTo>
                  <a:cubicBezTo>
                    <a:pt x="1028" y="498"/>
                    <a:pt x="1050" y="500"/>
                    <a:pt x="1075" y="505"/>
                  </a:cubicBezTo>
                  <a:cubicBezTo>
                    <a:pt x="1313" y="543"/>
                    <a:pt x="1477" y="767"/>
                    <a:pt x="1439" y="1008"/>
                  </a:cubicBezTo>
                  <a:cubicBezTo>
                    <a:pt x="1402" y="1222"/>
                    <a:pt x="1216" y="1374"/>
                    <a:pt x="1006" y="1374"/>
                  </a:cubicBezTo>
                  <a:cubicBezTo>
                    <a:pt x="983" y="1374"/>
                    <a:pt x="959" y="1373"/>
                    <a:pt x="936" y="1369"/>
                  </a:cubicBezTo>
                  <a:cubicBezTo>
                    <a:pt x="698" y="1331"/>
                    <a:pt x="534" y="1106"/>
                    <a:pt x="572" y="868"/>
                  </a:cubicBezTo>
                  <a:cubicBezTo>
                    <a:pt x="590" y="752"/>
                    <a:pt x="653" y="651"/>
                    <a:pt x="747" y="581"/>
                  </a:cubicBezTo>
                  <a:cubicBezTo>
                    <a:pt x="824" y="527"/>
                    <a:pt x="913" y="498"/>
                    <a:pt x="1003" y="498"/>
                  </a:cubicBezTo>
                  <a:close/>
                  <a:moveTo>
                    <a:pt x="1001" y="1"/>
                  </a:moveTo>
                  <a:cubicBezTo>
                    <a:pt x="807" y="1"/>
                    <a:pt x="618" y="62"/>
                    <a:pt x="458" y="179"/>
                  </a:cubicBezTo>
                  <a:cubicBezTo>
                    <a:pt x="256" y="325"/>
                    <a:pt x="121" y="541"/>
                    <a:pt x="83" y="788"/>
                  </a:cubicBezTo>
                  <a:cubicBezTo>
                    <a:pt x="0" y="1297"/>
                    <a:pt x="348" y="1777"/>
                    <a:pt x="857" y="1860"/>
                  </a:cubicBezTo>
                  <a:cubicBezTo>
                    <a:pt x="907" y="1869"/>
                    <a:pt x="958" y="1872"/>
                    <a:pt x="1008" y="1872"/>
                  </a:cubicBezTo>
                  <a:cubicBezTo>
                    <a:pt x="1203" y="1872"/>
                    <a:pt x="1391" y="1811"/>
                    <a:pt x="1553" y="1694"/>
                  </a:cubicBezTo>
                  <a:cubicBezTo>
                    <a:pt x="1755" y="1548"/>
                    <a:pt x="1890" y="1331"/>
                    <a:pt x="1928" y="1086"/>
                  </a:cubicBezTo>
                  <a:cubicBezTo>
                    <a:pt x="2011" y="577"/>
                    <a:pt x="1663" y="94"/>
                    <a:pt x="1154" y="13"/>
                  </a:cubicBezTo>
                  <a:cubicBezTo>
                    <a:pt x="1103" y="5"/>
                    <a:pt x="1052" y="1"/>
                    <a:pt x="10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8"/>
            <p:cNvSpPr/>
            <p:nvPr/>
          </p:nvSpPr>
          <p:spPr>
            <a:xfrm>
              <a:off x="629300" y="1943100"/>
              <a:ext cx="48150" cy="46775"/>
            </a:xfrm>
            <a:custGeom>
              <a:avLst/>
              <a:gdLst/>
              <a:ahLst/>
              <a:cxnLst/>
              <a:rect l="l" t="t" r="r" b="b"/>
              <a:pathLst>
                <a:path w="1926" h="1871" extrusionOk="0">
                  <a:moveTo>
                    <a:pt x="963" y="497"/>
                  </a:moveTo>
                  <a:cubicBezTo>
                    <a:pt x="985" y="497"/>
                    <a:pt x="1010" y="499"/>
                    <a:pt x="1032" y="504"/>
                  </a:cubicBezTo>
                  <a:cubicBezTo>
                    <a:pt x="1149" y="522"/>
                    <a:pt x="1250" y="585"/>
                    <a:pt x="1317" y="679"/>
                  </a:cubicBezTo>
                  <a:cubicBezTo>
                    <a:pt x="1387" y="773"/>
                    <a:pt x="1414" y="890"/>
                    <a:pt x="1396" y="1007"/>
                  </a:cubicBezTo>
                  <a:cubicBezTo>
                    <a:pt x="1378" y="1121"/>
                    <a:pt x="1315" y="1222"/>
                    <a:pt x="1221" y="1292"/>
                  </a:cubicBezTo>
                  <a:cubicBezTo>
                    <a:pt x="1145" y="1345"/>
                    <a:pt x="1057" y="1374"/>
                    <a:pt x="966" y="1374"/>
                  </a:cubicBezTo>
                  <a:cubicBezTo>
                    <a:pt x="942" y="1374"/>
                    <a:pt x="918" y="1372"/>
                    <a:pt x="893" y="1368"/>
                  </a:cubicBezTo>
                  <a:cubicBezTo>
                    <a:pt x="655" y="1330"/>
                    <a:pt x="492" y="1105"/>
                    <a:pt x="530" y="868"/>
                  </a:cubicBezTo>
                  <a:cubicBezTo>
                    <a:pt x="566" y="652"/>
                    <a:pt x="752" y="497"/>
                    <a:pt x="963" y="497"/>
                  </a:cubicBezTo>
                  <a:close/>
                  <a:moveTo>
                    <a:pt x="964" y="1"/>
                  </a:moveTo>
                  <a:cubicBezTo>
                    <a:pt x="512" y="1"/>
                    <a:pt x="113" y="329"/>
                    <a:pt x="40" y="787"/>
                  </a:cubicBezTo>
                  <a:cubicBezTo>
                    <a:pt x="0" y="1034"/>
                    <a:pt x="58" y="1283"/>
                    <a:pt x="204" y="1485"/>
                  </a:cubicBezTo>
                  <a:cubicBezTo>
                    <a:pt x="352" y="1687"/>
                    <a:pt x="568" y="1819"/>
                    <a:pt x="815" y="1859"/>
                  </a:cubicBezTo>
                  <a:cubicBezTo>
                    <a:pt x="864" y="1868"/>
                    <a:pt x="916" y="1871"/>
                    <a:pt x="965" y="1871"/>
                  </a:cubicBezTo>
                  <a:cubicBezTo>
                    <a:pt x="1160" y="1871"/>
                    <a:pt x="1351" y="1810"/>
                    <a:pt x="1510" y="1693"/>
                  </a:cubicBezTo>
                  <a:cubicBezTo>
                    <a:pt x="1715" y="1548"/>
                    <a:pt x="1847" y="1332"/>
                    <a:pt x="1887" y="1085"/>
                  </a:cubicBezTo>
                  <a:cubicBezTo>
                    <a:pt x="1926" y="838"/>
                    <a:pt x="1867" y="591"/>
                    <a:pt x="1721" y="390"/>
                  </a:cubicBezTo>
                  <a:cubicBezTo>
                    <a:pt x="1576" y="185"/>
                    <a:pt x="1358" y="53"/>
                    <a:pt x="1111" y="12"/>
                  </a:cubicBezTo>
                  <a:cubicBezTo>
                    <a:pt x="1061" y="5"/>
                    <a:pt x="1012" y="1"/>
                    <a:pt x="9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8"/>
            <p:cNvSpPr/>
            <p:nvPr/>
          </p:nvSpPr>
          <p:spPr>
            <a:xfrm>
              <a:off x="422525" y="1952875"/>
              <a:ext cx="49975" cy="53775"/>
            </a:xfrm>
            <a:custGeom>
              <a:avLst/>
              <a:gdLst/>
              <a:ahLst/>
              <a:cxnLst/>
              <a:rect l="l" t="t" r="r" b="b"/>
              <a:pathLst>
                <a:path w="1999" h="2151" extrusionOk="0">
                  <a:moveTo>
                    <a:pt x="279" y="1"/>
                  </a:moveTo>
                  <a:lnTo>
                    <a:pt x="26" y="1581"/>
                  </a:lnTo>
                  <a:cubicBezTo>
                    <a:pt x="1" y="1731"/>
                    <a:pt x="102" y="1872"/>
                    <a:pt x="252" y="1897"/>
                  </a:cubicBezTo>
                  <a:lnTo>
                    <a:pt x="1835" y="2151"/>
                  </a:lnTo>
                  <a:cubicBezTo>
                    <a:pt x="1998" y="1127"/>
                    <a:pt x="1303" y="165"/>
                    <a:pt x="279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8"/>
            <p:cNvSpPr/>
            <p:nvPr/>
          </p:nvSpPr>
          <p:spPr>
            <a:xfrm>
              <a:off x="436500" y="1863975"/>
              <a:ext cx="53775" cy="45925"/>
            </a:xfrm>
            <a:custGeom>
              <a:avLst/>
              <a:gdLst/>
              <a:ahLst/>
              <a:cxnLst/>
              <a:rect l="l" t="t" r="r" b="b"/>
              <a:pathLst>
                <a:path w="2151" h="1837" extrusionOk="0">
                  <a:moveTo>
                    <a:pt x="526" y="0"/>
                  </a:moveTo>
                  <a:cubicBezTo>
                    <a:pt x="393" y="0"/>
                    <a:pt x="275" y="98"/>
                    <a:pt x="254" y="233"/>
                  </a:cubicBezTo>
                  <a:lnTo>
                    <a:pt x="1" y="1813"/>
                  </a:lnTo>
                  <a:cubicBezTo>
                    <a:pt x="101" y="1829"/>
                    <a:pt x="201" y="1837"/>
                    <a:pt x="300" y="1837"/>
                  </a:cubicBezTo>
                  <a:cubicBezTo>
                    <a:pt x="1206" y="1837"/>
                    <a:pt x="2003" y="1180"/>
                    <a:pt x="2151" y="258"/>
                  </a:cubicBezTo>
                  <a:lnTo>
                    <a:pt x="571" y="4"/>
                  </a:lnTo>
                  <a:cubicBezTo>
                    <a:pt x="556" y="2"/>
                    <a:pt x="541" y="0"/>
                    <a:pt x="526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8"/>
            <p:cNvSpPr/>
            <p:nvPr/>
          </p:nvSpPr>
          <p:spPr>
            <a:xfrm>
              <a:off x="659025" y="1997775"/>
              <a:ext cx="53775" cy="45950"/>
            </a:xfrm>
            <a:custGeom>
              <a:avLst/>
              <a:gdLst/>
              <a:ahLst/>
              <a:cxnLst/>
              <a:rect l="l" t="t" r="r" b="b"/>
              <a:pathLst>
                <a:path w="2151" h="1838" extrusionOk="0">
                  <a:moveTo>
                    <a:pt x="1852" y="1"/>
                  </a:moveTo>
                  <a:cubicBezTo>
                    <a:pt x="948" y="1"/>
                    <a:pt x="150" y="657"/>
                    <a:pt x="1" y="1580"/>
                  </a:cubicBezTo>
                  <a:lnTo>
                    <a:pt x="1580" y="1834"/>
                  </a:lnTo>
                  <a:cubicBezTo>
                    <a:pt x="1595" y="1836"/>
                    <a:pt x="1610" y="1837"/>
                    <a:pt x="1625" y="1837"/>
                  </a:cubicBezTo>
                  <a:cubicBezTo>
                    <a:pt x="1758" y="1837"/>
                    <a:pt x="1877" y="1740"/>
                    <a:pt x="1897" y="1605"/>
                  </a:cubicBezTo>
                  <a:lnTo>
                    <a:pt x="2151" y="25"/>
                  </a:lnTo>
                  <a:cubicBezTo>
                    <a:pt x="2050" y="9"/>
                    <a:pt x="1950" y="1"/>
                    <a:pt x="1852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8"/>
            <p:cNvSpPr/>
            <p:nvPr/>
          </p:nvSpPr>
          <p:spPr>
            <a:xfrm>
              <a:off x="676800" y="1901050"/>
              <a:ext cx="49975" cy="53825"/>
            </a:xfrm>
            <a:custGeom>
              <a:avLst/>
              <a:gdLst/>
              <a:ahLst/>
              <a:cxnLst/>
              <a:rect l="l" t="t" r="r" b="b"/>
              <a:pathLst>
                <a:path w="1999" h="2153" extrusionOk="0">
                  <a:moveTo>
                    <a:pt x="167" y="0"/>
                  </a:moveTo>
                  <a:lnTo>
                    <a:pt x="167" y="0"/>
                  </a:lnTo>
                  <a:cubicBezTo>
                    <a:pt x="1" y="1023"/>
                    <a:pt x="699" y="1986"/>
                    <a:pt x="1720" y="2152"/>
                  </a:cubicBezTo>
                  <a:lnTo>
                    <a:pt x="1974" y="570"/>
                  </a:lnTo>
                  <a:cubicBezTo>
                    <a:pt x="1998" y="420"/>
                    <a:pt x="1897" y="278"/>
                    <a:pt x="1747" y="254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8"/>
            <p:cNvSpPr/>
            <p:nvPr/>
          </p:nvSpPr>
          <p:spPr>
            <a:xfrm>
              <a:off x="536825" y="1918650"/>
              <a:ext cx="75650" cy="70400"/>
            </a:xfrm>
            <a:custGeom>
              <a:avLst/>
              <a:gdLst/>
              <a:ahLst/>
              <a:cxnLst/>
              <a:rect l="l" t="t" r="r" b="b"/>
              <a:pathLst>
                <a:path w="3026" h="2816" extrusionOk="0">
                  <a:moveTo>
                    <a:pt x="1510" y="1"/>
                  </a:moveTo>
                  <a:cubicBezTo>
                    <a:pt x="832" y="1"/>
                    <a:pt x="235" y="494"/>
                    <a:pt x="124" y="1183"/>
                  </a:cubicBezTo>
                  <a:cubicBezTo>
                    <a:pt x="1" y="1951"/>
                    <a:pt x="523" y="2674"/>
                    <a:pt x="1289" y="2797"/>
                  </a:cubicBezTo>
                  <a:cubicBezTo>
                    <a:pt x="1364" y="2809"/>
                    <a:pt x="1440" y="2815"/>
                    <a:pt x="1514" y="2815"/>
                  </a:cubicBezTo>
                  <a:cubicBezTo>
                    <a:pt x="2193" y="2815"/>
                    <a:pt x="2791" y="2322"/>
                    <a:pt x="2902" y="1632"/>
                  </a:cubicBezTo>
                  <a:cubicBezTo>
                    <a:pt x="3026" y="865"/>
                    <a:pt x="2503" y="142"/>
                    <a:pt x="1735" y="19"/>
                  </a:cubicBezTo>
                  <a:cubicBezTo>
                    <a:pt x="1660" y="7"/>
                    <a:pt x="1585" y="1"/>
                    <a:pt x="1510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8"/>
            <p:cNvSpPr/>
            <p:nvPr/>
          </p:nvSpPr>
          <p:spPr>
            <a:xfrm>
              <a:off x="575375" y="1586475"/>
              <a:ext cx="283200" cy="287525"/>
            </a:xfrm>
            <a:custGeom>
              <a:avLst/>
              <a:gdLst/>
              <a:ahLst/>
              <a:cxnLst/>
              <a:rect l="l" t="t" r="r" b="b"/>
              <a:pathLst>
                <a:path w="11328" h="11501" extrusionOk="0">
                  <a:moveTo>
                    <a:pt x="7497" y="0"/>
                  </a:moveTo>
                  <a:cubicBezTo>
                    <a:pt x="7452" y="0"/>
                    <a:pt x="7408" y="20"/>
                    <a:pt x="7366" y="67"/>
                  </a:cubicBezTo>
                  <a:lnTo>
                    <a:pt x="6226" y="1016"/>
                  </a:lnTo>
                  <a:lnTo>
                    <a:pt x="1044" y="6748"/>
                  </a:lnTo>
                  <a:lnTo>
                    <a:pt x="148" y="7908"/>
                  </a:lnTo>
                  <a:cubicBezTo>
                    <a:pt x="45" y="8023"/>
                    <a:pt x="0" y="8166"/>
                    <a:pt x="115" y="8270"/>
                  </a:cubicBezTo>
                  <a:lnTo>
                    <a:pt x="1176" y="9398"/>
                  </a:lnTo>
                  <a:lnTo>
                    <a:pt x="2487" y="10581"/>
                  </a:lnTo>
                  <a:lnTo>
                    <a:pt x="3730" y="11414"/>
                  </a:lnTo>
                  <a:cubicBezTo>
                    <a:pt x="3790" y="11469"/>
                    <a:pt x="3829" y="11501"/>
                    <a:pt x="3867" y="11501"/>
                  </a:cubicBezTo>
                  <a:cubicBezTo>
                    <a:pt x="3900" y="11501"/>
                    <a:pt x="3934" y="11477"/>
                    <a:pt x="3982" y="11425"/>
                  </a:cubicBezTo>
                  <a:lnTo>
                    <a:pt x="5137" y="10449"/>
                  </a:lnTo>
                  <a:lnTo>
                    <a:pt x="10317" y="4721"/>
                  </a:lnTo>
                  <a:lnTo>
                    <a:pt x="11226" y="3519"/>
                  </a:lnTo>
                  <a:cubicBezTo>
                    <a:pt x="11327" y="3404"/>
                    <a:pt x="11278" y="3249"/>
                    <a:pt x="11163" y="3148"/>
                  </a:cubicBezTo>
                  <a:lnTo>
                    <a:pt x="10185" y="2069"/>
                  </a:lnTo>
                  <a:lnTo>
                    <a:pt x="8874" y="884"/>
                  </a:lnTo>
                  <a:lnTo>
                    <a:pt x="7694" y="101"/>
                  </a:lnTo>
                  <a:cubicBezTo>
                    <a:pt x="7627" y="40"/>
                    <a:pt x="7560" y="0"/>
                    <a:pt x="7497" y="0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8"/>
            <p:cNvSpPr/>
            <p:nvPr/>
          </p:nvSpPr>
          <p:spPr>
            <a:xfrm>
              <a:off x="637925" y="1765575"/>
              <a:ext cx="51975" cy="46725"/>
            </a:xfrm>
            <a:custGeom>
              <a:avLst/>
              <a:gdLst/>
              <a:ahLst/>
              <a:cxnLst/>
              <a:rect l="l" t="t" r="r" b="b"/>
              <a:pathLst>
                <a:path w="2079" h="1869" extrusionOk="0">
                  <a:moveTo>
                    <a:pt x="1040" y="497"/>
                  </a:moveTo>
                  <a:cubicBezTo>
                    <a:pt x="1145" y="497"/>
                    <a:pt x="1251" y="533"/>
                    <a:pt x="1334" y="610"/>
                  </a:cubicBezTo>
                  <a:cubicBezTo>
                    <a:pt x="1513" y="771"/>
                    <a:pt x="1527" y="1050"/>
                    <a:pt x="1365" y="1229"/>
                  </a:cubicBezTo>
                  <a:cubicBezTo>
                    <a:pt x="1279" y="1325"/>
                    <a:pt x="1160" y="1373"/>
                    <a:pt x="1040" y="1373"/>
                  </a:cubicBezTo>
                  <a:cubicBezTo>
                    <a:pt x="935" y="1373"/>
                    <a:pt x="830" y="1336"/>
                    <a:pt x="746" y="1260"/>
                  </a:cubicBezTo>
                  <a:cubicBezTo>
                    <a:pt x="566" y="1099"/>
                    <a:pt x="553" y="821"/>
                    <a:pt x="714" y="641"/>
                  </a:cubicBezTo>
                  <a:cubicBezTo>
                    <a:pt x="802" y="545"/>
                    <a:pt x="921" y="497"/>
                    <a:pt x="1040" y="497"/>
                  </a:cubicBezTo>
                  <a:close/>
                  <a:moveTo>
                    <a:pt x="1039" y="0"/>
                  </a:moveTo>
                  <a:cubicBezTo>
                    <a:pt x="784" y="0"/>
                    <a:pt x="530" y="104"/>
                    <a:pt x="346" y="307"/>
                  </a:cubicBezTo>
                  <a:cubicBezTo>
                    <a:pt x="1" y="690"/>
                    <a:pt x="30" y="1283"/>
                    <a:pt x="414" y="1629"/>
                  </a:cubicBezTo>
                  <a:cubicBezTo>
                    <a:pt x="591" y="1790"/>
                    <a:pt x="815" y="1869"/>
                    <a:pt x="1040" y="1869"/>
                  </a:cubicBezTo>
                  <a:cubicBezTo>
                    <a:pt x="1296" y="1869"/>
                    <a:pt x="1549" y="1765"/>
                    <a:pt x="1733" y="1561"/>
                  </a:cubicBezTo>
                  <a:cubicBezTo>
                    <a:pt x="2079" y="1180"/>
                    <a:pt x="2050" y="587"/>
                    <a:pt x="1668" y="242"/>
                  </a:cubicBezTo>
                  <a:cubicBezTo>
                    <a:pt x="1489" y="80"/>
                    <a:pt x="1264" y="0"/>
                    <a:pt x="10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8"/>
            <p:cNvSpPr/>
            <p:nvPr/>
          </p:nvSpPr>
          <p:spPr>
            <a:xfrm>
              <a:off x="744875" y="1647275"/>
              <a:ext cx="52025" cy="46750"/>
            </a:xfrm>
            <a:custGeom>
              <a:avLst/>
              <a:gdLst/>
              <a:ahLst/>
              <a:cxnLst/>
              <a:rect l="l" t="t" r="r" b="b"/>
              <a:pathLst>
                <a:path w="2081" h="1870" extrusionOk="0">
                  <a:moveTo>
                    <a:pt x="1039" y="496"/>
                  </a:moveTo>
                  <a:cubicBezTo>
                    <a:pt x="1145" y="496"/>
                    <a:pt x="1250" y="534"/>
                    <a:pt x="1333" y="611"/>
                  </a:cubicBezTo>
                  <a:cubicBezTo>
                    <a:pt x="1513" y="772"/>
                    <a:pt x="1526" y="1051"/>
                    <a:pt x="1365" y="1230"/>
                  </a:cubicBezTo>
                  <a:cubicBezTo>
                    <a:pt x="1279" y="1325"/>
                    <a:pt x="1159" y="1373"/>
                    <a:pt x="1040" y="1373"/>
                  </a:cubicBezTo>
                  <a:cubicBezTo>
                    <a:pt x="935" y="1373"/>
                    <a:pt x="829" y="1336"/>
                    <a:pt x="745" y="1259"/>
                  </a:cubicBezTo>
                  <a:cubicBezTo>
                    <a:pt x="566" y="1098"/>
                    <a:pt x="552" y="822"/>
                    <a:pt x="714" y="642"/>
                  </a:cubicBezTo>
                  <a:cubicBezTo>
                    <a:pt x="801" y="546"/>
                    <a:pt x="920" y="496"/>
                    <a:pt x="1039" y="496"/>
                  </a:cubicBezTo>
                  <a:close/>
                  <a:moveTo>
                    <a:pt x="1040" y="1"/>
                  </a:moveTo>
                  <a:cubicBezTo>
                    <a:pt x="784" y="1"/>
                    <a:pt x="530" y="104"/>
                    <a:pt x="346" y="308"/>
                  </a:cubicBezTo>
                  <a:cubicBezTo>
                    <a:pt x="0" y="692"/>
                    <a:pt x="29" y="1284"/>
                    <a:pt x="413" y="1630"/>
                  </a:cubicBezTo>
                  <a:cubicBezTo>
                    <a:pt x="590" y="1791"/>
                    <a:pt x="815" y="1870"/>
                    <a:pt x="1039" y="1870"/>
                  </a:cubicBezTo>
                  <a:cubicBezTo>
                    <a:pt x="1295" y="1870"/>
                    <a:pt x="1549" y="1767"/>
                    <a:pt x="1733" y="1562"/>
                  </a:cubicBezTo>
                  <a:cubicBezTo>
                    <a:pt x="2081" y="1181"/>
                    <a:pt x="2049" y="588"/>
                    <a:pt x="1668" y="243"/>
                  </a:cubicBezTo>
                  <a:cubicBezTo>
                    <a:pt x="1489" y="80"/>
                    <a:pt x="1264" y="1"/>
                    <a:pt x="10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8"/>
            <p:cNvSpPr/>
            <p:nvPr/>
          </p:nvSpPr>
          <p:spPr>
            <a:xfrm>
              <a:off x="637525" y="1835550"/>
              <a:ext cx="66300" cy="44100"/>
            </a:xfrm>
            <a:custGeom>
              <a:avLst/>
              <a:gdLst/>
              <a:ahLst/>
              <a:cxnLst/>
              <a:rect l="l" t="t" r="r" b="b"/>
              <a:pathLst>
                <a:path w="2652" h="1764" extrusionOk="0">
                  <a:moveTo>
                    <a:pt x="1393" y="1"/>
                  </a:moveTo>
                  <a:cubicBezTo>
                    <a:pt x="881" y="1"/>
                    <a:pt x="372" y="209"/>
                    <a:pt x="1" y="618"/>
                  </a:cubicBezTo>
                  <a:lnTo>
                    <a:pt x="1188" y="1693"/>
                  </a:lnTo>
                  <a:cubicBezTo>
                    <a:pt x="1240" y="1740"/>
                    <a:pt x="1306" y="1763"/>
                    <a:pt x="1372" y="1763"/>
                  </a:cubicBezTo>
                  <a:cubicBezTo>
                    <a:pt x="1447" y="1763"/>
                    <a:pt x="1522" y="1733"/>
                    <a:pt x="1576" y="1673"/>
                  </a:cubicBezTo>
                  <a:lnTo>
                    <a:pt x="2651" y="486"/>
                  </a:lnTo>
                  <a:cubicBezTo>
                    <a:pt x="2292" y="161"/>
                    <a:pt x="1842" y="1"/>
                    <a:pt x="1393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8"/>
            <p:cNvSpPr/>
            <p:nvPr/>
          </p:nvSpPr>
          <p:spPr>
            <a:xfrm>
              <a:off x="572050" y="1755175"/>
              <a:ext cx="50150" cy="66275"/>
            </a:xfrm>
            <a:custGeom>
              <a:avLst/>
              <a:gdLst/>
              <a:ahLst/>
              <a:cxnLst/>
              <a:rect l="l" t="t" r="r" b="b"/>
              <a:pathLst>
                <a:path w="2006" h="2651" extrusionOk="0">
                  <a:moveTo>
                    <a:pt x="1177" y="0"/>
                  </a:moveTo>
                  <a:lnTo>
                    <a:pt x="102" y="1187"/>
                  </a:lnTo>
                  <a:cubicBezTo>
                    <a:pt x="1" y="1299"/>
                    <a:pt x="10" y="1474"/>
                    <a:pt x="122" y="1578"/>
                  </a:cubicBezTo>
                  <a:lnTo>
                    <a:pt x="1309" y="2650"/>
                  </a:lnTo>
                  <a:cubicBezTo>
                    <a:pt x="2005" y="1881"/>
                    <a:pt x="1944" y="696"/>
                    <a:pt x="1177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8"/>
            <p:cNvSpPr/>
            <p:nvPr/>
          </p:nvSpPr>
          <p:spPr>
            <a:xfrm>
              <a:off x="812650" y="1638175"/>
              <a:ext cx="50075" cy="66300"/>
            </a:xfrm>
            <a:custGeom>
              <a:avLst/>
              <a:gdLst/>
              <a:ahLst/>
              <a:cxnLst/>
              <a:rect l="l" t="t" r="r" b="b"/>
              <a:pathLst>
                <a:path w="2003" h="2652" extrusionOk="0">
                  <a:moveTo>
                    <a:pt x="694" y="1"/>
                  </a:moveTo>
                  <a:lnTo>
                    <a:pt x="694" y="1"/>
                  </a:lnTo>
                  <a:cubicBezTo>
                    <a:pt x="0" y="768"/>
                    <a:pt x="59" y="1955"/>
                    <a:pt x="828" y="2651"/>
                  </a:cubicBezTo>
                  <a:lnTo>
                    <a:pt x="1901" y="1464"/>
                  </a:lnTo>
                  <a:cubicBezTo>
                    <a:pt x="2002" y="1350"/>
                    <a:pt x="1993" y="1177"/>
                    <a:pt x="1881" y="1073"/>
                  </a:cubicBezTo>
                  <a:lnTo>
                    <a:pt x="694" y="1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8"/>
            <p:cNvSpPr/>
            <p:nvPr/>
          </p:nvSpPr>
          <p:spPr>
            <a:xfrm>
              <a:off x="730950" y="1579950"/>
              <a:ext cx="66300" cy="44075"/>
            </a:xfrm>
            <a:custGeom>
              <a:avLst/>
              <a:gdLst/>
              <a:ahLst/>
              <a:cxnLst/>
              <a:rect l="l" t="t" r="r" b="b"/>
              <a:pathLst>
                <a:path w="2652" h="1763" extrusionOk="0">
                  <a:moveTo>
                    <a:pt x="1280" y="0"/>
                  </a:moveTo>
                  <a:cubicBezTo>
                    <a:pt x="1204" y="0"/>
                    <a:pt x="1130" y="31"/>
                    <a:pt x="1076" y="92"/>
                  </a:cubicBezTo>
                  <a:lnTo>
                    <a:pt x="1" y="1277"/>
                  </a:lnTo>
                  <a:cubicBezTo>
                    <a:pt x="360" y="1602"/>
                    <a:pt x="811" y="1762"/>
                    <a:pt x="1260" y="1762"/>
                  </a:cubicBezTo>
                  <a:cubicBezTo>
                    <a:pt x="1772" y="1762"/>
                    <a:pt x="2282" y="1554"/>
                    <a:pt x="2651" y="1145"/>
                  </a:cubicBezTo>
                  <a:lnTo>
                    <a:pt x="1464" y="72"/>
                  </a:lnTo>
                  <a:cubicBezTo>
                    <a:pt x="1412" y="24"/>
                    <a:pt x="1346" y="0"/>
                    <a:pt x="1280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8"/>
            <p:cNvSpPr/>
            <p:nvPr/>
          </p:nvSpPr>
          <p:spPr>
            <a:xfrm>
              <a:off x="678275" y="1694600"/>
              <a:ext cx="78300" cy="70400"/>
            </a:xfrm>
            <a:custGeom>
              <a:avLst/>
              <a:gdLst/>
              <a:ahLst/>
              <a:cxnLst/>
              <a:rect l="l" t="t" r="r" b="b"/>
              <a:pathLst>
                <a:path w="3132" h="2816" extrusionOk="0">
                  <a:moveTo>
                    <a:pt x="1565" y="0"/>
                  </a:moveTo>
                  <a:cubicBezTo>
                    <a:pt x="1181" y="0"/>
                    <a:pt x="798" y="157"/>
                    <a:pt x="521" y="464"/>
                  </a:cubicBezTo>
                  <a:cubicBezTo>
                    <a:pt x="0" y="1041"/>
                    <a:pt x="45" y="1932"/>
                    <a:pt x="622" y="2452"/>
                  </a:cubicBezTo>
                  <a:cubicBezTo>
                    <a:pt x="891" y="2695"/>
                    <a:pt x="1228" y="2815"/>
                    <a:pt x="1564" y="2815"/>
                  </a:cubicBezTo>
                  <a:cubicBezTo>
                    <a:pt x="1948" y="2815"/>
                    <a:pt x="2331" y="2659"/>
                    <a:pt x="2608" y="2351"/>
                  </a:cubicBezTo>
                  <a:cubicBezTo>
                    <a:pt x="3131" y="1774"/>
                    <a:pt x="3086" y="886"/>
                    <a:pt x="2509" y="365"/>
                  </a:cubicBezTo>
                  <a:cubicBezTo>
                    <a:pt x="2240" y="121"/>
                    <a:pt x="1902" y="0"/>
                    <a:pt x="1565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8"/>
            <p:cNvSpPr/>
            <p:nvPr/>
          </p:nvSpPr>
          <p:spPr>
            <a:xfrm>
              <a:off x="482400" y="1504825"/>
              <a:ext cx="208975" cy="299900"/>
            </a:xfrm>
            <a:custGeom>
              <a:avLst/>
              <a:gdLst/>
              <a:ahLst/>
              <a:cxnLst/>
              <a:rect l="l" t="t" r="r" b="b"/>
              <a:pathLst>
                <a:path w="8359" h="11996" extrusionOk="0">
                  <a:moveTo>
                    <a:pt x="3545" y="0"/>
                  </a:moveTo>
                  <a:cubicBezTo>
                    <a:pt x="3464" y="0"/>
                    <a:pt x="3400" y="36"/>
                    <a:pt x="3369" y="133"/>
                  </a:cubicBezTo>
                  <a:lnTo>
                    <a:pt x="2725" y="1468"/>
                  </a:lnTo>
                  <a:lnTo>
                    <a:pt x="380" y="8829"/>
                  </a:lnTo>
                  <a:lnTo>
                    <a:pt x="45" y="10259"/>
                  </a:lnTo>
                  <a:cubicBezTo>
                    <a:pt x="1" y="10405"/>
                    <a:pt x="19" y="10553"/>
                    <a:pt x="164" y="10600"/>
                  </a:cubicBezTo>
                  <a:lnTo>
                    <a:pt x="1599" y="11188"/>
                  </a:lnTo>
                  <a:lnTo>
                    <a:pt x="3282" y="11722"/>
                  </a:lnTo>
                  <a:lnTo>
                    <a:pt x="4758" y="11967"/>
                  </a:lnTo>
                  <a:cubicBezTo>
                    <a:pt x="4812" y="11984"/>
                    <a:pt x="4852" y="11995"/>
                    <a:pt x="4883" y="11995"/>
                  </a:cubicBezTo>
                  <a:cubicBezTo>
                    <a:pt x="4935" y="11995"/>
                    <a:pt x="4962" y="11963"/>
                    <a:pt x="4992" y="11872"/>
                  </a:cubicBezTo>
                  <a:lnTo>
                    <a:pt x="5638" y="10505"/>
                  </a:lnTo>
                  <a:lnTo>
                    <a:pt x="7983" y="3147"/>
                  </a:lnTo>
                  <a:lnTo>
                    <a:pt x="8313" y="1674"/>
                  </a:lnTo>
                  <a:cubicBezTo>
                    <a:pt x="8358" y="1528"/>
                    <a:pt x="8248" y="1410"/>
                    <a:pt x="8102" y="1362"/>
                  </a:cubicBezTo>
                  <a:lnTo>
                    <a:pt x="6765" y="786"/>
                  </a:lnTo>
                  <a:lnTo>
                    <a:pt x="5082" y="249"/>
                  </a:lnTo>
                  <a:lnTo>
                    <a:pt x="3681" y="25"/>
                  </a:lnTo>
                  <a:cubicBezTo>
                    <a:pt x="3633" y="10"/>
                    <a:pt x="3587" y="0"/>
                    <a:pt x="3545" y="0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8"/>
            <p:cNvSpPr/>
            <p:nvPr/>
          </p:nvSpPr>
          <p:spPr>
            <a:xfrm>
              <a:off x="536550" y="1707050"/>
              <a:ext cx="52425" cy="46800"/>
            </a:xfrm>
            <a:custGeom>
              <a:avLst/>
              <a:gdLst/>
              <a:ahLst/>
              <a:cxnLst/>
              <a:rect l="l" t="t" r="r" b="b"/>
              <a:pathLst>
                <a:path w="2097" h="1872" extrusionOk="0">
                  <a:moveTo>
                    <a:pt x="1048" y="498"/>
                  </a:moveTo>
                  <a:cubicBezTo>
                    <a:pt x="1093" y="498"/>
                    <a:pt x="1136" y="504"/>
                    <a:pt x="1181" y="518"/>
                  </a:cubicBezTo>
                  <a:cubicBezTo>
                    <a:pt x="1412" y="592"/>
                    <a:pt x="1540" y="839"/>
                    <a:pt x="1466" y="1070"/>
                  </a:cubicBezTo>
                  <a:cubicBezTo>
                    <a:pt x="1406" y="1255"/>
                    <a:pt x="1234" y="1374"/>
                    <a:pt x="1049" y="1374"/>
                  </a:cubicBezTo>
                  <a:cubicBezTo>
                    <a:pt x="1005" y="1374"/>
                    <a:pt x="960" y="1367"/>
                    <a:pt x="916" y="1353"/>
                  </a:cubicBezTo>
                  <a:cubicBezTo>
                    <a:pt x="685" y="1281"/>
                    <a:pt x="557" y="1034"/>
                    <a:pt x="631" y="803"/>
                  </a:cubicBezTo>
                  <a:cubicBezTo>
                    <a:pt x="689" y="617"/>
                    <a:pt x="862" y="498"/>
                    <a:pt x="1048" y="498"/>
                  </a:cubicBezTo>
                  <a:close/>
                  <a:moveTo>
                    <a:pt x="1050" y="1"/>
                  </a:moveTo>
                  <a:cubicBezTo>
                    <a:pt x="653" y="1"/>
                    <a:pt x="285" y="255"/>
                    <a:pt x="157" y="653"/>
                  </a:cubicBezTo>
                  <a:cubicBezTo>
                    <a:pt x="0" y="1144"/>
                    <a:pt x="272" y="1671"/>
                    <a:pt x="763" y="1829"/>
                  </a:cubicBezTo>
                  <a:cubicBezTo>
                    <a:pt x="858" y="1858"/>
                    <a:pt x="954" y="1871"/>
                    <a:pt x="1048" y="1871"/>
                  </a:cubicBezTo>
                  <a:cubicBezTo>
                    <a:pt x="1196" y="1871"/>
                    <a:pt x="1342" y="1837"/>
                    <a:pt x="1477" y="1768"/>
                  </a:cubicBezTo>
                  <a:cubicBezTo>
                    <a:pt x="1699" y="1653"/>
                    <a:pt x="1863" y="1458"/>
                    <a:pt x="1939" y="1220"/>
                  </a:cubicBezTo>
                  <a:cubicBezTo>
                    <a:pt x="2096" y="729"/>
                    <a:pt x="1823" y="201"/>
                    <a:pt x="1331" y="44"/>
                  </a:cubicBezTo>
                  <a:cubicBezTo>
                    <a:pt x="1238" y="15"/>
                    <a:pt x="1143" y="1"/>
                    <a:pt x="1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8"/>
            <p:cNvSpPr/>
            <p:nvPr/>
          </p:nvSpPr>
          <p:spPr>
            <a:xfrm>
              <a:off x="586975" y="1555100"/>
              <a:ext cx="48350" cy="46800"/>
            </a:xfrm>
            <a:custGeom>
              <a:avLst/>
              <a:gdLst/>
              <a:ahLst/>
              <a:cxnLst/>
              <a:rect l="l" t="t" r="r" b="b"/>
              <a:pathLst>
                <a:path w="1934" h="1872" extrusionOk="0">
                  <a:moveTo>
                    <a:pt x="968" y="498"/>
                  </a:moveTo>
                  <a:cubicBezTo>
                    <a:pt x="1011" y="498"/>
                    <a:pt x="1056" y="505"/>
                    <a:pt x="1101" y="518"/>
                  </a:cubicBezTo>
                  <a:cubicBezTo>
                    <a:pt x="1329" y="592"/>
                    <a:pt x="1457" y="839"/>
                    <a:pt x="1383" y="1068"/>
                  </a:cubicBezTo>
                  <a:cubicBezTo>
                    <a:pt x="1325" y="1255"/>
                    <a:pt x="1153" y="1374"/>
                    <a:pt x="967" y="1374"/>
                  </a:cubicBezTo>
                  <a:cubicBezTo>
                    <a:pt x="923" y="1374"/>
                    <a:pt x="878" y="1368"/>
                    <a:pt x="834" y="1353"/>
                  </a:cubicBezTo>
                  <a:cubicBezTo>
                    <a:pt x="721" y="1320"/>
                    <a:pt x="632" y="1241"/>
                    <a:pt x="578" y="1138"/>
                  </a:cubicBezTo>
                  <a:cubicBezTo>
                    <a:pt x="524" y="1035"/>
                    <a:pt x="513" y="916"/>
                    <a:pt x="548" y="803"/>
                  </a:cubicBezTo>
                  <a:cubicBezTo>
                    <a:pt x="609" y="617"/>
                    <a:pt x="782" y="498"/>
                    <a:pt x="966" y="498"/>
                  </a:cubicBezTo>
                  <a:close/>
                  <a:moveTo>
                    <a:pt x="968" y="1"/>
                  </a:moveTo>
                  <a:cubicBezTo>
                    <a:pt x="571" y="1"/>
                    <a:pt x="202" y="256"/>
                    <a:pt x="75" y="653"/>
                  </a:cubicBezTo>
                  <a:cubicBezTo>
                    <a:pt x="1" y="891"/>
                    <a:pt x="21" y="1145"/>
                    <a:pt x="136" y="1367"/>
                  </a:cubicBezTo>
                  <a:cubicBezTo>
                    <a:pt x="250" y="1589"/>
                    <a:pt x="445" y="1753"/>
                    <a:pt x="683" y="1827"/>
                  </a:cubicBezTo>
                  <a:cubicBezTo>
                    <a:pt x="777" y="1858"/>
                    <a:pt x="872" y="1872"/>
                    <a:pt x="966" y="1872"/>
                  </a:cubicBezTo>
                  <a:cubicBezTo>
                    <a:pt x="1363" y="1872"/>
                    <a:pt x="1731" y="1618"/>
                    <a:pt x="1857" y="1221"/>
                  </a:cubicBezTo>
                  <a:cubicBezTo>
                    <a:pt x="1933" y="983"/>
                    <a:pt x="1913" y="729"/>
                    <a:pt x="1799" y="507"/>
                  </a:cubicBezTo>
                  <a:cubicBezTo>
                    <a:pt x="1682" y="285"/>
                    <a:pt x="1489" y="121"/>
                    <a:pt x="1251" y="45"/>
                  </a:cubicBezTo>
                  <a:cubicBezTo>
                    <a:pt x="1157" y="15"/>
                    <a:pt x="1062" y="1"/>
                    <a:pt x="9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8"/>
            <p:cNvSpPr/>
            <p:nvPr/>
          </p:nvSpPr>
          <p:spPr>
            <a:xfrm>
              <a:off x="564425" y="1765200"/>
              <a:ext cx="58950" cy="45200"/>
            </a:xfrm>
            <a:custGeom>
              <a:avLst/>
              <a:gdLst/>
              <a:ahLst/>
              <a:cxnLst/>
              <a:rect l="l" t="t" r="r" b="b"/>
              <a:pathLst>
                <a:path w="2358" h="1808" extrusionOk="0">
                  <a:moveTo>
                    <a:pt x="1786" y="1"/>
                  </a:moveTo>
                  <a:cubicBezTo>
                    <a:pt x="992" y="1"/>
                    <a:pt x="255" y="511"/>
                    <a:pt x="1" y="1309"/>
                  </a:cubicBezTo>
                  <a:lnTo>
                    <a:pt x="1525" y="1794"/>
                  </a:lnTo>
                  <a:cubicBezTo>
                    <a:pt x="1553" y="1803"/>
                    <a:pt x="1581" y="1807"/>
                    <a:pt x="1609" y="1807"/>
                  </a:cubicBezTo>
                  <a:cubicBezTo>
                    <a:pt x="1726" y="1807"/>
                    <a:pt x="1834" y="1732"/>
                    <a:pt x="1872" y="1614"/>
                  </a:cubicBezTo>
                  <a:lnTo>
                    <a:pt x="2357" y="90"/>
                  </a:lnTo>
                  <a:cubicBezTo>
                    <a:pt x="2167" y="30"/>
                    <a:pt x="1975" y="1"/>
                    <a:pt x="1786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8"/>
            <p:cNvSpPr/>
            <p:nvPr/>
          </p:nvSpPr>
          <p:spPr>
            <a:xfrm>
              <a:off x="478575" y="1725550"/>
              <a:ext cx="51650" cy="58975"/>
            </a:xfrm>
            <a:custGeom>
              <a:avLst/>
              <a:gdLst/>
              <a:ahLst/>
              <a:cxnLst/>
              <a:rect l="l" t="t" r="r" b="b"/>
              <a:pathLst>
                <a:path w="2066" h="2359" extrusionOk="0">
                  <a:moveTo>
                    <a:pt x="533" y="0"/>
                  </a:moveTo>
                  <a:lnTo>
                    <a:pt x="48" y="1526"/>
                  </a:lnTo>
                  <a:cubicBezTo>
                    <a:pt x="1" y="1672"/>
                    <a:pt x="82" y="1827"/>
                    <a:pt x="228" y="1872"/>
                  </a:cubicBezTo>
                  <a:lnTo>
                    <a:pt x="1752" y="2359"/>
                  </a:lnTo>
                  <a:cubicBezTo>
                    <a:pt x="2066" y="1371"/>
                    <a:pt x="1520" y="314"/>
                    <a:pt x="533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8"/>
            <p:cNvSpPr/>
            <p:nvPr/>
          </p:nvSpPr>
          <p:spPr>
            <a:xfrm>
              <a:off x="643650" y="1524450"/>
              <a:ext cx="51650" cy="58950"/>
            </a:xfrm>
            <a:custGeom>
              <a:avLst/>
              <a:gdLst/>
              <a:ahLst/>
              <a:cxnLst/>
              <a:rect l="l" t="t" r="r" b="b"/>
              <a:pathLst>
                <a:path w="2066" h="2358" extrusionOk="0">
                  <a:moveTo>
                    <a:pt x="315" y="1"/>
                  </a:moveTo>
                  <a:cubicBezTo>
                    <a:pt x="1" y="988"/>
                    <a:pt x="546" y="2043"/>
                    <a:pt x="1533" y="2357"/>
                  </a:cubicBezTo>
                  <a:lnTo>
                    <a:pt x="2018" y="833"/>
                  </a:lnTo>
                  <a:cubicBezTo>
                    <a:pt x="2065" y="687"/>
                    <a:pt x="1985" y="533"/>
                    <a:pt x="1839" y="488"/>
                  </a:cubicBezTo>
                  <a:lnTo>
                    <a:pt x="315" y="1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8"/>
            <p:cNvSpPr/>
            <p:nvPr/>
          </p:nvSpPr>
          <p:spPr>
            <a:xfrm>
              <a:off x="550525" y="1498600"/>
              <a:ext cx="58925" cy="45150"/>
            </a:xfrm>
            <a:custGeom>
              <a:avLst/>
              <a:gdLst/>
              <a:ahLst/>
              <a:cxnLst/>
              <a:rect l="l" t="t" r="r" b="b"/>
              <a:pathLst>
                <a:path w="2357" h="1806" extrusionOk="0">
                  <a:moveTo>
                    <a:pt x="748" y="0"/>
                  </a:moveTo>
                  <a:cubicBezTo>
                    <a:pt x="631" y="0"/>
                    <a:pt x="523" y="75"/>
                    <a:pt x="485" y="193"/>
                  </a:cubicBezTo>
                  <a:lnTo>
                    <a:pt x="0" y="1717"/>
                  </a:lnTo>
                  <a:cubicBezTo>
                    <a:pt x="189" y="1777"/>
                    <a:pt x="381" y="1806"/>
                    <a:pt x="570" y="1806"/>
                  </a:cubicBezTo>
                  <a:cubicBezTo>
                    <a:pt x="1365" y="1806"/>
                    <a:pt x="2103" y="1296"/>
                    <a:pt x="2357" y="498"/>
                  </a:cubicBezTo>
                  <a:lnTo>
                    <a:pt x="833" y="14"/>
                  </a:lnTo>
                  <a:cubicBezTo>
                    <a:pt x="805" y="4"/>
                    <a:pt x="776" y="0"/>
                    <a:pt x="748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8"/>
            <p:cNvSpPr/>
            <p:nvPr/>
          </p:nvSpPr>
          <p:spPr>
            <a:xfrm>
              <a:off x="547550" y="1619300"/>
              <a:ext cx="78850" cy="70400"/>
            </a:xfrm>
            <a:custGeom>
              <a:avLst/>
              <a:gdLst/>
              <a:ahLst/>
              <a:cxnLst/>
              <a:rect l="l" t="t" r="r" b="b"/>
              <a:pathLst>
                <a:path w="3154" h="2816" extrusionOk="0">
                  <a:moveTo>
                    <a:pt x="1575" y="0"/>
                  </a:moveTo>
                  <a:cubicBezTo>
                    <a:pt x="979" y="0"/>
                    <a:pt x="426" y="382"/>
                    <a:pt x="236" y="980"/>
                  </a:cubicBezTo>
                  <a:cubicBezTo>
                    <a:pt x="0" y="1721"/>
                    <a:pt x="409" y="2513"/>
                    <a:pt x="1149" y="2749"/>
                  </a:cubicBezTo>
                  <a:cubicBezTo>
                    <a:pt x="1291" y="2794"/>
                    <a:pt x="1435" y="2815"/>
                    <a:pt x="1577" y="2815"/>
                  </a:cubicBezTo>
                  <a:cubicBezTo>
                    <a:pt x="2173" y="2815"/>
                    <a:pt x="2725" y="2434"/>
                    <a:pt x="2918" y="1835"/>
                  </a:cubicBezTo>
                  <a:cubicBezTo>
                    <a:pt x="3153" y="1095"/>
                    <a:pt x="2743" y="302"/>
                    <a:pt x="2002" y="67"/>
                  </a:cubicBezTo>
                  <a:cubicBezTo>
                    <a:pt x="1860" y="22"/>
                    <a:pt x="1716" y="0"/>
                    <a:pt x="1575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8"/>
            <p:cNvSpPr/>
            <p:nvPr/>
          </p:nvSpPr>
          <p:spPr>
            <a:xfrm>
              <a:off x="578950" y="1704875"/>
              <a:ext cx="69325" cy="111700"/>
            </a:xfrm>
            <a:custGeom>
              <a:avLst/>
              <a:gdLst/>
              <a:ahLst/>
              <a:cxnLst/>
              <a:rect l="l" t="t" r="r" b="b"/>
              <a:pathLst>
                <a:path w="2773" h="4468" extrusionOk="0">
                  <a:moveTo>
                    <a:pt x="2495" y="0"/>
                  </a:moveTo>
                  <a:cubicBezTo>
                    <a:pt x="2388" y="0"/>
                    <a:pt x="2288" y="71"/>
                    <a:pt x="2256" y="178"/>
                  </a:cubicBezTo>
                  <a:lnTo>
                    <a:pt x="1159" y="3929"/>
                  </a:lnTo>
                  <a:lnTo>
                    <a:pt x="326" y="3749"/>
                  </a:lnTo>
                  <a:cubicBezTo>
                    <a:pt x="309" y="3745"/>
                    <a:pt x="291" y="3743"/>
                    <a:pt x="274" y="3743"/>
                  </a:cubicBezTo>
                  <a:cubicBezTo>
                    <a:pt x="159" y="3743"/>
                    <a:pt x="56" y="3825"/>
                    <a:pt x="30" y="3940"/>
                  </a:cubicBezTo>
                  <a:cubicBezTo>
                    <a:pt x="1" y="4074"/>
                    <a:pt x="88" y="4207"/>
                    <a:pt x="221" y="4236"/>
                  </a:cubicBezTo>
                  <a:lnTo>
                    <a:pt x="1280" y="4463"/>
                  </a:lnTo>
                  <a:cubicBezTo>
                    <a:pt x="1298" y="4467"/>
                    <a:pt x="1314" y="4467"/>
                    <a:pt x="1332" y="4467"/>
                  </a:cubicBezTo>
                  <a:cubicBezTo>
                    <a:pt x="1440" y="4467"/>
                    <a:pt x="1538" y="4398"/>
                    <a:pt x="1570" y="4290"/>
                  </a:cubicBezTo>
                  <a:lnTo>
                    <a:pt x="2732" y="318"/>
                  </a:lnTo>
                  <a:cubicBezTo>
                    <a:pt x="2773" y="187"/>
                    <a:pt x="2696" y="48"/>
                    <a:pt x="2564" y="10"/>
                  </a:cubicBezTo>
                  <a:cubicBezTo>
                    <a:pt x="2541" y="3"/>
                    <a:pt x="2518" y="0"/>
                    <a:pt x="2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957;p43">
            <a:extLst>
              <a:ext uri="{FF2B5EF4-FFF2-40B4-BE49-F238E27FC236}">
                <a16:creationId xmlns:a16="http://schemas.microsoft.com/office/drawing/2014/main" id="{6AF9E256-BF9E-4266-B27A-274934383BC7}"/>
              </a:ext>
            </a:extLst>
          </p:cNvPr>
          <p:cNvSpPr/>
          <p:nvPr/>
        </p:nvSpPr>
        <p:spPr>
          <a:xfrm>
            <a:off x="8267178" y="0"/>
            <a:ext cx="876822" cy="8016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rPr>
              <a:t>0</a:t>
            </a:r>
            <a:r>
              <a:rPr lang="ru-RU" sz="3000" dirty="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rPr>
              <a:t>4</a:t>
            </a:r>
            <a:endParaRPr sz="3000" dirty="0">
              <a:solidFill>
                <a:schemeClr val="dk1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CA2CBFE-BF8A-4A3E-9DD5-DFE812167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590" y="1187954"/>
            <a:ext cx="2785110" cy="2785110"/>
          </a:xfrm>
          <a:prstGeom prst="rect">
            <a:avLst/>
          </a:prstGeom>
        </p:spPr>
      </p:pic>
      <p:sp>
        <p:nvSpPr>
          <p:cNvPr id="128" name="Google Shape;1480;p38">
            <a:extLst>
              <a:ext uri="{FF2B5EF4-FFF2-40B4-BE49-F238E27FC236}">
                <a16:creationId xmlns:a16="http://schemas.microsoft.com/office/drawing/2014/main" id="{A19959DE-F5A3-4E8B-97DB-0B5D6ABA59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04121" y="1170436"/>
            <a:ext cx="3223554" cy="2735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600" b="1" dirty="0">
                <a:solidFill>
                  <a:schemeClr val="tx1"/>
                </a:solidFill>
              </a:rPr>
              <a:t>ГИ</a:t>
            </a:r>
            <a:endParaRPr sz="16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42"/>
          <p:cNvSpPr txBox="1">
            <a:spLocks noGrp="1"/>
          </p:cNvSpPr>
          <p:nvPr>
            <p:ph type="title"/>
          </p:nvPr>
        </p:nvSpPr>
        <p:spPr>
          <a:xfrm>
            <a:off x="597028" y="1531406"/>
            <a:ext cx="313064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/>
              <a:t>Деньги</a:t>
            </a:r>
            <a:endParaRPr sz="5400" b="1" dirty="0"/>
          </a:p>
        </p:txBody>
      </p:sp>
      <p:sp>
        <p:nvSpPr>
          <p:cNvPr id="52" name="Google Shape;1608;p39">
            <a:extLst>
              <a:ext uri="{FF2B5EF4-FFF2-40B4-BE49-F238E27FC236}">
                <a16:creationId xmlns:a16="http://schemas.microsoft.com/office/drawing/2014/main" id="{787AB958-375D-43A5-8BF1-B9BBC544803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64289" y="2473285"/>
            <a:ext cx="4221401" cy="15464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Это уникальный товар, служащий универсальным средством обмена при торговле другими товарами и являющийся мерилом стоимости всех товаров. </a:t>
            </a:r>
            <a:endParaRPr dirty="0"/>
          </a:p>
        </p:txBody>
      </p:sp>
      <p:grpSp>
        <p:nvGrpSpPr>
          <p:cNvPr id="53" name="Google Shape;1795;p40">
            <a:extLst>
              <a:ext uri="{FF2B5EF4-FFF2-40B4-BE49-F238E27FC236}">
                <a16:creationId xmlns:a16="http://schemas.microsoft.com/office/drawing/2014/main" id="{A177A352-8695-4678-BB95-F8F957FB7576}"/>
              </a:ext>
            </a:extLst>
          </p:cNvPr>
          <p:cNvGrpSpPr/>
          <p:nvPr/>
        </p:nvGrpSpPr>
        <p:grpSpPr>
          <a:xfrm rot="2700000">
            <a:off x="2648761" y="726512"/>
            <a:ext cx="652458" cy="477621"/>
            <a:chOff x="230649" y="98842"/>
            <a:chExt cx="652464" cy="477625"/>
          </a:xfrm>
        </p:grpSpPr>
        <p:sp>
          <p:nvSpPr>
            <p:cNvPr id="54" name="Google Shape;1796;p40">
              <a:extLst>
                <a:ext uri="{FF2B5EF4-FFF2-40B4-BE49-F238E27FC236}">
                  <a16:creationId xmlns:a16="http://schemas.microsoft.com/office/drawing/2014/main" id="{4F7A7A80-7203-4634-B33C-6A56E23DE070}"/>
                </a:ext>
              </a:extLst>
            </p:cNvPr>
            <p:cNvSpPr/>
            <p:nvPr/>
          </p:nvSpPr>
          <p:spPr>
            <a:xfrm>
              <a:off x="240470" y="110694"/>
              <a:ext cx="635592" cy="453052"/>
            </a:xfrm>
            <a:custGeom>
              <a:avLst/>
              <a:gdLst/>
              <a:ahLst/>
              <a:cxnLst/>
              <a:rect l="l" t="t" r="r" b="b"/>
              <a:pathLst>
                <a:path w="13785" h="9826" extrusionOk="0">
                  <a:moveTo>
                    <a:pt x="11492" y="1"/>
                  </a:moveTo>
                  <a:cubicBezTo>
                    <a:pt x="11463" y="1"/>
                    <a:pt x="11427" y="10"/>
                    <a:pt x="11379" y="29"/>
                  </a:cubicBezTo>
                  <a:lnTo>
                    <a:pt x="9734" y="444"/>
                  </a:lnTo>
                  <a:lnTo>
                    <a:pt x="1693" y="3663"/>
                  </a:lnTo>
                  <a:lnTo>
                    <a:pt x="182" y="4428"/>
                  </a:lnTo>
                  <a:lnTo>
                    <a:pt x="185" y="4428"/>
                  </a:lnTo>
                  <a:cubicBezTo>
                    <a:pt x="25" y="4491"/>
                    <a:pt x="1" y="4673"/>
                    <a:pt x="63" y="4832"/>
                  </a:cubicBezTo>
                  <a:lnTo>
                    <a:pt x="519" y="6401"/>
                  </a:lnTo>
                  <a:lnTo>
                    <a:pt x="1255" y="8239"/>
                  </a:lnTo>
                  <a:lnTo>
                    <a:pt x="2061" y="9612"/>
                  </a:lnTo>
                  <a:cubicBezTo>
                    <a:pt x="2110" y="9738"/>
                    <a:pt x="2178" y="9826"/>
                    <a:pt x="2281" y="9826"/>
                  </a:cubicBezTo>
                  <a:cubicBezTo>
                    <a:pt x="2309" y="9826"/>
                    <a:pt x="2339" y="9819"/>
                    <a:pt x="2373" y="9805"/>
                  </a:cubicBezTo>
                  <a:lnTo>
                    <a:pt x="3991" y="9410"/>
                  </a:lnTo>
                  <a:lnTo>
                    <a:pt x="12036" y="6190"/>
                  </a:lnTo>
                  <a:lnTo>
                    <a:pt x="13511" y="5460"/>
                  </a:lnTo>
                  <a:cubicBezTo>
                    <a:pt x="13668" y="5395"/>
                    <a:pt x="13785" y="5272"/>
                    <a:pt x="13722" y="5115"/>
                  </a:cubicBezTo>
                  <a:lnTo>
                    <a:pt x="13206" y="3454"/>
                  </a:lnTo>
                  <a:lnTo>
                    <a:pt x="12470" y="1614"/>
                  </a:lnTo>
                  <a:lnTo>
                    <a:pt x="11628" y="164"/>
                  </a:lnTo>
                  <a:cubicBezTo>
                    <a:pt x="11584" y="53"/>
                    <a:pt x="11558" y="1"/>
                    <a:pt x="11492" y="1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97;p40">
              <a:extLst>
                <a:ext uri="{FF2B5EF4-FFF2-40B4-BE49-F238E27FC236}">
                  <a16:creationId xmlns:a16="http://schemas.microsoft.com/office/drawing/2014/main" id="{3EBAFB75-AE83-4C49-BDDF-8CE8F3CD4138}"/>
                </a:ext>
              </a:extLst>
            </p:cNvPr>
            <p:cNvSpPr/>
            <p:nvPr/>
          </p:nvSpPr>
          <p:spPr>
            <a:xfrm>
              <a:off x="661522" y="229327"/>
              <a:ext cx="96918" cy="94474"/>
            </a:xfrm>
            <a:custGeom>
              <a:avLst/>
              <a:gdLst/>
              <a:ahLst/>
              <a:cxnLst/>
              <a:rect l="l" t="t" r="r" b="b"/>
              <a:pathLst>
                <a:path w="2102" h="2049" extrusionOk="0">
                  <a:moveTo>
                    <a:pt x="1051" y="506"/>
                  </a:moveTo>
                  <a:cubicBezTo>
                    <a:pt x="1120" y="506"/>
                    <a:pt x="1190" y="520"/>
                    <a:pt x="1255" y="549"/>
                  </a:cubicBezTo>
                  <a:cubicBezTo>
                    <a:pt x="1383" y="603"/>
                    <a:pt x="1479" y="704"/>
                    <a:pt x="1531" y="832"/>
                  </a:cubicBezTo>
                  <a:cubicBezTo>
                    <a:pt x="1636" y="1096"/>
                    <a:pt x="1509" y="1399"/>
                    <a:pt x="1244" y="1505"/>
                  </a:cubicBezTo>
                  <a:cubicBezTo>
                    <a:pt x="1182" y="1530"/>
                    <a:pt x="1117" y="1542"/>
                    <a:pt x="1052" y="1542"/>
                  </a:cubicBezTo>
                  <a:cubicBezTo>
                    <a:pt x="982" y="1542"/>
                    <a:pt x="912" y="1528"/>
                    <a:pt x="846" y="1500"/>
                  </a:cubicBezTo>
                  <a:cubicBezTo>
                    <a:pt x="721" y="1447"/>
                    <a:pt x="622" y="1346"/>
                    <a:pt x="570" y="1218"/>
                  </a:cubicBezTo>
                  <a:cubicBezTo>
                    <a:pt x="465" y="951"/>
                    <a:pt x="593" y="650"/>
                    <a:pt x="858" y="544"/>
                  </a:cubicBezTo>
                  <a:cubicBezTo>
                    <a:pt x="921" y="520"/>
                    <a:pt x="986" y="506"/>
                    <a:pt x="1051" y="506"/>
                  </a:cubicBezTo>
                  <a:close/>
                  <a:moveTo>
                    <a:pt x="1050" y="1"/>
                  </a:moveTo>
                  <a:cubicBezTo>
                    <a:pt x="922" y="1"/>
                    <a:pt x="794" y="25"/>
                    <a:pt x="671" y="75"/>
                  </a:cubicBezTo>
                  <a:cubicBezTo>
                    <a:pt x="418" y="176"/>
                    <a:pt x="218" y="369"/>
                    <a:pt x="110" y="621"/>
                  </a:cubicBezTo>
                  <a:cubicBezTo>
                    <a:pt x="3" y="872"/>
                    <a:pt x="0" y="1150"/>
                    <a:pt x="101" y="1404"/>
                  </a:cubicBezTo>
                  <a:cubicBezTo>
                    <a:pt x="202" y="1658"/>
                    <a:pt x="398" y="1857"/>
                    <a:pt x="649" y="1965"/>
                  </a:cubicBezTo>
                  <a:cubicBezTo>
                    <a:pt x="777" y="2021"/>
                    <a:pt x="914" y="2048"/>
                    <a:pt x="1051" y="2048"/>
                  </a:cubicBezTo>
                  <a:cubicBezTo>
                    <a:pt x="1179" y="2048"/>
                    <a:pt x="1309" y="2023"/>
                    <a:pt x="1432" y="1974"/>
                  </a:cubicBezTo>
                  <a:cubicBezTo>
                    <a:pt x="1684" y="1873"/>
                    <a:pt x="1883" y="1678"/>
                    <a:pt x="1991" y="1426"/>
                  </a:cubicBezTo>
                  <a:cubicBezTo>
                    <a:pt x="2099" y="1175"/>
                    <a:pt x="2101" y="897"/>
                    <a:pt x="2000" y="643"/>
                  </a:cubicBezTo>
                  <a:cubicBezTo>
                    <a:pt x="1899" y="390"/>
                    <a:pt x="1704" y="192"/>
                    <a:pt x="1452" y="84"/>
                  </a:cubicBezTo>
                  <a:cubicBezTo>
                    <a:pt x="1323" y="29"/>
                    <a:pt x="1186" y="1"/>
                    <a:pt x="1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98;p40">
              <a:extLst>
                <a:ext uri="{FF2B5EF4-FFF2-40B4-BE49-F238E27FC236}">
                  <a16:creationId xmlns:a16="http://schemas.microsoft.com/office/drawing/2014/main" id="{56932DE0-AC4E-48D8-92E0-42DF5C12736B}"/>
                </a:ext>
              </a:extLst>
            </p:cNvPr>
            <p:cNvSpPr/>
            <p:nvPr/>
          </p:nvSpPr>
          <p:spPr>
            <a:xfrm>
              <a:off x="355231" y="351971"/>
              <a:ext cx="97010" cy="94428"/>
            </a:xfrm>
            <a:custGeom>
              <a:avLst/>
              <a:gdLst/>
              <a:ahLst/>
              <a:cxnLst/>
              <a:rect l="l" t="t" r="r" b="b"/>
              <a:pathLst>
                <a:path w="2104" h="2048" extrusionOk="0">
                  <a:moveTo>
                    <a:pt x="1053" y="506"/>
                  </a:moveTo>
                  <a:cubicBezTo>
                    <a:pt x="1120" y="506"/>
                    <a:pt x="1190" y="519"/>
                    <a:pt x="1255" y="548"/>
                  </a:cubicBezTo>
                  <a:cubicBezTo>
                    <a:pt x="1383" y="602"/>
                    <a:pt x="1482" y="703"/>
                    <a:pt x="1533" y="831"/>
                  </a:cubicBezTo>
                  <a:cubicBezTo>
                    <a:pt x="1639" y="1096"/>
                    <a:pt x="1509" y="1399"/>
                    <a:pt x="1244" y="1504"/>
                  </a:cubicBezTo>
                  <a:cubicBezTo>
                    <a:pt x="1182" y="1529"/>
                    <a:pt x="1117" y="1542"/>
                    <a:pt x="1052" y="1542"/>
                  </a:cubicBezTo>
                  <a:cubicBezTo>
                    <a:pt x="983" y="1542"/>
                    <a:pt x="914" y="1528"/>
                    <a:pt x="849" y="1500"/>
                  </a:cubicBezTo>
                  <a:cubicBezTo>
                    <a:pt x="721" y="1446"/>
                    <a:pt x="622" y="1345"/>
                    <a:pt x="570" y="1217"/>
                  </a:cubicBezTo>
                  <a:cubicBezTo>
                    <a:pt x="465" y="952"/>
                    <a:pt x="595" y="649"/>
                    <a:pt x="860" y="544"/>
                  </a:cubicBezTo>
                  <a:cubicBezTo>
                    <a:pt x="923" y="519"/>
                    <a:pt x="988" y="506"/>
                    <a:pt x="1053" y="506"/>
                  </a:cubicBezTo>
                  <a:close/>
                  <a:moveTo>
                    <a:pt x="1051" y="0"/>
                  </a:moveTo>
                  <a:cubicBezTo>
                    <a:pt x="923" y="0"/>
                    <a:pt x="794" y="25"/>
                    <a:pt x="671" y="75"/>
                  </a:cubicBezTo>
                  <a:cubicBezTo>
                    <a:pt x="418" y="176"/>
                    <a:pt x="220" y="371"/>
                    <a:pt x="113" y="622"/>
                  </a:cubicBezTo>
                  <a:cubicBezTo>
                    <a:pt x="5" y="874"/>
                    <a:pt x="0" y="1150"/>
                    <a:pt x="104" y="1403"/>
                  </a:cubicBezTo>
                  <a:cubicBezTo>
                    <a:pt x="205" y="1657"/>
                    <a:pt x="398" y="1857"/>
                    <a:pt x="649" y="1964"/>
                  </a:cubicBezTo>
                  <a:cubicBezTo>
                    <a:pt x="779" y="2021"/>
                    <a:pt x="916" y="2047"/>
                    <a:pt x="1053" y="2047"/>
                  </a:cubicBezTo>
                  <a:cubicBezTo>
                    <a:pt x="1181" y="2047"/>
                    <a:pt x="1309" y="2023"/>
                    <a:pt x="1432" y="1973"/>
                  </a:cubicBezTo>
                  <a:cubicBezTo>
                    <a:pt x="1686" y="1872"/>
                    <a:pt x="1886" y="1677"/>
                    <a:pt x="1993" y="1426"/>
                  </a:cubicBezTo>
                  <a:cubicBezTo>
                    <a:pt x="2101" y="1174"/>
                    <a:pt x="2103" y="898"/>
                    <a:pt x="2002" y="645"/>
                  </a:cubicBezTo>
                  <a:cubicBezTo>
                    <a:pt x="1901" y="391"/>
                    <a:pt x="1706" y="191"/>
                    <a:pt x="1455" y="84"/>
                  </a:cubicBezTo>
                  <a:cubicBezTo>
                    <a:pt x="1325" y="28"/>
                    <a:pt x="1188" y="0"/>
                    <a:pt x="10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99;p40">
              <a:extLst>
                <a:ext uri="{FF2B5EF4-FFF2-40B4-BE49-F238E27FC236}">
                  <a16:creationId xmlns:a16="http://schemas.microsoft.com/office/drawing/2014/main" id="{E061BB24-9A37-4C89-8B43-18E7C0DAAAA1}"/>
                </a:ext>
              </a:extLst>
            </p:cNvPr>
            <p:cNvSpPr/>
            <p:nvPr/>
          </p:nvSpPr>
          <p:spPr>
            <a:xfrm>
              <a:off x="775453" y="269947"/>
              <a:ext cx="107661" cy="126150"/>
            </a:xfrm>
            <a:custGeom>
              <a:avLst/>
              <a:gdLst/>
              <a:ahLst/>
              <a:cxnLst/>
              <a:rect l="l" t="t" r="r" b="b"/>
              <a:pathLst>
                <a:path w="2335" h="2736" extrusionOk="0">
                  <a:moveTo>
                    <a:pt x="1603" y="0"/>
                  </a:moveTo>
                  <a:cubicBezTo>
                    <a:pt x="523" y="431"/>
                    <a:pt x="0" y="1656"/>
                    <a:pt x="431" y="2736"/>
                  </a:cubicBezTo>
                  <a:lnTo>
                    <a:pt x="2099" y="2069"/>
                  </a:lnTo>
                  <a:cubicBezTo>
                    <a:pt x="2258" y="2004"/>
                    <a:pt x="2334" y="1825"/>
                    <a:pt x="2272" y="166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00;p40">
              <a:extLst>
                <a:ext uri="{FF2B5EF4-FFF2-40B4-BE49-F238E27FC236}">
                  <a16:creationId xmlns:a16="http://schemas.microsoft.com/office/drawing/2014/main" id="{0BCB73A8-E995-4C5F-B6B4-E058FB64C606}"/>
                </a:ext>
              </a:extLst>
            </p:cNvPr>
            <p:cNvSpPr/>
            <p:nvPr/>
          </p:nvSpPr>
          <p:spPr>
            <a:xfrm>
              <a:off x="230649" y="279629"/>
              <a:ext cx="107661" cy="126196"/>
            </a:xfrm>
            <a:custGeom>
              <a:avLst/>
              <a:gdLst/>
              <a:ahLst/>
              <a:cxnLst/>
              <a:rect l="l" t="t" r="r" b="b"/>
              <a:pathLst>
                <a:path w="2335" h="2737" extrusionOk="0">
                  <a:moveTo>
                    <a:pt x="1901" y="1"/>
                  </a:moveTo>
                  <a:lnTo>
                    <a:pt x="236" y="668"/>
                  </a:lnTo>
                  <a:cubicBezTo>
                    <a:pt x="77" y="733"/>
                    <a:pt x="0" y="912"/>
                    <a:pt x="63" y="1071"/>
                  </a:cubicBezTo>
                  <a:lnTo>
                    <a:pt x="732" y="2736"/>
                  </a:lnTo>
                  <a:lnTo>
                    <a:pt x="732" y="2736"/>
                  </a:lnTo>
                  <a:cubicBezTo>
                    <a:pt x="1810" y="2304"/>
                    <a:pt x="2334" y="1080"/>
                    <a:pt x="1901" y="1"/>
                  </a:cubicBezTo>
                  <a:close/>
                  <a:moveTo>
                    <a:pt x="732" y="2736"/>
                  </a:moveTo>
                  <a:cubicBezTo>
                    <a:pt x="731" y="2736"/>
                    <a:pt x="730" y="2736"/>
                    <a:pt x="730" y="2737"/>
                  </a:cubicBezTo>
                  <a:lnTo>
                    <a:pt x="732" y="2737"/>
                  </a:lnTo>
                  <a:lnTo>
                    <a:pt x="732" y="2736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01;p40">
              <a:extLst>
                <a:ext uri="{FF2B5EF4-FFF2-40B4-BE49-F238E27FC236}">
                  <a16:creationId xmlns:a16="http://schemas.microsoft.com/office/drawing/2014/main" id="{237E9711-71E3-4F16-8EFE-9F74CC0C325A}"/>
                </a:ext>
              </a:extLst>
            </p:cNvPr>
            <p:cNvSpPr/>
            <p:nvPr/>
          </p:nvSpPr>
          <p:spPr>
            <a:xfrm>
              <a:off x="298335" y="483560"/>
              <a:ext cx="126150" cy="92907"/>
            </a:xfrm>
            <a:custGeom>
              <a:avLst/>
              <a:gdLst/>
              <a:ahLst/>
              <a:cxnLst/>
              <a:rect l="l" t="t" r="r" b="b"/>
              <a:pathLst>
                <a:path w="2736" h="2015" extrusionOk="0">
                  <a:moveTo>
                    <a:pt x="781" y="1"/>
                  </a:moveTo>
                  <a:cubicBezTo>
                    <a:pt x="520" y="1"/>
                    <a:pt x="256" y="49"/>
                    <a:pt x="0" y="152"/>
                  </a:cubicBezTo>
                  <a:lnTo>
                    <a:pt x="667" y="1819"/>
                  </a:lnTo>
                  <a:cubicBezTo>
                    <a:pt x="715" y="1941"/>
                    <a:pt x="832" y="2014"/>
                    <a:pt x="954" y="2014"/>
                  </a:cubicBezTo>
                  <a:cubicBezTo>
                    <a:pt x="992" y="2014"/>
                    <a:pt x="1031" y="2007"/>
                    <a:pt x="1068" y="1992"/>
                  </a:cubicBezTo>
                  <a:lnTo>
                    <a:pt x="2736" y="1323"/>
                  </a:lnTo>
                  <a:cubicBezTo>
                    <a:pt x="2406" y="500"/>
                    <a:pt x="1615" y="1"/>
                    <a:pt x="781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02;p40">
              <a:extLst>
                <a:ext uri="{FF2B5EF4-FFF2-40B4-BE49-F238E27FC236}">
                  <a16:creationId xmlns:a16="http://schemas.microsoft.com/office/drawing/2014/main" id="{7BE103DE-9220-41B2-A470-88DD5954CFB6}"/>
                </a:ext>
              </a:extLst>
            </p:cNvPr>
            <p:cNvSpPr/>
            <p:nvPr/>
          </p:nvSpPr>
          <p:spPr>
            <a:xfrm>
              <a:off x="474326" y="265014"/>
              <a:ext cx="165111" cy="145654"/>
            </a:xfrm>
            <a:custGeom>
              <a:avLst/>
              <a:gdLst/>
              <a:ahLst/>
              <a:cxnLst/>
              <a:rect l="l" t="t" r="r" b="b"/>
              <a:pathLst>
                <a:path w="3581" h="3159" extrusionOk="0">
                  <a:moveTo>
                    <a:pt x="1789" y="1"/>
                  </a:moveTo>
                  <a:cubicBezTo>
                    <a:pt x="1594" y="1"/>
                    <a:pt x="1396" y="37"/>
                    <a:pt x="1203" y="114"/>
                  </a:cubicBezTo>
                  <a:cubicBezTo>
                    <a:pt x="393" y="439"/>
                    <a:pt x="1" y="1357"/>
                    <a:pt x="326" y="2167"/>
                  </a:cubicBezTo>
                  <a:cubicBezTo>
                    <a:pt x="572" y="2783"/>
                    <a:pt x="1164" y="3159"/>
                    <a:pt x="1790" y="3159"/>
                  </a:cubicBezTo>
                  <a:cubicBezTo>
                    <a:pt x="1986" y="3159"/>
                    <a:pt x="2184" y="3122"/>
                    <a:pt x="2377" y="3045"/>
                  </a:cubicBezTo>
                  <a:cubicBezTo>
                    <a:pt x="3185" y="2722"/>
                    <a:pt x="3580" y="1801"/>
                    <a:pt x="3255" y="993"/>
                  </a:cubicBezTo>
                  <a:cubicBezTo>
                    <a:pt x="3008" y="376"/>
                    <a:pt x="2416" y="1"/>
                    <a:pt x="1789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03;p40">
              <a:extLst>
                <a:ext uri="{FF2B5EF4-FFF2-40B4-BE49-F238E27FC236}">
                  <a16:creationId xmlns:a16="http://schemas.microsoft.com/office/drawing/2014/main" id="{058171C5-4366-43A9-AA91-9B73DE7D941E}"/>
                </a:ext>
              </a:extLst>
            </p:cNvPr>
            <p:cNvSpPr/>
            <p:nvPr/>
          </p:nvSpPr>
          <p:spPr>
            <a:xfrm rot="-5400000">
              <a:off x="697978" y="89597"/>
              <a:ext cx="107661" cy="126150"/>
            </a:xfrm>
            <a:custGeom>
              <a:avLst/>
              <a:gdLst/>
              <a:ahLst/>
              <a:cxnLst/>
              <a:rect l="l" t="t" r="r" b="b"/>
              <a:pathLst>
                <a:path w="2335" h="2736" extrusionOk="0">
                  <a:moveTo>
                    <a:pt x="1603" y="0"/>
                  </a:moveTo>
                  <a:cubicBezTo>
                    <a:pt x="523" y="431"/>
                    <a:pt x="0" y="1656"/>
                    <a:pt x="431" y="2736"/>
                  </a:cubicBezTo>
                  <a:lnTo>
                    <a:pt x="2099" y="2069"/>
                  </a:lnTo>
                  <a:cubicBezTo>
                    <a:pt x="2258" y="2004"/>
                    <a:pt x="2334" y="1825"/>
                    <a:pt x="2272" y="166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3312;p71">
            <a:extLst>
              <a:ext uri="{FF2B5EF4-FFF2-40B4-BE49-F238E27FC236}">
                <a16:creationId xmlns:a16="http://schemas.microsoft.com/office/drawing/2014/main" id="{56791757-9F7C-4C4B-BF57-30DF3BEC6470}"/>
              </a:ext>
            </a:extLst>
          </p:cNvPr>
          <p:cNvGrpSpPr/>
          <p:nvPr/>
        </p:nvGrpSpPr>
        <p:grpSpPr>
          <a:xfrm>
            <a:off x="5504227" y="1452872"/>
            <a:ext cx="2000914" cy="2040825"/>
            <a:chOff x="6736525" y="2720325"/>
            <a:chExt cx="2442875" cy="2407225"/>
          </a:xfrm>
        </p:grpSpPr>
        <p:sp>
          <p:nvSpPr>
            <p:cNvPr id="151" name="Google Shape;3313;p71">
              <a:extLst>
                <a:ext uri="{FF2B5EF4-FFF2-40B4-BE49-F238E27FC236}">
                  <a16:creationId xmlns:a16="http://schemas.microsoft.com/office/drawing/2014/main" id="{C95D3B67-1E10-4C98-BB88-85A604D4C421}"/>
                </a:ext>
              </a:extLst>
            </p:cNvPr>
            <p:cNvSpPr/>
            <p:nvPr/>
          </p:nvSpPr>
          <p:spPr>
            <a:xfrm>
              <a:off x="6919350" y="4862200"/>
              <a:ext cx="164700" cy="265350"/>
            </a:xfrm>
            <a:custGeom>
              <a:avLst/>
              <a:gdLst/>
              <a:ahLst/>
              <a:cxnLst/>
              <a:rect l="l" t="t" r="r" b="b"/>
              <a:pathLst>
                <a:path w="6588" h="10614" extrusionOk="0">
                  <a:moveTo>
                    <a:pt x="1" y="1"/>
                  </a:moveTo>
                  <a:lnTo>
                    <a:pt x="597" y="8112"/>
                  </a:lnTo>
                  <a:cubicBezTo>
                    <a:pt x="702" y="9524"/>
                    <a:pt x="1878" y="10614"/>
                    <a:pt x="3294" y="10614"/>
                  </a:cubicBezTo>
                  <a:cubicBezTo>
                    <a:pt x="4710" y="10614"/>
                    <a:pt x="5887" y="9524"/>
                    <a:pt x="5991" y="8112"/>
                  </a:cubicBezTo>
                  <a:lnTo>
                    <a:pt x="6588" y="1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314;p71">
              <a:extLst>
                <a:ext uri="{FF2B5EF4-FFF2-40B4-BE49-F238E27FC236}">
                  <a16:creationId xmlns:a16="http://schemas.microsoft.com/office/drawing/2014/main" id="{91CD6C08-F37D-4429-A6C3-869A60BB1AFD}"/>
                </a:ext>
              </a:extLst>
            </p:cNvPr>
            <p:cNvSpPr/>
            <p:nvPr/>
          </p:nvSpPr>
          <p:spPr>
            <a:xfrm>
              <a:off x="8831950" y="4862200"/>
              <a:ext cx="164700" cy="265350"/>
            </a:xfrm>
            <a:custGeom>
              <a:avLst/>
              <a:gdLst/>
              <a:ahLst/>
              <a:cxnLst/>
              <a:rect l="l" t="t" r="r" b="b"/>
              <a:pathLst>
                <a:path w="6588" h="10614" extrusionOk="0">
                  <a:moveTo>
                    <a:pt x="1" y="1"/>
                  </a:moveTo>
                  <a:lnTo>
                    <a:pt x="598" y="8112"/>
                  </a:lnTo>
                  <a:cubicBezTo>
                    <a:pt x="702" y="9524"/>
                    <a:pt x="1878" y="10614"/>
                    <a:pt x="3294" y="10614"/>
                  </a:cubicBezTo>
                  <a:cubicBezTo>
                    <a:pt x="4710" y="10614"/>
                    <a:pt x="5883" y="9524"/>
                    <a:pt x="5988" y="8112"/>
                  </a:cubicBezTo>
                  <a:lnTo>
                    <a:pt x="6588" y="1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315;p71">
              <a:extLst>
                <a:ext uri="{FF2B5EF4-FFF2-40B4-BE49-F238E27FC236}">
                  <a16:creationId xmlns:a16="http://schemas.microsoft.com/office/drawing/2014/main" id="{F73C87AB-2D3C-4533-9ECF-09B4AB9844AB}"/>
                </a:ext>
              </a:extLst>
            </p:cNvPr>
            <p:cNvSpPr/>
            <p:nvPr/>
          </p:nvSpPr>
          <p:spPr>
            <a:xfrm>
              <a:off x="6736525" y="2932750"/>
              <a:ext cx="2442875" cy="1998450"/>
            </a:xfrm>
            <a:custGeom>
              <a:avLst/>
              <a:gdLst/>
              <a:ahLst/>
              <a:cxnLst/>
              <a:rect l="l" t="t" r="r" b="b"/>
              <a:pathLst>
                <a:path w="97715" h="79938" extrusionOk="0">
                  <a:moveTo>
                    <a:pt x="5425" y="1"/>
                  </a:moveTo>
                  <a:cubicBezTo>
                    <a:pt x="4652" y="1"/>
                    <a:pt x="3919" y="164"/>
                    <a:pt x="3253" y="452"/>
                  </a:cubicBezTo>
                  <a:cubicBezTo>
                    <a:pt x="3083" y="528"/>
                    <a:pt x="2920" y="990"/>
                    <a:pt x="2760" y="1080"/>
                  </a:cubicBezTo>
                  <a:cubicBezTo>
                    <a:pt x="2737" y="1093"/>
                    <a:pt x="2715" y="1098"/>
                    <a:pt x="2692" y="1098"/>
                  </a:cubicBezTo>
                  <a:cubicBezTo>
                    <a:pt x="2582" y="1098"/>
                    <a:pt x="2475" y="970"/>
                    <a:pt x="2370" y="970"/>
                  </a:cubicBezTo>
                  <a:cubicBezTo>
                    <a:pt x="2346" y="970"/>
                    <a:pt x="2322" y="977"/>
                    <a:pt x="2298" y="993"/>
                  </a:cubicBezTo>
                  <a:cubicBezTo>
                    <a:pt x="1365" y="1653"/>
                    <a:pt x="650" y="2597"/>
                    <a:pt x="282" y="3701"/>
                  </a:cubicBezTo>
                  <a:cubicBezTo>
                    <a:pt x="226" y="3867"/>
                    <a:pt x="494" y="4027"/>
                    <a:pt x="452" y="4197"/>
                  </a:cubicBezTo>
                  <a:cubicBezTo>
                    <a:pt x="417" y="4343"/>
                    <a:pt x="77" y="4502"/>
                    <a:pt x="56" y="4655"/>
                  </a:cubicBezTo>
                  <a:cubicBezTo>
                    <a:pt x="22" y="4908"/>
                    <a:pt x="1" y="5162"/>
                    <a:pt x="1" y="5422"/>
                  </a:cubicBezTo>
                  <a:lnTo>
                    <a:pt x="1" y="8823"/>
                  </a:lnTo>
                  <a:lnTo>
                    <a:pt x="383" y="9295"/>
                  </a:lnTo>
                  <a:lnTo>
                    <a:pt x="1" y="9767"/>
                  </a:lnTo>
                  <a:lnTo>
                    <a:pt x="1" y="13932"/>
                  </a:lnTo>
                  <a:lnTo>
                    <a:pt x="383" y="14279"/>
                  </a:lnTo>
                  <a:lnTo>
                    <a:pt x="1" y="14887"/>
                  </a:lnTo>
                  <a:lnTo>
                    <a:pt x="1" y="19051"/>
                  </a:lnTo>
                  <a:lnTo>
                    <a:pt x="383" y="19468"/>
                  </a:lnTo>
                  <a:lnTo>
                    <a:pt x="1" y="20006"/>
                  </a:lnTo>
                  <a:lnTo>
                    <a:pt x="1" y="24171"/>
                  </a:lnTo>
                  <a:lnTo>
                    <a:pt x="383" y="24580"/>
                  </a:lnTo>
                  <a:lnTo>
                    <a:pt x="1" y="25122"/>
                  </a:lnTo>
                  <a:lnTo>
                    <a:pt x="1" y="29290"/>
                  </a:lnTo>
                  <a:lnTo>
                    <a:pt x="383" y="29804"/>
                  </a:lnTo>
                  <a:lnTo>
                    <a:pt x="1" y="30241"/>
                  </a:lnTo>
                  <a:lnTo>
                    <a:pt x="1" y="34402"/>
                  </a:lnTo>
                  <a:lnTo>
                    <a:pt x="383" y="34860"/>
                  </a:lnTo>
                  <a:lnTo>
                    <a:pt x="1" y="35360"/>
                  </a:lnTo>
                  <a:lnTo>
                    <a:pt x="1" y="39525"/>
                  </a:lnTo>
                  <a:lnTo>
                    <a:pt x="383" y="39959"/>
                  </a:lnTo>
                  <a:lnTo>
                    <a:pt x="1" y="40476"/>
                  </a:lnTo>
                  <a:lnTo>
                    <a:pt x="1" y="44641"/>
                  </a:lnTo>
                  <a:lnTo>
                    <a:pt x="383" y="45179"/>
                  </a:lnTo>
                  <a:lnTo>
                    <a:pt x="1" y="45595"/>
                  </a:lnTo>
                  <a:lnTo>
                    <a:pt x="1" y="49760"/>
                  </a:lnTo>
                  <a:lnTo>
                    <a:pt x="383" y="50225"/>
                  </a:lnTo>
                  <a:lnTo>
                    <a:pt x="1" y="50715"/>
                  </a:lnTo>
                  <a:lnTo>
                    <a:pt x="1" y="54879"/>
                  </a:lnTo>
                  <a:lnTo>
                    <a:pt x="383" y="55403"/>
                  </a:lnTo>
                  <a:lnTo>
                    <a:pt x="1" y="55837"/>
                  </a:lnTo>
                  <a:lnTo>
                    <a:pt x="1" y="59995"/>
                  </a:lnTo>
                  <a:lnTo>
                    <a:pt x="383" y="60502"/>
                  </a:lnTo>
                  <a:lnTo>
                    <a:pt x="1" y="60953"/>
                  </a:lnTo>
                  <a:lnTo>
                    <a:pt x="1" y="65114"/>
                  </a:lnTo>
                  <a:lnTo>
                    <a:pt x="383" y="65611"/>
                  </a:lnTo>
                  <a:lnTo>
                    <a:pt x="1" y="66065"/>
                  </a:lnTo>
                  <a:lnTo>
                    <a:pt x="1" y="70230"/>
                  </a:lnTo>
                  <a:lnTo>
                    <a:pt x="383" y="70737"/>
                  </a:lnTo>
                  <a:lnTo>
                    <a:pt x="1" y="71192"/>
                  </a:lnTo>
                  <a:lnTo>
                    <a:pt x="1" y="74513"/>
                  </a:lnTo>
                  <a:cubicBezTo>
                    <a:pt x="1" y="74798"/>
                    <a:pt x="25" y="75079"/>
                    <a:pt x="67" y="75353"/>
                  </a:cubicBezTo>
                  <a:cubicBezTo>
                    <a:pt x="95" y="75537"/>
                    <a:pt x="514" y="75714"/>
                    <a:pt x="560" y="75891"/>
                  </a:cubicBezTo>
                  <a:cubicBezTo>
                    <a:pt x="598" y="76030"/>
                    <a:pt x="258" y="76169"/>
                    <a:pt x="306" y="76304"/>
                  </a:cubicBezTo>
                  <a:cubicBezTo>
                    <a:pt x="681" y="77380"/>
                    <a:pt x="1386" y="78300"/>
                    <a:pt x="2298" y="78945"/>
                  </a:cubicBezTo>
                  <a:cubicBezTo>
                    <a:pt x="2472" y="79067"/>
                    <a:pt x="2656" y="79181"/>
                    <a:pt x="2847" y="79285"/>
                  </a:cubicBezTo>
                  <a:cubicBezTo>
                    <a:pt x="2982" y="79358"/>
                    <a:pt x="3121" y="79428"/>
                    <a:pt x="3263" y="79490"/>
                  </a:cubicBezTo>
                  <a:cubicBezTo>
                    <a:pt x="3926" y="79778"/>
                    <a:pt x="4658" y="79938"/>
                    <a:pt x="5425" y="79938"/>
                  </a:cubicBezTo>
                  <a:lnTo>
                    <a:pt x="7414" y="79938"/>
                  </a:lnTo>
                  <a:lnTo>
                    <a:pt x="7938" y="79556"/>
                  </a:lnTo>
                  <a:lnTo>
                    <a:pt x="8376" y="79938"/>
                  </a:lnTo>
                  <a:lnTo>
                    <a:pt x="12537" y="79938"/>
                  </a:lnTo>
                  <a:lnTo>
                    <a:pt x="13033" y="79556"/>
                  </a:lnTo>
                  <a:lnTo>
                    <a:pt x="13491" y="79938"/>
                  </a:lnTo>
                  <a:lnTo>
                    <a:pt x="17656" y="79938"/>
                  </a:lnTo>
                  <a:lnTo>
                    <a:pt x="18163" y="79556"/>
                  </a:lnTo>
                  <a:lnTo>
                    <a:pt x="18607" y="79938"/>
                  </a:lnTo>
                  <a:lnTo>
                    <a:pt x="22775" y="79938"/>
                  </a:lnTo>
                  <a:lnTo>
                    <a:pt x="23188" y="79556"/>
                  </a:lnTo>
                  <a:lnTo>
                    <a:pt x="23730" y="79938"/>
                  </a:lnTo>
                  <a:lnTo>
                    <a:pt x="27891" y="79938"/>
                  </a:lnTo>
                  <a:lnTo>
                    <a:pt x="28311" y="79556"/>
                  </a:lnTo>
                  <a:lnTo>
                    <a:pt x="28846" y="79938"/>
                  </a:lnTo>
                  <a:lnTo>
                    <a:pt x="33014" y="79938"/>
                  </a:lnTo>
                  <a:lnTo>
                    <a:pt x="33441" y="79556"/>
                  </a:lnTo>
                  <a:lnTo>
                    <a:pt x="33975" y="79938"/>
                  </a:lnTo>
                  <a:lnTo>
                    <a:pt x="38133" y="79938"/>
                  </a:lnTo>
                  <a:lnTo>
                    <a:pt x="38605" y="79556"/>
                  </a:lnTo>
                  <a:lnTo>
                    <a:pt x="39098" y="79938"/>
                  </a:lnTo>
                  <a:lnTo>
                    <a:pt x="43252" y="79938"/>
                  </a:lnTo>
                  <a:lnTo>
                    <a:pt x="43665" y="79556"/>
                  </a:lnTo>
                  <a:lnTo>
                    <a:pt x="44200" y="79938"/>
                  </a:lnTo>
                  <a:lnTo>
                    <a:pt x="48368" y="79938"/>
                  </a:lnTo>
                  <a:lnTo>
                    <a:pt x="48861" y="79556"/>
                  </a:lnTo>
                  <a:lnTo>
                    <a:pt x="49323" y="79938"/>
                  </a:lnTo>
                  <a:lnTo>
                    <a:pt x="53526" y="79938"/>
                  </a:lnTo>
                  <a:lnTo>
                    <a:pt x="54018" y="79556"/>
                  </a:lnTo>
                  <a:lnTo>
                    <a:pt x="54477" y="79938"/>
                  </a:lnTo>
                  <a:lnTo>
                    <a:pt x="58634" y="79938"/>
                  </a:lnTo>
                  <a:lnTo>
                    <a:pt x="59117" y="79556"/>
                  </a:lnTo>
                  <a:lnTo>
                    <a:pt x="59599" y="79938"/>
                  </a:lnTo>
                  <a:lnTo>
                    <a:pt x="63747" y="79938"/>
                  </a:lnTo>
                  <a:lnTo>
                    <a:pt x="64233" y="79556"/>
                  </a:lnTo>
                  <a:lnTo>
                    <a:pt x="64708" y="79938"/>
                  </a:lnTo>
                  <a:lnTo>
                    <a:pt x="68876" y="79938"/>
                  </a:lnTo>
                  <a:lnTo>
                    <a:pt x="69331" y="79556"/>
                  </a:lnTo>
                  <a:lnTo>
                    <a:pt x="69831" y="79938"/>
                  </a:lnTo>
                  <a:lnTo>
                    <a:pt x="73992" y="79938"/>
                  </a:lnTo>
                  <a:lnTo>
                    <a:pt x="74471" y="79556"/>
                  </a:lnTo>
                  <a:lnTo>
                    <a:pt x="74940" y="79938"/>
                  </a:lnTo>
                  <a:lnTo>
                    <a:pt x="79108" y="79938"/>
                  </a:lnTo>
                  <a:lnTo>
                    <a:pt x="79559" y="79556"/>
                  </a:lnTo>
                  <a:lnTo>
                    <a:pt x="80062" y="79938"/>
                  </a:lnTo>
                  <a:lnTo>
                    <a:pt x="84224" y="79938"/>
                  </a:lnTo>
                  <a:lnTo>
                    <a:pt x="84685" y="79556"/>
                  </a:lnTo>
                  <a:lnTo>
                    <a:pt x="85178" y="79938"/>
                  </a:lnTo>
                  <a:lnTo>
                    <a:pt x="89346" y="79938"/>
                  </a:lnTo>
                  <a:lnTo>
                    <a:pt x="89864" y="79556"/>
                  </a:lnTo>
                  <a:lnTo>
                    <a:pt x="90301" y="79938"/>
                  </a:lnTo>
                  <a:lnTo>
                    <a:pt x="92293" y="79938"/>
                  </a:lnTo>
                  <a:lnTo>
                    <a:pt x="92290" y="79934"/>
                  </a:lnTo>
                  <a:cubicBezTo>
                    <a:pt x="93064" y="79934"/>
                    <a:pt x="93796" y="79775"/>
                    <a:pt x="94459" y="79483"/>
                  </a:cubicBezTo>
                  <a:cubicBezTo>
                    <a:pt x="94611" y="79417"/>
                    <a:pt x="94757" y="78962"/>
                    <a:pt x="94900" y="78886"/>
                  </a:cubicBezTo>
                  <a:cubicBezTo>
                    <a:pt x="94927" y="78871"/>
                    <a:pt x="94955" y="78865"/>
                    <a:pt x="94982" y="78865"/>
                  </a:cubicBezTo>
                  <a:cubicBezTo>
                    <a:pt x="95097" y="78865"/>
                    <a:pt x="95210" y="78975"/>
                    <a:pt x="95321" y="78975"/>
                  </a:cubicBezTo>
                  <a:cubicBezTo>
                    <a:pt x="95352" y="78975"/>
                    <a:pt x="95383" y="78967"/>
                    <a:pt x="95413" y="78945"/>
                  </a:cubicBezTo>
                  <a:cubicBezTo>
                    <a:pt x="96326" y="78303"/>
                    <a:pt x="97034" y="77380"/>
                    <a:pt x="97409" y="76304"/>
                  </a:cubicBezTo>
                  <a:cubicBezTo>
                    <a:pt x="97464" y="76148"/>
                    <a:pt x="97277" y="75988"/>
                    <a:pt x="97315" y="75825"/>
                  </a:cubicBezTo>
                  <a:cubicBezTo>
                    <a:pt x="97353" y="75669"/>
                    <a:pt x="97624" y="75513"/>
                    <a:pt x="97648" y="75349"/>
                  </a:cubicBezTo>
                  <a:cubicBezTo>
                    <a:pt x="97693" y="75075"/>
                    <a:pt x="97714" y="74798"/>
                    <a:pt x="97714" y="74513"/>
                  </a:cubicBezTo>
                  <a:lnTo>
                    <a:pt x="97714" y="71185"/>
                  </a:lnTo>
                  <a:lnTo>
                    <a:pt x="97332" y="70810"/>
                  </a:lnTo>
                  <a:lnTo>
                    <a:pt x="97714" y="70230"/>
                  </a:lnTo>
                  <a:lnTo>
                    <a:pt x="97714" y="66062"/>
                  </a:lnTo>
                  <a:lnTo>
                    <a:pt x="97332" y="65583"/>
                  </a:lnTo>
                  <a:lnTo>
                    <a:pt x="97714" y="65104"/>
                  </a:lnTo>
                  <a:lnTo>
                    <a:pt x="97714" y="60939"/>
                  </a:lnTo>
                  <a:lnTo>
                    <a:pt x="97332" y="60512"/>
                  </a:lnTo>
                  <a:lnTo>
                    <a:pt x="97714" y="60002"/>
                  </a:lnTo>
                  <a:lnTo>
                    <a:pt x="97714" y="55830"/>
                  </a:lnTo>
                  <a:lnTo>
                    <a:pt x="97332" y="55351"/>
                  </a:lnTo>
                  <a:lnTo>
                    <a:pt x="97714" y="54879"/>
                  </a:lnTo>
                  <a:lnTo>
                    <a:pt x="97714" y="50715"/>
                  </a:lnTo>
                  <a:lnTo>
                    <a:pt x="97332" y="50284"/>
                  </a:lnTo>
                  <a:lnTo>
                    <a:pt x="97714" y="49764"/>
                  </a:lnTo>
                  <a:lnTo>
                    <a:pt x="97714" y="45599"/>
                  </a:lnTo>
                  <a:lnTo>
                    <a:pt x="97332" y="45134"/>
                  </a:lnTo>
                  <a:lnTo>
                    <a:pt x="97714" y="44648"/>
                  </a:lnTo>
                  <a:lnTo>
                    <a:pt x="97714" y="40479"/>
                  </a:lnTo>
                  <a:lnTo>
                    <a:pt x="97332" y="40042"/>
                  </a:lnTo>
                  <a:lnTo>
                    <a:pt x="97714" y="39522"/>
                  </a:lnTo>
                  <a:lnTo>
                    <a:pt x="97714" y="35360"/>
                  </a:lnTo>
                  <a:lnTo>
                    <a:pt x="97332" y="34912"/>
                  </a:lnTo>
                  <a:lnTo>
                    <a:pt x="97714" y="34406"/>
                  </a:lnTo>
                  <a:lnTo>
                    <a:pt x="97714" y="30241"/>
                  </a:lnTo>
                  <a:lnTo>
                    <a:pt x="97332" y="29769"/>
                  </a:lnTo>
                  <a:lnTo>
                    <a:pt x="97714" y="29293"/>
                  </a:lnTo>
                  <a:lnTo>
                    <a:pt x="97714" y="25129"/>
                  </a:lnTo>
                  <a:lnTo>
                    <a:pt x="97332" y="24643"/>
                  </a:lnTo>
                  <a:lnTo>
                    <a:pt x="97714" y="24167"/>
                  </a:lnTo>
                  <a:lnTo>
                    <a:pt x="97714" y="20006"/>
                  </a:lnTo>
                  <a:lnTo>
                    <a:pt x="97332" y="19579"/>
                  </a:lnTo>
                  <a:lnTo>
                    <a:pt x="97714" y="19051"/>
                  </a:lnTo>
                  <a:lnTo>
                    <a:pt x="97714" y="14890"/>
                  </a:lnTo>
                  <a:lnTo>
                    <a:pt x="97332" y="14387"/>
                  </a:lnTo>
                  <a:lnTo>
                    <a:pt x="97714" y="13932"/>
                  </a:lnTo>
                  <a:lnTo>
                    <a:pt x="97714" y="9771"/>
                  </a:lnTo>
                  <a:lnTo>
                    <a:pt x="97332" y="9233"/>
                  </a:lnTo>
                  <a:lnTo>
                    <a:pt x="97714" y="8820"/>
                  </a:lnTo>
                  <a:lnTo>
                    <a:pt x="97714" y="5422"/>
                  </a:lnTo>
                  <a:cubicBezTo>
                    <a:pt x="97714" y="5165"/>
                    <a:pt x="97697" y="4908"/>
                    <a:pt x="97659" y="4658"/>
                  </a:cubicBezTo>
                  <a:cubicBezTo>
                    <a:pt x="97638" y="4509"/>
                    <a:pt x="97232" y="4363"/>
                    <a:pt x="97197" y="4218"/>
                  </a:cubicBezTo>
                  <a:cubicBezTo>
                    <a:pt x="97159" y="4041"/>
                    <a:pt x="97492" y="3867"/>
                    <a:pt x="97433" y="3701"/>
                  </a:cubicBezTo>
                  <a:cubicBezTo>
                    <a:pt x="97065" y="2593"/>
                    <a:pt x="96347" y="1646"/>
                    <a:pt x="95413" y="990"/>
                  </a:cubicBezTo>
                  <a:cubicBezTo>
                    <a:pt x="95392" y="975"/>
                    <a:pt x="95370" y="968"/>
                    <a:pt x="95348" y="968"/>
                  </a:cubicBezTo>
                  <a:cubicBezTo>
                    <a:pt x="95246" y="968"/>
                    <a:pt x="95141" y="1107"/>
                    <a:pt x="95033" y="1107"/>
                  </a:cubicBezTo>
                  <a:cubicBezTo>
                    <a:pt x="95013" y="1107"/>
                    <a:pt x="94993" y="1102"/>
                    <a:pt x="94972" y="1091"/>
                  </a:cubicBezTo>
                  <a:cubicBezTo>
                    <a:pt x="94809" y="997"/>
                    <a:pt x="94643" y="532"/>
                    <a:pt x="94469" y="455"/>
                  </a:cubicBezTo>
                  <a:cubicBezTo>
                    <a:pt x="93803" y="164"/>
                    <a:pt x="93067" y="1"/>
                    <a:pt x="92290" y="1"/>
                  </a:cubicBezTo>
                  <a:lnTo>
                    <a:pt x="90301" y="1"/>
                  </a:lnTo>
                  <a:lnTo>
                    <a:pt x="89815" y="383"/>
                  </a:lnTo>
                  <a:lnTo>
                    <a:pt x="89339" y="1"/>
                  </a:lnTo>
                  <a:lnTo>
                    <a:pt x="85178" y="1"/>
                  </a:lnTo>
                  <a:lnTo>
                    <a:pt x="84651" y="383"/>
                  </a:lnTo>
                  <a:lnTo>
                    <a:pt x="84231" y="1"/>
                  </a:lnTo>
                  <a:lnTo>
                    <a:pt x="80069" y="1"/>
                  </a:lnTo>
                  <a:lnTo>
                    <a:pt x="79587" y="383"/>
                  </a:lnTo>
                  <a:lnTo>
                    <a:pt x="79108" y="1"/>
                  </a:lnTo>
                  <a:lnTo>
                    <a:pt x="74940" y="1"/>
                  </a:lnTo>
                  <a:lnTo>
                    <a:pt x="74391" y="383"/>
                  </a:lnTo>
                  <a:lnTo>
                    <a:pt x="73985" y="1"/>
                  </a:lnTo>
                  <a:lnTo>
                    <a:pt x="69831" y="1"/>
                  </a:lnTo>
                  <a:lnTo>
                    <a:pt x="69355" y="383"/>
                  </a:lnTo>
                  <a:lnTo>
                    <a:pt x="68873" y="1"/>
                  </a:lnTo>
                  <a:lnTo>
                    <a:pt x="64715" y="1"/>
                  </a:lnTo>
                  <a:lnTo>
                    <a:pt x="64191" y="383"/>
                  </a:lnTo>
                  <a:lnTo>
                    <a:pt x="63754" y="1"/>
                  </a:lnTo>
                  <a:lnTo>
                    <a:pt x="59599" y="1"/>
                  </a:lnTo>
                  <a:lnTo>
                    <a:pt x="59086" y="383"/>
                  </a:lnTo>
                  <a:lnTo>
                    <a:pt x="58648" y="1"/>
                  </a:lnTo>
                  <a:lnTo>
                    <a:pt x="54477" y="1"/>
                  </a:lnTo>
                  <a:lnTo>
                    <a:pt x="53994" y="383"/>
                  </a:lnTo>
                  <a:lnTo>
                    <a:pt x="53533" y="1"/>
                  </a:lnTo>
                  <a:lnTo>
                    <a:pt x="49330" y="1"/>
                  </a:lnTo>
                  <a:lnTo>
                    <a:pt x="48812" y="383"/>
                  </a:lnTo>
                  <a:lnTo>
                    <a:pt x="48372" y="1"/>
                  </a:lnTo>
                  <a:lnTo>
                    <a:pt x="44207" y="1"/>
                  </a:lnTo>
                  <a:lnTo>
                    <a:pt x="43648" y="383"/>
                  </a:lnTo>
                  <a:lnTo>
                    <a:pt x="43256" y="1"/>
                  </a:lnTo>
                  <a:lnTo>
                    <a:pt x="39088" y="1"/>
                  </a:lnTo>
                  <a:lnTo>
                    <a:pt x="38577" y="383"/>
                  </a:lnTo>
                  <a:lnTo>
                    <a:pt x="38130" y="1"/>
                  </a:lnTo>
                  <a:lnTo>
                    <a:pt x="33965" y="1"/>
                  </a:lnTo>
                  <a:lnTo>
                    <a:pt x="33434" y="383"/>
                  </a:lnTo>
                  <a:lnTo>
                    <a:pt x="33017" y="1"/>
                  </a:lnTo>
                  <a:lnTo>
                    <a:pt x="28853" y="1"/>
                  </a:lnTo>
                  <a:lnTo>
                    <a:pt x="28297" y="383"/>
                  </a:lnTo>
                  <a:lnTo>
                    <a:pt x="27902" y="1"/>
                  </a:lnTo>
                  <a:lnTo>
                    <a:pt x="23737" y="1"/>
                  </a:lnTo>
                  <a:lnTo>
                    <a:pt x="23293" y="383"/>
                  </a:lnTo>
                  <a:lnTo>
                    <a:pt x="22779" y="1"/>
                  </a:lnTo>
                  <a:lnTo>
                    <a:pt x="18614" y="1"/>
                  </a:lnTo>
                  <a:lnTo>
                    <a:pt x="18087" y="383"/>
                  </a:lnTo>
                  <a:lnTo>
                    <a:pt x="17667" y="1"/>
                  </a:lnTo>
                  <a:lnTo>
                    <a:pt x="13498" y="1"/>
                  </a:lnTo>
                  <a:lnTo>
                    <a:pt x="13030" y="383"/>
                  </a:lnTo>
                  <a:lnTo>
                    <a:pt x="12540" y="1"/>
                  </a:lnTo>
                  <a:lnTo>
                    <a:pt x="8379" y="1"/>
                  </a:lnTo>
                  <a:lnTo>
                    <a:pt x="7883" y="383"/>
                  </a:lnTo>
                  <a:lnTo>
                    <a:pt x="7425" y="1"/>
                  </a:lnTo>
                  <a:close/>
                </a:path>
              </a:pathLst>
            </a:custGeom>
            <a:solidFill>
              <a:srgbClr val="FF7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316;p71">
              <a:extLst>
                <a:ext uri="{FF2B5EF4-FFF2-40B4-BE49-F238E27FC236}">
                  <a16:creationId xmlns:a16="http://schemas.microsoft.com/office/drawing/2014/main" id="{F79C07CC-7772-4F14-9D84-778B060F0369}"/>
                </a:ext>
              </a:extLst>
            </p:cNvPr>
            <p:cNvSpPr/>
            <p:nvPr/>
          </p:nvSpPr>
          <p:spPr>
            <a:xfrm>
              <a:off x="6736700" y="2932750"/>
              <a:ext cx="2442700" cy="1998375"/>
            </a:xfrm>
            <a:custGeom>
              <a:avLst/>
              <a:gdLst/>
              <a:ahLst/>
              <a:cxnLst/>
              <a:rect l="l" t="t" r="r" b="b"/>
              <a:pathLst>
                <a:path w="97708" h="79935" extrusionOk="0">
                  <a:moveTo>
                    <a:pt x="7414" y="4651"/>
                  </a:moveTo>
                  <a:lnTo>
                    <a:pt x="7414" y="8813"/>
                  </a:lnTo>
                  <a:lnTo>
                    <a:pt x="3249" y="8813"/>
                  </a:lnTo>
                  <a:lnTo>
                    <a:pt x="3249" y="4651"/>
                  </a:lnTo>
                  <a:close/>
                  <a:moveTo>
                    <a:pt x="12530" y="4651"/>
                  </a:moveTo>
                  <a:lnTo>
                    <a:pt x="12530" y="8813"/>
                  </a:lnTo>
                  <a:lnTo>
                    <a:pt x="8369" y="8813"/>
                  </a:lnTo>
                  <a:lnTo>
                    <a:pt x="8369" y="4651"/>
                  </a:lnTo>
                  <a:close/>
                  <a:moveTo>
                    <a:pt x="17649" y="4651"/>
                  </a:moveTo>
                  <a:lnTo>
                    <a:pt x="17649" y="8813"/>
                  </a:lnTo>
                  <a:lnTo>
                    <a:pt x="13484" y="8813"/>
                  </a:lnTo>
                  <a:lnTo>
                    <a:pt x="13484" y="4651"/>
                  </a:lnTo>
                  <a:close/>
                  <a:moveTo>
                    <a:pt x="22768" y="4651"/>
                  </a:moveTo>
                  <a:lnTo>
                    <a:pt x="22768" y="8813"/>
                  </a:lnTo>
                  <a:lnTo>
                    <a:pt x="18604" y="8813"/>
                  </a:lnTo>
                  <a:lnTo>
                    <a:pt x="18604" y="4651"/>
                  </a:lnTo>
                  <a:close/>
                  <a:moveTo>
                    <a:pt x="27888" y="4651"/>
                  </a:moveTo>
                  <a:lnTo>
                    <a:pt x="27888" y="8813"/>
                  </a:lnTo>
                  <a:lnTo>
                    <a:pt x="23723" y="8813"/>
                  </a:lnTo>
                  <a:lnTo>
                    <a:pt x="23723" y="4651"/>
                  </a:lnTo>
                  <a:close/>
                  <a:moveTo>
                    <a:pt x="33003" y="4651"/>
                  </a:moveTo>
                  <a:lnTo>
                    <a:pt x="33003" y="8813"/>
                  </a:lnTo>
                  <a:lnTo>
                    <a:pt x="28842" y="8813"/>
                  </a:lnTo>
                  <a:lnTo>
                    <a:pt x="28842" y="4651"/>
                  </a:lnTo>
                  <a:close/>
                  <a:moveTo>
                    <a:pt x="38123" y="4651"/>
                  </a:moveTo>
                  <a:lnTo>
                    <a:pt x="38123" y="8813"/>
                  </a:lnTo>
                  <a:lnTo>
                    <a:pt x="33958" y="8813"/>
                  </a:lnTo>
                  <a:lnTo>
                    <a:pt x="33958" y="4651"/>
                  </a:lnTo>
                  <a:close/>
                  <a:moveTo>
                    <a:pt x="43238" y="4651"/>
                  </a:moveTo>
                  <a:lnTo>
                    <a:pt x="43238" y="8813"/>
                  </a:lnTo>
                  <a:lnTo>
                    <a:pt x="39077" y="8813"/>
                  </a:lnTo>
                  <a:lnTo>
                    <a:pt x="39077" y="4651"/>
                  </a:lnTo>
                  <a:close/>
                  <a:moveTo>
                    <a:pt x="48358" y="4651"/>
                  </a:moveTo>
                  <a:lnTo>
                    <a:pt x="48358" y="8813"/>
                  </a:lnTo>
                  <a:lnTo>
                    <a:pt x="44193" y="8813"/>
                  </a:lnTo>
                  <a:lnTo>
                    <a:pt x="44193" y="4651"/>
                  </a:lnTo>
                  <a:close/>
                  <a:moveTo>
                    <a:pt x="53512" y="4651"/>
                  </a:moveTo>
                  <a:lnTo>
                    <a:pt x="53512" y="8813"/>
                  </a:lnTo>
                  <a:lnTo>
                    <a:pt x="49312" y="8813"/>
                  </a:lnTo>
                  <a:lnTo>
                    <a:pt x="49312" y="4651"/>
                  </a:lnTo>
                  <a:close/>
                  <a:moveTo>
                    <a:pt x="58627" y="4651"/>
                  </a:moveTo>
                  <a:lnTo>
                    <a:pt x="58627" y="8813"/>
                  </a:lnTo>
                  <a:lnTo>
                    <a:pt x="54466" y="8813"/>
                  </a:lnTo>
                  <a:lnTo>
                    <a:pt x="54466" y="4651"/>
                  </a:lnTo>
                  <a:close/>
                  <a:moveTo>
                    <a:pt x="63747" y="4651"/>
                  </a:moveTo>
                  <a:lnTo>
                    <a:pt x="63747" y="8813"/>
                  </a:lnTo>
                  <a:lnTo>
                    <a:pt x="59582" y="8813"/>
                  </a:lnTo>
                  <a:lnTo>
                    <a:pt x="59582" y="4651"/>
                  </a:lnTo>
                  <a:close/>
                  <a:moveTo>
                    <a:pt x="68862" y="4651"/>
                  </a:moveTo>
                  <a:lnTo>
                    <a:pt x="68862" y="8813"/>
                  </a:lnTo>
                  <a:lnTo>
                    <a:pt x="64701" y="8813"/>
                  </a:lnTo>
                  <a:lnTo>
                    <a:pt x="64701" y="4651"/>
                  </a:lnTo>
                  <a:close/>
                  <a:moveTo>
                    <a:pt x="73982" y="4651"/>
                  </a:moveTo>
                  <a:lnTo>
                    <a:pt x="73982" y="8813"/>
                  </a:lnTo>
                  <a:lnTo>
                    <a:pt x="69817" y="8813"/>
                  </a:lnTo>
                  <a:lnTo>
                    <a:pt x="69817" y="4651"/>
                  </a:lnTo>
                  <a:close/>
                  <a:moveTo>
                    <a:pt x="79101" y="4651"/>
                  </a:moveTo>
                  <a:lnTo>
                    <a:pt x="79101" y="8813"/>
                  </a:lnTo>
                  <a:lnTo>
                    <a:pt x="74936" y="8813"/>
                  </a:lnTo>
                  <a:lnTo>
                    <a:pt x="74936" y="4651"/>
                  </a:lnTo>
                  <a:close/>
                  <a:moveTo>
                    <a:pt x="84220" y="4651"/>
                  </a:moveTo>
                  <a:lnTo>
                    <a:pt x="84220" y="8813"/>
                  </a:lnTo>
                  <a:lnTo>
                    <a:pt x="80055" y="8813"/>
                  </a:lnTo>
                  <a:lnTo>
                    <a:pt x="80055" y="4651"/>
                  </a:lnTo>
                  <a:close/>
                  <a:moveTo>
                    <a:pt x="89336" y="4651"/>
                  </a:moveTo>
                  <a:lnTo>
                    <a:pt x="89336" y="8813"/>
                  </a:lnTo>
                  <a:lnTo>
                    <a:pt x="85175" y="8813"/>
                  </a:lnTo>
                  <a:lnTo>
                    <a:pt x="85175" y="4651"/>
                  </a:lnTo>
                  <a:close/>
                  <a:moveTo>
                    <a:pt x="94455" y="4651"/>
                  </a:moveTo>
                  <a:lnTo>
                    <a:pt x="94455" y="8813"/>
                  </a:lnTo>
                  <a:lnTo>
                    <a:pt x="90290" y="8813"/>
                  </a:lnTo>
                  <a:lnTo>
                    <a:pt x="90290" y="4651"/>
                  </a:lnTo>
                  <a:close/>
                  <a:moveTo>
                    <a:pt x="7414" y="9767"/>
                  </a:moveTo>
                  <a:lnTo>
                    <a:pt x="7414" y="13932"/>
                  </a:lnTo>
                  <a:lnTo>
                    <a:pt x="3249" y="13932"/>
                  </a:lnTo>
                  <a:lnTo>
                    <a:pt x="3249" y="9767"/>
                  </a:lnTo>
                  <a:close/>
                  <a:moveTo>
                    <a:pt x="12530" y="9767"/>
                  </a:moveTo>
                  <a:lnTo>
                    <a:pt x="12530" y="13932"/>
                  </a:lnTo>
                  <a:lnTo>
                    <a:pt x="8369" y="13932"/>
                  </a:lnTo>
                  <a:lnTo>
                    <a:pt x="8369" y="9767"/>
                  </a:lnTo>
                  <a:close/>
                  <a:moveTo>
                    <a:pt x="17649" y="9767"/>
                  </a:moveTo>
                  <a:lnTo>
                    <a:pt x="17649" y="13932"/>
                  </a:lnTo>
                  <a:lnTo>
                    <a:pt x="13484" y="13932"/>
                  </a:lnTo>
                  <a:lnTo>
                    <a:pt x="13484" y="9767"/>
                  </a:lnTo>
                  <a:close/>
                  <a:moveTo>
                    <a:pt x="22768" y="9767"/>
                  </a:moveTo>
                  <a:lnTo>
                    <a:pt x="22768" y="13932"/>
                  </a:lnTo>
                  <a:lnTo>
                    <a:pt x="18604" y="13932"/>
                  </a:lnTo>
                  <a:lnTo>
                    <a:pt x="18604" y="9767"/>
                  </a:lnTo>
                  <a:close/>
                  <a:moveTo>
                    <a:pt x="27888" y="9767"/>
                  </a:moveTo>
                  <a:lnTo>
                    <a:pt x="27888" y="13932"/>
                  </a:lnTo>
                  <a:lnTo>
                    <a:pt x="23723" y="13932"/>
                  </a:lnTo>
                  <a:lnTo>
                    <a:pt x="23723" y="9767"/>
                  </a:lnTo>
                  <a:close/>
                  <a:moveTo>
                    <a:pt x="33003" y="9767"/>
                  </a:moveTo>
                  <a:lnTo>
                    <a:pt x="33003" y="13932"/>
                  </a:lnTo>
                  <a:lnTo>
                    <a:pt x="28842" y="13932"/>
                  </a:lnTo>
                  <a:lnTo>
                    <a:pt x="28842" y="9767"/>
                  </a:lnTo>
                  <a:close/>
                  <a:moveTo>
                    <a:pt x="38123" y="9767"/>
                  </a:moveTo>
                  <a:lnTo>
                    <a:pt x="38123" y="13932"/>
                  </a:lnTo>
                  <a:lnTo>
                    <a:pt x="33958" y="13932"/>
                  </a:lnTo>
                  <a:lnTo>
                    <a:pt x="33958" y="9767"/>
                  </a:lnTo>
                  <a:close/>
                  <a:moveTo>
                    <a:pt x="43238" y="9767"/>
                  </a:moveTo>
                  <a:lnTo>
                    <a:pt x="43238" y="13932"/>
                  </a:lnTo>
                  <a:lnTo>
                    <a:pt x="39077" y="13932"/>
                  </a:lnTo>
                  <a:lnTo>
                    <a:pt x="39077" y="9767"/>
                  </a:lnTo>
                  <a:close/>
                  <a:moveTo>
                    <a:pt x="48358" y="9767"/>
                  </a:moveTo>
                  <a:lnTo>
                    <a:pt x="48358" y="13932"/>
                  </a:lnTo>
                  <a:lnTo>
                    <a:pt x="44193" y="13932"/>
                  </a:lnTo>
                  <a:lnTo>
                    <a:pt x="44193" y="9767"/>
                  </a:lnTo>
                  <a:close/>
                  <a:moveTo>
                    <a:pt x="53512" y="9767"/>
                  </a:moveTo>
                  <a:lnTo>
                    <a:pt x="53512" y="13932"/>
                  </a:lnTo>
                  <a:lnTo>
                    <a:pt x="49312" y="13932"/>
                  </a:lnTo>
                  <a:lnTo>
                    <a:pt x="49312" y="9767"/>
                  </a:lnTo>
                  <a:close/>
                  <a:moveTo>
                    <a:pt x="58627" y="9767"/>
                  </a:moveTo>
                  <a:lnTo>
                    <a:pt x="58627" y="13932"/>
                  </a:lnTo>
                  <a:lnTo>
                    <a:pt x="54466" y="13932"/>
                  </a:lnTo>
                  <a:lnTo>
                    <a:pt x="54466" y="9767"/>
                  </a:lnTo>
                  <a:close/>
                  <a:moveTo>
                    <a:pt x="63747" y="9767"/>
                  </a:moveTo>
                  <a:lnTo>
                    <a:pt x="63747" y="13932"/>
                  </a:lnTo>
                  <a:lnTo>
                    <a:pt x="59582" y="13932"/>
                  </a:lnTo>
                  <a:lnTo>
                    <a:pt x="59582" y="9767"/>
                  </a:lnTo>
                  <a:close/>
                  <a:moveTo>
                    <a:pt x="68862" y="9767"/>
                  </a:moveTo>
                  <a:lnTo>
                    <a:pt x="68862" y="13932"/>
                  </a:lnTo>
                  <a:lnTo>
                    <a:pt x="64701" y="13932"/>
                  </a:lnTo>
                  <a:lnTo>
                    <a:pt x="64701" y="9767"/>
                  </a:lnTo>
                  <a:close/>
                  <a:moveTo>
                    <a:pt x="73982" y="9767"/>
                  </a:moveTo>
                  <a:lnTo>
                    <a:pt x="73982" y="13932"/>
                  </a:lnTo>
                  <a:lnTo>
                    <a:pt x="69817" y="13932"/>
                  </a:lnTo>
                  <a:lnTo>
                    <a:pt x="69817" y="9767"/>
                  </a:lnTo>
                  <a:close/>
                  <a:moveTo>
                    <a:pt x="79101" y="9767"/>
                  </a:moveTo>
                  <a:lnTo>
                    <a:pt x="79101" y="13932"/>
                  </a:lnTo>
                  <a:lnTo>
                    <a:pt x="74936" y="13932"/>
                  </a:lnTo>
                  <a:lnTo>
                    <a:pt x="74936" y="9767"/>
                  </a:lnTo>
                  <a:close/>
                  <a:moveTo>
                    <a:pt x="84220" y="9767"/>
                  </a:moveTo>
                  <a:lnTo>
                    <a:pt x="84220" y="13932"/>
                  </a:lnTo>
                  <a:lnTo>
                    <a:pt x="80055" y="13932"/>
                  </a:lnTo>
                  <a:lnTo>
                    <a:pt x="80055" y="9767"/>
                  </a:lnTo>
                  <a:close/>
                  <a:moveTo>
                    <a:pt x="89336" y="9767"/>
                  </a:moveTo>
                  <a:lnTo>
                    <a:pt x="89336" y="13932"/>
                  </a:lnTo>
                  <a:lnTo>
                    <a:pt x="85175" y="13932"/>
                  </a:lnTo>
                  <a:lnTo>
                    <a:pt x="85175" y="9767"/>
                  </a:lnTo>
                  <a:close/>
                  <a:moveTo>
                    <a:pt x="94455" y="9767"/>
                  </a:moveTo>
                  <a:lnTo>
                    <a:pt x="94455" y="13932"/>
                  </a:lnTo>
                  <a:lnTo>
                    <a:pt x="90290" y="13932"/>
                  </a:lnTo>
                  <a:lnTo>
                    <a:pt x="90290" y="9767"/>
                  </a:lnTo>
                  <a:close/>
                  <a:moveTo>
                    <a:pt x="7414" y="14887"/>
                  </a:moveTo>
                  <a:lnTo>
                    <a:pt x="7414" y="19051"/>
                  </a:lnTo>
                  <a:lnTo>
                    <a:pt x="3249" y="19051"/>
                  </a:lnTo>
                  <a:lnTo>
                    <a:pt x="3249" y="14887"/>
                  </a:lnTo>
                  <a:close/>
                  <a:moveTo>
                    <a:pt x="12530" y="14887"/>
                  </a:moveTo>
                  <a:lnTo>
                    <a:pt x="12530" y="19051"/>
                  </a:lnTo>
                  <a:lnTo>
                    <a:pt x="8369" y="19051"/>
                  </a:lnTo>
                  <a:lnTo>
                    <a:pt x="8369" y="14887"/>
                  </a:lnTo>
                  <a:close/>
                  <a:moveTo>
                    <a:pt x="17649" y="14887"/>
                  </a:moveTo>
                  <a:lnTo>
                    <a:pt x="17649" y="19051"/>
                  </a:lnTo>
                  <a:lnTo>
                    <a:pt x="13484" y="19051"/>
                  </a:lnTo>
                  <a:lnTo>
                    <a:pt x="13484" y="14887"/>
                  </a:lnTo>
                  <a:close/>
                  <a:moveTo>
                    <a:pt x="22768" y="14887"/>
                  </a:moveTo>
                  <a:lnTo>
                    <a:pt x="22768" y="19051"/>
                  </a:lnTo>
                  <a:lnTo>
                    <a:pt x="18604" y="19051"/>
                  </a:lnTo>
                  <a:lnTo>
                    <a:pt x="18604" y="14887"/>
                  </a:lnTo>
                  <a:close/>
                  <a:moveTo>
                    <a:pt x="27888" y="14887"/>
                  </a:moveTo>
                  <a:lnTo>
                    <a:pt x="27888" y="19051"/>
                  </a:lnTo>
                  <a:lnTo>
                    <a:pt x="23723" y="19051"/>
                  </a:lnTo>
                  <a:lnTo>
                    <a:pt x="23723" y="14887"/>
                  </a:lnTo>
                  <a:close/>
                  <a:moveTo>
                    <a:pt x="33003" y="14887"/>
                  </a:moveTo>
                  <a:lnTo>
                    <a:pt x="33003" y="19051"/>
                  </a:lnTo>
                  <a:lnTo>
                    <a:pt x="28842" y="19051"/>
                  </a:lnTo>
                  <a:lnTo>
                    <a:pt x="28842" y="14887"/>
                  </a:lnTo>
                  <a:close/>
                  <a:moveTo>
                    <a:pt x="38123" y="14887"/>
                  </a:moveTo>
                  <a:lnTo>
                    <a:pt x="38123" y="19051"/>
                  </a:lnTo>
                  <a:lnTo>
                    <a:pt x="33958" y="19051"/>
                  </a:lnTo>
                  <a:lnTo>
                    <a:pt x="33958" y="14887"/>
                  </a:lnTo>
                  <a:close/>
                  <a:moveTo>
                    <a:pt x="43238" y="14887"/>
                  </a:moveTo>
                  <a:lnTo>
                    <a:pt x="43238" y="19051"/>
                  </a:lnTo>
                  <a:lnTo>
                    <a:pt x="39077" y="19051"/>
                  </a:lnTo>
                  <a:lnTo>
                    <a:pt x="39077" y="14887"/>
                  </a:lnTo>
                  <a:close/>
                  <a:moveTo>
                    <a:pt x="48358" y="14887"/>
                  </a:moveTo>
                  <a:lnTo>
                    <a:pt x="48358" y="19051"/>
                  </a:lnTo>
                  <a:lnTo>
                    <a:pt x="44193" y="19051"/>
                  </a:lnTo>
                  <a:lnTo>
                    <a:pt x="44193" y="14887"/>
                  </a:lnTo>
                  <a:close/>
                  <a:moveTo>
                    <a:pt x="53512" y="14887"/>
                  </a:moveTo>
                  <a:lnTo>
                    <a:pt x="53512" y="19051"/>
                  </a:lnTo>
                  <a:lnTo>
                    <a:pt x="49312" y="19051"/>
                  </a:lnTo>
                  <a:lnTo>
                    <a:pt x="49312" y="14887"/>
                  </a:lnTo>
                  <a:close/>
                  <a:moveTo>
                    <a:pt x="58627" y="14887"/>
                  </a:moveTo>
                  <a:lnTo>
                    <a:pt x="58627" y="19051"/>
                  </a:lnTo>
                  <a:lnTo>
                    <a:pt x="54466" y="19051"/>
                  </a:lnTo>
                  <a:lnTo>
                    <a:pt x="54466" y="14887"/>
                  </a:lnTo>
                  <a:close/>
                  <a:moveTo>
                    <a:pt x="63747" y="14887"/>
                  </a:moveTo>
                  <a:lnTo>
                    <a:pt x="63747" y="19051"/>
                  </a:lnTo>
                  <a:lnTo>
                    <a:pt x="59582" y="19051"/>
                  </a:lnTo>
                  <a:lnTo>
                    <a:pt x="59582" y="14887"/>
                  </a:lnTo>
                  <a:close/>
                  <a:moveTo>
                    <a:pt x="68862" y="14887"/>
                  </a:moveTo>
                  <a:lnTo>
                    <a:pt x="68862" y="19051"/>
                  </a:lnTo>
                  <a:lnTo>
                    <a:pt x="64701" y="19051"/>
                  </a:lnTo>
                  <a:lnTo>
                    <a:pt x="64701" y="14887"/>
                  </a:lnTo>
                  <a:close/>
                  <a:moveTo>
                    <a:pt x="73982" y="14887"/>
                  </a:moveTo>
                  <a:lnTo>
                    <a:pt x="73982" y="19051"/>
                  </a:lnTo>
                  <a:lnTo>
                    <a:pt x="69817" y="19051"/>
                  </a:lnTo>
                  <a:lnTo>
                    <a:pt x="69817" y="14887"/>
                  </a:lnTo>
                  <a:close/>
                  <a:moveTo>
                    <a:pt x="79101" y="14887"/>
                  </a:moveTo>
                  <a:lnTo>
                    <a:pt x="79101" y="19051"/>
                  </a:lnTo>
                  <a:lnTo>
                    <a:pt x="74936" y="19051"/>
                  </a:lnTo>
                  <a:lnTo>
                    <a:pt x="74936" y="14887"/>
                  </a:lnTo>
                  <a:close/>
                  <a:moveTo>
                    <a:pt x="84220" y="14887"/>
                  </a:moveTo>
                  <a:lnTo>
                    <a:pt x="84220" y="19051"/>
                  </a:lnTo>
                  <a:lnTo>
                    <a:pt x="80055" y="19051"/>
                  </a:lnTo>
                  <a:lnTo>
                    <a:pt x="80055" y="14887"/>
                  </a:lnTo>
                  <a:close/>
                  <a:moveTo>
                    <a:pt x="89336" y="14887"/>
                  </a:moveTo>
                  <a:lnTo>
                    <a:pt x="89336" y="19051"/>
                  </a:lnTo>
                  <a:lnTo>
                    <a:pt x="85175" y="19051"/>
                  </a:lnTo>
                  <a:lnTo>
                    <a:pt x="85175" y="14887"/>
                  </a:lnTo>
                  <a:close/>
                  <a:moveTo>
                    <a:pt x="94455" y="14887"/>
                  </a:moveTo>
                  <a:lnTo>
                    <a:pt x="94455" y="19051"/>
                  </a:lnTo>
                  <a:lnTo>
                    <a:pt x="90290" y="19051"/>
                  </a:lnTo>
                  <a:lnTo>
                    <a:pt x="90290" y="14887"/>
                  </a:lnTo>
                  <a:close/>
                  <a:moveTo>
                    <a:pt x="7414" y="20006"/>
                  </a:moveTo>
                  <a:lnTo>
                    <a:pt x="7414" y="24171"/>
                  </a:lnTo>
                  <a:lnTo>
                    <a:pt x="3249" y="24171"/>
                  </a:lnTo>
                  <a:lnTo>
                    <a:pt x="3249" y="20006"/>
                  </a:lnTo>
                  <a:close/>
                  <a:moveTo>
                    <a:pt x="12530" y="20006"/>
                  </a:moveTo>
                  <a:lnTo>
                    <a:pt x="12530" y="24171"/>
                  </a:lnTo>
                  <a:lnTo>
                    <a:pt x="8369" y="24171"/>
                  </a:lnTo>
                  <a:lnTo>
                    <a:pt x="8369" y="20006"/>
                  </a:lnTo>
                  <a:close/>
                  <a:moveTo>
                    <a:pt x="17649" y="20006"/>
                  </a:moveTo>
                  <a:lnTo>
                    <a:pt x="17649" y="24171"/>
                  </a:lnTo>
                  <a:lnTo>
                    <a:pt x="13484" y="24171"/>
                  </a:lnTo>
                  <a:lnTo>
                    <a:pt x="13484" y="20006"/>
                  </a:lnTo>
                  <a:close/>
                  <a:moveTo>
                    <a:pt x="22768" y="20006"/>
                  </a:moveTo>
                  <a:lnTo>
                    <a:pt x="22768" y="24171"/>
                  </a:lnTo>
                  <a:lnTo>
                    <a:pt x="18604" y="24171"/>
                  </a:lnTo>
                  <a:lnTo>
                    <a:pt x="18604" y="20006"/>
                  </a:lnTo>
                  <a:close/>
                  <a:moveTo>
                    <a:pt x="27888" y="20006"/>
                  </a:moveTo>
                  <a:lnTo>
                    <a:pt x="27888" y="24171"/>
                  </a:lnTo>
                  <a:lnTo>
                    <a:pt x="23723" y="24171"/>
                  </a:lnTo>
                  <a:lnTo>
                    <a:pt x="23723" y="20006"/>
                  </a:lnTo>
                  <a:close/>
                  <a:moveTo>
                    <a:pt x="33003" y="20006"/>
                  </a:moveTo>
                  <a:lnTo>
                    <a:pt x="33003" y="24171"/>
                  </a:lnTo>
                  <a:lnTo>
                    <a:pt x="28842" y="24171"/>
                  </a:lnTo>
                  <a:lnTo>
                    <a:pt x="28842" y="20006"/>
                  </a:lnTo>
                  <a:close/>
                  <a:moveTo>
                    <a:pt x="38123" y="20006"/>
                  </a:moveTo>
                  <a:lnTo>
                    <a:pt x="38123" y="24171"/>
                  </a:lnTo>
                  <a:lnTo>
                    <a:pt x="33958" y="24171"/>
                  </a:lnTo>
                  <a:lnTo>
                    <a:pt x="33958" y="20006"/>
                  </a:lnTo>
                  <a:close/>
                  <a:moveTo>
                    <a:pt x="43238" y="20006"/>
                  </a:moveTo>
                  <a:lnTo>
                    <a:pt x="43238" y="24171"/>
                  </a:lnTo>
                  <a:lnTo>
                    <a:pt x="39077" y="24171"/>
                  </a:lnTo>
                  <a:lnTo>
                    <a:pt x="39077" y="20006"/>
                  </a:lnTo>
                  <a:close/>
                  <a:moveTo>
                    <a:pt x="48358" y="20006"/>
                  </a:moveTo>
                  <a:lnTo>
                    <a:pt x="48358" y="24171"/>
                  </a:lnTo>
                  <a:lnTo>
                    <a:pt x="44193" y="24171"/>
                  </a:lnTo>
                  <a:lnTo>
                    <a:pt x="44193" y="20006"/>
                  </a:lnTo>
                  <a:close/>
                  <a:moveTo>
                    <a:pt x="53512" y="20006"/>
                  </a:moveTo>
                  <a:lnTo>
                    <a:pt x="53512" y="24171"/>
                  </a:lnTo>
                  <a:lnTo>
                    <a:pt x="49312" y="24171"/>
                  </a:lnTo>
                  <a:lnTo>
                    <a:pt x="49312" y="20006"/>
                  </a:lnTo>
                  <a:close/>
                  <a:moveTo>
                    <a:pt x="58627" y="20006"/>
                  </a:moveTo>
                  <a:lnTo>
                    <a:pt x="58627" y="24171"/>
                  </a:lnTo>
                  <a:lnTo>
                    <a:pt x="54466" y="24171"/>
                  </a:lnTo>
                  <a:lnTo>
                    <a:pt x="54466" y="20006"/>
                  </a:lnTo>
                  <a:close/>
                  <a:moveTo>
                    <a:pt x="63747" y="20006"/>
                  </a:moveTo>
                  <a:lnTo>
                    <a:pt x="63747" y="24171"/>
                  </a:lnTo>
                  <a:lnTo>
                    <a:pt x="59582" y="24171"/>
                  </a:lnTo>
                  <a:lnTo>
                    <a:pt x="59582" y="20006"/>
                  </a:lnTo>
                  <a:close/>
                  <a:moveTo>
                    <a:pt x="68862" y="20006"/>
                  </a:moveTo>
                  <a:lnTo>
                    <a:pt x="68862" y="24171"/>
                  </a:lnTo>
                  <a:lnTo>
                    <a:pt x="64701" y="24171"/>
                  </a:lnTo>
                  <a:lnTo>
                    <a:pt x="64701" y="20006"/>
                  </a:lnTo>
                  <a:close/>
                  <a:moveTo>
                    <a:pt x="73982" y="20006"/>
                  </a:moveTo>
                  <a:lnTo>
                    <a:pt x="73982" y="24171"/>
                  </a:lnTo>
                  <a:lnTo>
                    <a:pt x="69817" y="24171"/>
                  </a:lnTo>
                  <a:lnTo>
                    <a:pt x="69817" y="20006"/>
                  </a:lnTo>
                  <a:close/>
                  <a:moveTo>
                    <a:pt x="79101" y="20006"/>
                  </a:moveTo>
                  <a:lnTo>
                    <a:pt x="79101" y="24171"/>
                  </a:lnTo>
                  <a:lnTo>
                    <a:pt x="74936" y="24171"/>
                  </a:lnTo>
                  <a:lnTo>
                    <a:pt x="74936" y="20006"/>
                  </a:lnTo>
                  <a:close/>
                  <a:moveTo>
                    <a:pt x="84220" y="20006"/>
                  </a:moveTo>
                  <a:lnTo>
                    <a:pt x="84220" y="24171"/>
                  </a:lnTo>
                  <a:lnTo>
                    <a:pt x="80055" y="24171"/>
                  </a:lnTo>
                  <a:lnTo>
                    <a:pt x="80055" y="20006"/>
                  </a:lnTo>
                  <a:close/>
                  <a:moveTo>
                    <a:pt x="89336" y="20006"/>
                  </a:moveTo>
                  <a:lnTo>
                    <a:pt x="89336" y="24171"/>
                  </a:lnTo>
                  <a:lnTo>
                    <a:pt x="85175" y="24171"/>
                  </a:lnTo>
                  <a:lnTo>
                    <a:pt x="85175" y="20006"/>
                  </a:lnTo>
                  <a:close/>
                  <a:moveTo>
                    <a:pt x="94455" y="20006"/>
                  </a:moveTo>
                  <a:lnTo>
                    <a:pt x="94455" y="24171"/>
                  </a:lnTo>
                  <a:lnTo>
                    <a:pt x="90290" y="24171"/>
                  </a:lnTo>
                  <a:lnTo>
                    <a:pt x="90290" y="20006"/>
                  </a:lnTo>
                  <a:close/>
                  <a:moveTo>
                    <a:pt x="7414" y="25125"/>
                  </a:moveTo>
                  <a:lnTo>
                    <a:pt x="7414" y="29286"/>
                  </a:lnTo>
                  <a:lnTo>
                    <a:pt x="3249" y="29286"/>
                  </a:lnTo>
                  <a:lnTo>
                    <a:pt x="3249" y="25125"/>
                  </a:lnTo>
                  <a:close/>
                  <a:moveTo>
                    <a:pt x="12530" y="25125"/>
                  </a:moveTo>
                  <a:lnTo>
                    <a:pt x="12530" y="29286"/>
                  </a:lnTo>
                  <a:lnTo>
                    <a:pt x="8369" y="29286"/>
                  </a:lnTo>
                  <a:lnTo>
                    <a:pt x="8369" y="25125"/>
                  </a:lnTo>
                  <a:close/>
                  <a:moveTo>
                    <a:pt x="17649" y="25125"/>
                  </a:moveTo>
                  <a:lnTo>
                    <a:pt x="17649" y="29286"/>
                  </a:lnTo>
                  <a:lnTo>
                    <a:pt x="13484" y="29286"/>
                  </a:lnTo>
                  <a:lnTo>
                    <a:pt x="13484" y="25125"/>
                  </a:lnTo>
                  <a:close/>
                  <a:moveTo>
                    <a:pt x="22768" y="25125"/>
                  </a:moveTo>
                  <a:lnTo>
                    <a:pt x="22768" y="29286"/>
                  </a:lnTo>
                  <a:lnTo>
                    <a:pt x="18604" y="29286"/>
                  </a:lnTo>
                  <a:lnTo>
                    <a:pt x="18604" y="25125"/>
                  </a:lnTo>
                  <a:close/>
                  <a:moveTo>
                    <a:pt x="27888" y="25125"/>
                  </a:moveTo>
                  <a:lnTo>
                    <a:pt x="27888" y="29286"/>
                  </a:lnTo>
                  <a:lnTo>
                    <a:pt x="23723" y="29286"/>
                  </a:lnTo>
                  <a:lnTo>
                    <a:pt x="23723" y="25125"/>
                  </a:lnTo>
                  <a:close/>
                  <a:moveTo>
                    <a:pt x="33003" y="25125"/>
                  </a:moveTo>
                  <a:lnTo>
                    <a:pt x="33003" y="29286"/>
                  </a:lnTo>
                  <a:lnTo>
                    <a:pt x="28842" y="29286"/>
                  </a:lnTo>
                  <a:lnTo>
                    <a:pt x="28842" y="25125"/>
                  </a:lnTo>
                  <a:close/>
                  <a:moveTo>
                    <a:pt x="38123" y="25125"/>
                  </a:moveTo>
                  <a:lnTo>
                    <a:pt x="38123" y="29286"/>
                  </a:lnTo>
                  <a:lnTo>
                    <a:pt x="33958" y="29286"/>
                  </a:lnTo>
                  <a:lnTo>
                    <a:pt x="33958" y="25125"/>
                  </a:lnTo>
                  <a:close/>
                  <a:moveTo>
                    <a:pt x="43238" y="25125"/>
                  </a:moveTo>
                  <a:lnTo>
                    <a:pt x="43238" y="29286"/>
                  </a:lnTo>
                  <a:lnTo>
                    <a:pt x="39077" y="29286"/>
                  </a:lnTo>
                  <a:lnTo>
                    <a:pt x="39077" y="25125"/>
                  </a:lnTo>
                  <a:close/>
                  <a:moveTo>
                    <a:pt x="48358" y="25125"/>
                  </a:moveTo>
                  <a:lnTo>
                    <a:pt x="48358" y="29286"/>
                  </a:lnTo>
                  <a:lnTo>
                    <a:pt x="44193" y="29286"/>
                  </a:lnTo>
                  <a:lnTo>
                    <a:pt x="44193" y="25125"/>
                  </a:lnTo>
                  <a:close/>
                  <a:moveTo>
                    <a:pt x="53512" y="25125"/>
                  </a:moveTo>
                  <a:lnTo>
                    <a:pt x="53512" y="29286"/>
                  </a:lnTo>
                  <a:lnTo>
                    <a:pt x="49312" y="29286"/>
                  </a:lnTo>
                  <a:lnTo>
                    <a:pt x="49312" y="25125"/>
                  </a:lnTo>
                  <a:close/>
                  <a:moveTo>
                    <a:pt x="58627" y="25125"/>
                  </a:moveTo>
                  <a:lnTo>
                    <a:pt x="58627" y="29286"/>
                  </a:lnTo>
                  <a:lnTo>
                    <a:pt x="54466" y="29286"/>
                  </a:lnTo>
                  <a:lnTo>
                    <a:pt x="54466" y="25125"/>
                  </a:lnTo>
                  <a:close/>
                  <a:moveTo>
                    <a:pt x="63747" y="25125"/>
                  </a:moveTo>
                  <a:lnTo>
                    <a:pt x="63747" y="29286"/>
                  </a:lnTo>
                  <a:lnTo>
                    <a:pt x="59582" y="29286"/>
                  </a:lnTo>
                  <a:lnTo>
                    <a:pt x="59582" y="25125"/>
                  </a:lnTo>
                  <a:close/>
                  <a:moveTo>
                    <a:pt x="68862" y="25125"/>
                  </a:moveTo>
                  <a:lnTo>
                    <a:pt x="68862" y="29286"/>
                  </a:lnTo>
                  <a:lnTo>
                    <a:pt x="64701" y="29286"/>
                  </a:lnTo>
                  <a:lnTo>
                    <a:pt x="64701" y="25125"/>
                  </a:lnTo>
                  <a:close/>
                  <a:moveTo>
                    <a:pt x="73982" y="25125"/>
                  </a:moveTo>
                  <a:lnTo>
                    <a:pt x="73982" y="29286"/>
                  </a:lnTo>
                  <a:lnTo>
                    <a:pt x="69817" y="29286"/>
                  </a:lnTo>
                  <a:lnTo>
                    <a:pt x="69817" y="25125"/>
                  </a:lnTo>
                  <a:close/>
                  <a:moveTo>
                    <a:pt x="79101" y="25125"/>
                  </a:moveTo>
                  <a:lnTo>
                    <a:pt x="79101" y="29286"/>
                  </a:lnTo>
                  <a:lnTo>
                    <a:pt x="74936" y="29286"/>
                  </a:lnTo>
                  <a:lnTo>
                    <a:pt x="74936" y="25125"/>
                  </a:lnTo>
                  <a:close/>
                  <a:moveTo>
                    <a:pt x="84220" y="25125"/>
                  </a:moveTo>
                  <a:lnTo>
                    <a:pt x="84220" y="29286"/>
                  </a:lnTo>
                  <a:lnTo>
                    <a:pt x="80055" y="29286"/>
                  </a:lnTo>
                  <a:lnTo>
                    <a:pt x="80055" y="25125"/>
                  </a:lnTo>
                  <a:close/>
                  <a:moveTo>
                    <a:pt x="89336" y="25125"/>
                  </a:moveTo>
                  <a:lnTo>
                    <a:pt x="89336" y="29286"/>
                  </a:lnTo>
                  <a:lnTo>
                    <a:pt x="85175" y="29286"/>
                  </a:lnTo>
                  <a:lnTo>
                    <a:pt x="85175" y="25125"/>
                  </a:lnTo>
                  <a:close/>
                  <a:moveTo>
                    <a:pt x="94455" y="25125"/>
                  </a:moveTo>
                  <a:lnTo>
                    <a:pt x="94455" y="29286"/>
                  </a:lnTo>
                  <a:lnTo>
                    <a:pt x="90290" y="29286"/>
                  </a:lnTo>
                  <a:lnTo>
                    <a:pt x="90290" y="25125"/>
                  </a:lnTo>
                  <a:close/>
                  <a:moveTo>
                    <a:pt x="12530" y="30241"/>
                  </a:moveTo>
                  <a:lnTo>
                    <a:pt x="12530" y="34402"/>
                  </a:lnTo>
                  <a:lnTo>
                    <a:pt x="8369" y="34402"/>
                  </a:lnTo>
                  <a:lnTo>
                    <a:pt x="8369" y="30241"/>
                  </a:lnTo>
                  <a:close/>
                  <a:moveTo>
                    <a:pt x="17649" y="30241"/>
                  </a:moveTo>
                  <a:lnTo>
                    <a:pt x="17649" y="34402"/>
                  </a:lnTo>
                  <a:lnTo>
                    <a:pt x="13484" y="34402"/>
                  </a:lnTo>
                  <a:lnTo>
                    <a:pt x="13484" y="30241"/>
                  </a:lnTo>
                  <a:close/>
                  <a:moveTo>
                    <a:pt x="22768" y="30241"/>
                  </a:moveTo>
                  <a:lnTo>
                    <a:pt x="22768" y="34402"/>
                  </a:lnTo>
                  <a:lnTo>
                    <a:pt x="18604" y="34402"/>
                  </a:lnTo>
                  <a:lnTo>
                    <a:pt x="18604" y="30241"/>
                  </a:lnTo>
                  <a:close/>
                  <a:moveTo>
                    <a:pt x="27888" y="30241"/>
                  </a:moveTo>
                  <a:lnTo>
                    <a:pt x="27888" y="34402"/>
                  </a:lnTo>
                  <a:lnTo>
                    <a:pt x="23723" y="34402"/>
                  </a:lnTo>
                  <a:lnTo>
                    <a:pt x="23723" y="30241"/>
                  </a:lnTo>
                  <a:close/>
                  <a:moveTo>
                    <a:pt x="33003" y="30241"/>
                  </a:moveTo>
                  <a:lnTo>
                    <a:pt x="33003" y="34402"/>
                  </a:lnTo>
                  <a:lnTo>
                    <a:pt x="28842" y="34402"/>
                  </a:lnTo>
                  <a:lnTo>
                    <a:pt x="28842" y="30241"/>
                  </a:lnTo>
                  <a:close/>
                  <a:moveTo>
                    <a:pt x="38123" y="30241"/>
                  </a:moveTo>
                  <a:lnTo>
                    <a:pt x="38123" y="34402"/>
                  </a:lnTo>
                  <a:lnTo>
                    <a:pt x="33958" y="34402"/>
                  </a:lnTo>
                  <a:lnTo>
                    <a:pt x="33958" y="30241"/>
                  </a:lnTo>
                  <a:close/>
                  <a:moveTo>
                    <a:pt x="43238" y="30241"/>
                  </a:moveTo>
                  <a:lnTo>
                    <a:pt x="43238" y="34402"/>
                  </a:lnTo>
                  <a:lnTo>
                    <a:pt x="39077" y="34402"/>
                  </a:lnTo>
                  <a:lnTo>
                    <a:pt x="39077" y="30241"/>
                  </a:lnTo>
                  <a:close/>
                  <a:moveTo>
                    <a:pt x="48358" y="30241"/>
                  </a:moveTo>
                  <a:lnTo>
                    <a:pt x="48358" y="34402"/>
                  </a:lnTo>
                  <a:lnTo>
                    <a:pt x="44193" y="34402"/>
                  </a:lnTo>
                  <a:lnTo>
                    <a:pt x="44193" y="30241"/>
                  </a:lnTo>
                  <a:close/>
                  <a:moveTo>
                    <a:pt x="53512" y="30241"/>
                  </a:moveTo>
                  <a:lnTo>
                    <a:pt x="53512" y="34402"/>
                  </a:lnTo>
                  <a:lnTo>
                    <a:pt x="49312" y="34402"/>
                  </a:lnTo>
                  <a:lnTo>
                    <a:pt x="49312" y="30241"/>
                  </a:lnTo>
                  <a:close/>
                  <a:moveTo>
                    <a:pt x="58627" y="30241"/>
                  </a:moveTo>
                  <a:lnTo>
                    <a:pt x="58627" y="34402"/>
                  </a:lnTo>
                  <a:lnTo>
                    <a:pt x="54466" y="34402"/>
                  </a:lnTo>
                  <a:lnTo>
                    <a:pt x="54466" y="30241"/>
                  </a:lnTo>
                  <a:close/>
                  <a:moveTo>
                    <a:pt x="63747" y="30241"/>
                  </a:moveTo>
                  <a:lnTo>
                    <a:pt x="63747" y="34402"/>
                  </a:lnTo>
                  <a:lnTo>
                    <a:pt x="59582" y="34402"/>
                  </a:lnTo>
                  <a:lnTo>
                    <a:pt x="59582" y="30241"/>
                  </a:lnTo>
                  <a:close/>
                  <a:moveTo>
                    <a:pt x="68862" y="30241"/>
                  </a:moveTo>
                  <a:lnTo>
                    <a:pt x="68862" y="34402"/>
                  </a:lnTo>
                  <a:lnTo>
                    <a:pt x="64701" y="34402"/>
                  </a:lnTo>
                  <a:lnTo>
                    <a:pt x="64701" y="30241"/>
                  </a:lnTo>
                  <a:close/>
                  <a:moveTo>
                    <a:pt x="73982" y="30241"/>
                  </a:moveTo>
                  <a:lnTo>
                    <a:pt x="73982" y="34402"/>
                  </a:lnTo>
                  <a:lnTo>
                    <a:pt x="69817" y="34402"/>
                  </a:lnTo>
                  <a:lnTo>
                    <a:pt x="69817" y="30241"/>
                  </a:lnTo>
                  <a:close/>
                  <a:moveTo>
                    <a:pt x="79101" y="30241"/>
                  </a:moveTo>
                  <a:lnTo>
                    <a:pt x="79101" y="34402"/>
                  </a:lnTo>
                  <a:lnTo>
                    <a:pt x="74936" y="34402"/>
                  </a:lnTo>
                  <a:lnTo>
                    <a:pt x="74936" y="30241"/>
                  </a:lnTo>
                  <a:close/>
                  <a:moveTo>
                    <a:pt x="84220" y="30241"/>
                  </a:moveTo>
                  <a:lnTo>
                    <a:pt x="84220" y="34402"/>
                  </a:lnTo>
                  <a:lnTo>
                    <a:pt x="80055" y="34402"/>
                  </a:lnTo>
                  <a:lnTo>
                    <a:pt x="80055" y="30241"/>
                  </a:lnTo>
                  <a:close/>
                  <a:moveTo>
                    <a:pt x="89336" y="30241"/>
                  </a:moveTo>
                  <a:lnTo>
                    <a:pt x="89336" y="34402"/>
                  </a:lnTo>
                  <a:lnTo>
                    <a:pt x="85175" y="34402"/>
                  </a:lnTo>
                  <a:lnTo>
                    <a:pt x="85175" y="30241"/>
                  </a:lnTo>
                  <a:close/>
                  <a:moveTo>
                    <a:pt x="94455" y="30241"/>
                  </a:moveTo>
                  <a:lnTo>
                    <a:pt x="94455" y="34402"/>
                  </a:lnTo>
                  <a:lnTo>
                    <a:pt x="90290" y="34402"/>
                  </a:lnTo>
                  <a:lnTo>
                    <a:pt x="90290" y="30241"/>
                  </a:lnTo>
                  <a:close/>
                  <a:moveTo>
                    <a:pt x="7414" y="30241"/>
                  </a:moveTo>
                  <a:lnTo>
                    <a:pt x="7414" y="34406"/>
                  </a:lnTo>
                  <a:lnTo>
                    <a:pt x="3249" y="34406"/>
                  </a:lnTo>
                  <a:lnTo>
                    <a:pt x="3249" y="30241"/>
                  </a:lnTo>
                  <a:close/>
                  <a:moveTo>
                    <a:pt x="7414" y="35360"/>
                  </a:moveTo>
                  <a:lnTo>
                    <a:pt x="7414" y="39522"/>
                  </a:lnTo>
                  <a:lnTo>
                    <a:pt x="3249" y="39522"/>
                  </a:lnTo>
                  <a:lnTo>
                    <a:pt x="3249" y="35360"/>
                  </a:lnTo>
                  <a:close/>
                  <a:moveTo>
                    <a:pt x="12530" y="35357"/>
                  </a:moveTo>
                  <a:lnTo>
                    <a:pt x="12530" y="39522"/>
                  </a:lnTo>
                  <a:lnTo>
                    <a:pt x="8369" y="39522"/>
                  </a:lnTo>
                  <a:lnTo>
                    <a:pt x="8369" y="35357"/>
                  </a:lnTo>
                  <a:close/>
                  <a:moveTo>
                    <a:pt x="17649" y="35357"/>
                  </a:moveTo>
                  <a:lnTo>
                    <a:pt x="17649" y="39522"/>
                  </a:lnTo>
                  <a:lnTo>
                    <a:pt x="13484" y="39522"/>
                  </a:lnTo>
                  <a:lnTo>
                    <a:pt x="13484" y="35357"/>
                  </a:lnTo>
                  <a:close/>
                  <a:moveTo>
                    <a:pt x="22768" y="35357"/>
                  </a:moveTo>
                  <a:lnTo>
                    <a:pt x="22768" y="39522"/>
                  </a:lnTo>
                  <a:lnTo>
                    <a:pt x="18604" y="39522"/>
                  </a:lnTo>
                  <a:lnTo>
                    <a:pt x="18604" y="35357"/>
                  </a:lnTo>
                  <a:close/>
                  <a:moveTo>
                    <a:pt x="27888" y="35357"/>
                  </a:moveTo>
                  <a:lnTo>
                    <a:pt x="27888" y="39522"/>
                  </a:lnTo>
                  <a:lnTo>
                    <a:pt x="23723" y="39522"/>
                  </a:lnTo>
                  <a:lnTo>
                    <a:pt x="23723" y="35357"/>
                  </a:lnTo>
                  <a:close/>
                  <a:moveTo>
                    <a:pt x="33003" y="35357"/>
                  </a:moveTo>
                  <a:lnTo>
                    <a:pt x="33003" y="39522"/>
                  </a:lnTo>
                  <a:lnTo>
                    <a:pt x="28842" y="39522"/>
                  </a:lnTo>
                  <a:lnTo>
                    <a:pt x="28842" y="35357"/>
                  </a:lnTo>
                  <a:close/>
                  <a:moveTo>
                    <a:pt x="38123" y="35357"/>
                  </a:moveTo>
                  <a:lnTo>
                    <a:pt x="38123" y="39522"/>
                  </a:lnTo>
                  <a:lnTo>
                    <a:pt x="33958" y="39522"/>
                  </a:lnTo>
                  <a:lnTo>
                    <a:pt x="33958" y="35357"/>
                  </a:lnTo>
                  <a:close/>
                  <a:moveTo>
                    <a:pt x="43238" y="35357"/>
                  </a:moveTo>
                  <a:lnTo>
                    <a:pt x="43238" y="39522"/>
                  </a:lnTo>
                  <a:lnTo>
                    <a:pt x="39077" y="39522"/>
                  </a:lnTo>
                  <a:lnTo>
                    <a:pt x="39077" y="35357"/>
                  </a:lnTo>
                  <a:close/>
                  <a:moveTo>
                    <a:pt x="48358" y="35357"/>
                  </a:moveTo>
                  <a:lnTo>
                    <a:pt x="48358" y="39522"/>
                  </a:lnTo>
                  <a:lnTo>
                    <a:pt x="44193" y="39522"/>
                  </a:lnTo>
                  <a:lnTo>
                    <a:pt x="44193" y="35357"/>
                  </a:lnTo>
                  <a:close/>
                  <a:moveTo>
                    <a:pt x="53512" y="35357"/>
                  </a:moveTo>
                  <a:lnTo>
                    <a:pt x="53512" y="39522"/>
                  </a:lnTo>
                  <a:lnTo>
                    <a:pt x="49312" y="39522"/>
                  </a:lnTo>
                  <a:lnTo>
                    <a:pt x="49312" y="35357"/>
                  </a:lnTo>
                  <a:close/>
                  <a:moveTo>
                    <a:pt x="58627" y="35357"/>
                  </a:moveTo>
                  <a:lnTo>
                    <a:pt x="58627" y="39522"/>
                  </a:lnTo>
                  <a:lnTo>
                    <a:pt x="54466" y="39522"/>
                  </a:lnTo>
                  <a:lnTo>
                    <a:pt x="54466" y="35357"/>
                  </a:lnTo>
                  <a:close/>
                  <a:moveTo>
                    <a:pt x="63747" y="35357"/>
                  </a:moveTo>
                  <a:lnTo>
                    <a:pt x="63747" y="39522"/>
                  </a:lnTo>
                  <a:lnTo>
                    <a:pt x="59582" y="39522"/>
                  </a:lnTo>
                  <a:lnTo>
                    <a:pt x="59582" y="35357"/>
                  </a:lnTo>
                  <a:close/>
                  <a:moveTo>
                    <a:pt x="68862" y="35357"/>
                  </a:moveTo>
                  <a:lnTo>
                    <a:pt x="68862" y="39522"/>
                  </a:lnTo>
                  <a:lnTo>
                    <a:pt x="64701" y="39522"/>
                  </a:lnTo>
                  <a:lnTo>
                    <a:pt x="64701" y="35357"/>
                  </a:lnTo>
                  <a:close/>
                  <a:moveTo>
                    <a:pt x="73982" y="35357"/>
                  </a:moveTo>
                  <a:lnTo>
                    <a:pt x="73982" y="39522"/>
                  </a:lnTo>
                  <a:lnTo>
                    <a:pt x="69817" y="39522"/>
                  </a:lnTo>
                  <a:lnTo>
                    <a:pt x="69817" y="35357"/>
                  </a:lnTo>
                  <a:close/>
                  <a:moveTo>
                    <a:pt x="79101" y="35357"/>
                  </a:moveTo>
                  <a:lnTo>
                    <a:pt x="79101" y="39522"/>
                  </a:lnTo>
                  <a:lnTo>
                    <a:pt x="74936" y="39522"/>
                  </a:lnTo>
                  <a:lnTo>
                    <a:pt x="74936" y="35357"/>
                  </a:lnTo>
                  <a:close/>
                  <a:moveTo>
                    <a:pt x="84220" y="35357"/>
                  </a:moveTo>
                  <a:lnTo>
                    <a:pt x="84220" y="39522"/>
                  </a:lnTo>
                  <a:lnTo>
                    <a:pt x="80055" y="39522"/>
                  </a:lnTo>
                  <a:lnTo>
                    <a:pt x="80055" y="35357"/>
                  </a:lnTo>
                  <a:close/>
                  <a:moveTo>
                    <a:pt x="89336" y="35357"/>
                  </a:moveTo>
                  <a:lnTo>
                    <a:pt x="89336" y="39522"/>
                  </a:lnTo>
                  <a:lnTo>
                    <a:pt x="85175" y="39522"/>
                  </a:lnTo>
                  <a:lnTo>
                    <a:pt x="85175" y="35357"/>
                  </a:lnTo>
                  <a:close/>
                  <a:moveTo>
                    <a:pt x="94455" y="35357"/>
                  </a:moveTo>
                  <a:lnTo>
                    <a:pt x="94455" y="39522"/>
                  </a:lnTo>
                  <a:lnTo>
                    <a:pt x="90290" y="39522"/>
                  </a:lnTo>
                  <a:lnTo>
                    <a:pt x="90290" y="35357"/>
                  </a:lnTo>
                  <a:close/>
                  <a:moveTo>
                    <a:pt x="7414" y="40476"/>
                  </a:moveTo>
                  <a:lnTo>
                    <a:pt x="7414" y="44641"/>
                  </a:lnTo>
                  <a:lnTo>
                    <a:pt x="3249" y="44641"/>
                  </a:lnTo>
                  <a:lnTo>
                    <a:pt x="3249" y="40476"/>
                  </a:lnTo>
                  <a:close/>
                  <a:moveTo>
                    <a:pt x="12530" y="40476"/>
                  </a:moveTo>
                  <a:lnTo>
                    <a:pt x="12530" y="44641"/>
                  </a:lnTo>
                  <a:lnTo>
                    <a:pt x="8369" y="44641"/>
                  </a:lnTo>
                  <a:lnTo>
                    <a:pt x="8369" y="40476"/>
                  </a:lnTo>
                  <a:close/>
                  <a:moveTo>
                    <a:pt x="17649" y="40476"/>
                  </a:moveTo>
                  <a:lnTo>
                    <a:pt x="17649" y="44641"/>
                  </a:lnTo>
                  <a:lnTo>
                    <a:pt x="13484" y="44641"/>
                  </a:lnTo>
                  <a:lnTo>
                    <a:pt x="13484" y="40476"/>
                  </a:lnTo>
                  <a:close/>
                  <a:moveTo>
                    <a:pt x="22768" y="40476"/>
                  </a:moveTo>
                  <a:lnTo>
                    <a:pt x="22768" y="44641"/>
                  </a:lnTo>
                  <a:lnTo>
                    <a:pt x="18604" y="44641"/>
                  </a:lnTo>
                  <a:lnTo>
                    <a:pt x="18604" y="40476"/>
                  </a:lnTo>
                  <a:close/>
                  <a:moveTo>
                    <a:pt x="27888" y="40476"/>
                  </a:moveTo>
                  <a:lnTo>
                    <a:pt x="27888" y="44641"/>
                  </a:lnTo>
                  <a:lnTo>
                    <a:pt x="23723" y="44641"/>
                  </a:lnTo>
                  <a:lnTo>
                    <a:pt x="23723" y="40476"/>
                  </a:lnTo>
                  <a:close/>
                  <a:moveTo>
                    <a:pt x="33003" y="40476"/>
                  </a:moveTo>
                  <a:lnTo>
                    <a:pt x="33003" y="44641"/>
                  </a:lnTo>
                  <a:lnTo>
                    <a:pt x="28842" y="44641"/>
                  </a:lnTo>
                  <a:lnTo>
                    <a:pt x="28842" y="40476"/>
                  </a:lnTo>
                  <a:close/>
                  <a:moveTo>
                    <a:pt x="38123" y="40476"/>
                  </a:moveTo>
                  <a:lnTo>
                    <a:pt x="38123" y="44641"/>
                  </a:lnTo>
                  <a:lnTo>
                    <a:pt x="33958" y="44641"/>
                  </a:lnTo>
                  <a:lnTo>
                    <a:pt x="33958" y="40476"/>
                  </a:lnTo>
                  <a:close/>
                  <a:moveTo>
                    <a:pt x="43238" y="40476"/>
                  </a:moveTo>
                  <a:lnTo>
                    <a:pt x="43238" y="44641"/>
                  </a:lnTo>
                  <a:lnTo>
                    <a:pt x="39077" y="44641"/>
                  </a:lnTo>
                  <a:lnTo>
                    <a:pt x="39077" y="40476"/>
                  </a:lnTo>
                  <a:close/>
                  <a:moveTo>
                    <a:pt x="48358" y="40476"/>
                  </a:moveTo>
                  <a:lnTo>
                    <a:pt x="48358" y="44641"/>
                  </a:lnTo>
                  <a:lnTo>
                    <a:pt x="44193" y="44641"/>
                  </a:lnTo>
                  <a:lnTo>
                    <a:pt x="44193" y="40476"/>
                  </a:lnTo>
                  <a:close/>
                  <a:moveTo>
                    <a:pt x="53512" y="40476"/>
                  </a:moveTo>
                  <a:lnTo>
                    <a:pt x="53512" y="44641"/>
                  </a:lnTo>
                  <a:lnTo>
                    <a:pt x="49312" y="44641"/>
                  </a:lnTo>
                  <a:lnTo>
                    <a:pt x="49312" y="40476"/>
                  </a:lnTo>
                  <a:close/>
                  <a:moveTo>
                    <a:pt x="58627" y="40476"/>
                  </a:moveTo>
                  <a:lnTo>
                    <a:pt x="58627" y="44641"/>
                  </a:lnTo>
                  <a:lnTo>
                    <a:pt x="54466" y="44641"/>
                  </a:lnTo>
                  <a:lnTo>
                    <a:pt x="54466" y="40476"/>
                  </a:lnTo>
                  <a:close/>
                  <a:moveTo>
                    <a:pt x="63747" y="40476"/>
                  </a:moveTo>
                  <a:lnTo>
                    <a:pt x="63747" y="44641"/>
                  </a:lnTo>
                  <a:lnTo>
                    <a:pt x="59582" y="44641"/>
                  </a:lnTo>
                  <a:lnTo>
                    <a:pt x="59582" y="40476"/>
                  </a:lnTo>
                  <a:close/>
                  <a:moveTo>
                    <a:pt x="68862" y="40476"/>
                  </a:moveTo>
                  <a:lnTo>
                    <a:pt x="68862" y="44641"/>
                  </a:lnTo>
                  <a:lnTo>
                    <a:pt x="64701" y="44641"/>
                  </a:lnTo>
                  <a:lnTo>
                    <a:pt x="64701" y="40476"/>
                  </a:lnTo>
                  <a:close/>
                  <a:moveTo>
                    <a:pt x="73982" y="40476"/>
                  </a:moveTo>
                  <a:lnTo>
                    <a:pt x="73982" y="44641"/>
                  </a:lnTo>
                  <a:lnTo>
                    <a:pt x="69817" y="44641"/>
                  </a:lnTo>
                  <a:lnTo>
                    <a:pt x="69817" y="40476"/>
                  </a:lnTo>
                  <a:close/>
                  <a:moveTo>
                    <a:pt x="79101" y="40476"/>
                  </a:moveTo>
                  <a:lnTo>
                    <a:pt x="79101" y="44641"/>
                  </a:lnTo>
                  <a:lnTo>
                    <a:pt x="74936" y="44641"/>
                  </a:lnTo>
                  <a:lnTo>
                    <a:pt x="74936" y="40476"/>
                  </a:lnTo>
                  <a:close/>
                  <a:moveTo>
                    <a:pt x="84220" y="40476"/>
                  </a:moveTo>
                  <a:lnTo>
                    <a:pt x="84220" y="44641"/>
                  </a:lnTo>
                  <a:lnTo>
                    <a:pt x="80055" y="44641"/>
                  </a:lnTo>
                  <a:lnTo>
                    <a:pt x="80055" y="40476"/>
                  </a:lnTo>
                  <a:close/>
                  <a:moveTo>
                    <a:pt x="89336" y="40476"/>
                  </a:moveTo>
                  <a:lnTo>
                    <a:pt x="89336" y="44641"/>
                  </a:lnTo>
                  <a:lnTo>
                    <a:pt x="85175" y="44641"/>
                  </a:lnTo>
                  <a:lnTo>
                    <a:pt x="85175" y="40476"/>
                  </a:lnTo>
                  <a:close/>
                  <a:moveTo>
                    <a:pt x="94455" y="40476"/>
                  </a:moveTo>
                  <a:lnTo>
                    <a:pt x="94455" y="44641"/>
                  </a:lnTo>
                  <a:lnTo>
                    <a:pt x="90290" y="44641"/>
                  </a:lnTo>
                  <a:lnTo>
                    <a:pt x="90290" y="40476"/>
                  </a:lnTo>
                  <a:close/>
                  <a:moveTo>
                    <a:pt x="7414" y="45595"/>
                  </a:moveTo>
                  <a:lnTo>
                    <a:pt x="7414" y="49760"/>
                  </a:lnTo>
                  <a:lnTo>
                    <a:pt x="3249" y="49760"/>
                  </a:lnTo>
                  <a:lnTo>
                    <a:pt x="3249" y="45595"/>
                  </a:lnTo>
                  <a:close/>
                  <a:moveTo>
                    <a:pt x="12530" y="45595"/>
                  </a:moveTo>
                  <a:lnTo>
                    <a:pt x="12530" y="49760"/>
                  </a:lnTo>
                  <a:lnTo>
                    <a:pt x="8369" y="49760"/>
                  </a:lnTo>
                  <a:lnTo>
                    <a:pt x="8369" y="45595"/>
                  </a:lnTo>
                  <a:close/>
                  <a:moveTo>
                    <a:pt x="17649" y="45595"/>
                  </a:moveTo>
                  <a:lnTo>
                    <a:pt x="17649" y="49760"/>
                  </a:lnTo>
                  <a:lnTo>
                    <a:pt x="13484" y="49760"/>
                  </a:lnTo>
                  <a:lnTo>
                    <a:pt x="13484" y="45595"/>
                  </a:lnTo>
                  <a:close/>
                  <a:moveTo>
                    <a:pt x="22768" y="45595"/>
                  </a:moveTo>
                  <a:lnTo>
                    <a:pt x="22768" y="49760"/>
                  </a:lnTo>
                  <a:lnTo>
                    <a:pt x="18604" y="49760"/>
                  </a:lnTo>
                  <a:lnTo>
                    <a:pt x="18604" y="45595"/>
                  </a:lnTo>
                  <a:close/>
                  <a:moveTo>
                    <a:pt x="27888" y="45595"/>
                  </a:moveTo>
                  <a:lnTo>
                    <a:pt x="27888" y="49760"/>
                  </a:lnTo>
                  <a:lnTo>
                    <a:pt x="23723" y="49760"/>
                  </a:lnTo>
                  <a:lnTo>
                    <a:pt x="23723" y="45595"/>
                  </a:lnTo>
                  <a:close/>
                  <a:moveTo>
                    <a:pt x="33003" y="45595"/>
                  </a:moveTo>
                  <a:lnTo>
                    <a:pt x="33003" y="49760"/>
                  </a:lnTo>
                  <a:lnTo>
                    <a:pt x="28842" y="49760"/>
                  </a:lnTo>
                  <a:lnTo>
                    <a:pt x="28842" y="45595"/>
                  </a:lnTo>
                  <a:close/>
                  <a:moveTo>
                    <a:pt x="38123" y="45595"/>
                  </a:moveTo>
                  <a:lnTo>
                    <a:pt x="38123" y="49760"/>
                  </a:lnTo>
                  <a:lnTo>
                    <a:pt x="33958" y="49760"/>
                  </a:lnTo>
                  <a:lnTo>
                    <a:pt x="33958" y="45595"/>
                  </a:lnTo>
                  <a:close/>
                  <a:moveTo>
                    <a:pt x="43238" y="45595"/>
                  </a:moveTo>
                  <a:lnTo>
                    <a:pt x="43238" y="49760"/>
                  </a:lnTo>
                  <a:lnTo>
                    <a:pt x="39077" y="49760"/>
                  </a:lnTo>
                  <a:lnTo>
                    <a:pt x="39077" y="45595"/>
                  </a:lnTo>
                  <a:close/>
                  <a:moveTo>
                    <a:pt x="48358" y="45595"/>
                  </a:moveTo>
                  <a:lnTo>
                    <a:pt x="48358" y="49760"/>
                  </a:lnTo>
                  <a:lnTo>
                    <a:pt x="44193" y="49760"/>
                  </a:lnTo>
                  <a:lnTo>
                    <a:pt x="44193" y="45595"/>
                  </a:lnTo>
                  <a:close/>
                  <a:moveTo>
                    <a:pt x="53512" y="45595"/>
                  </a:moveTo>
                  <a:lnTo>
                    <a:pt x="53512" y="49760"/>
                  </a:lnTo>
                  <a:lnTo>
                    <a:pt x="49312" y="49760"/>
                  </a:lnTo>
                  <a:lnTo>
                    <a:pt x="49312" y="45595"/>
                  </a:lnTo>
                  <a:close/>
                  <a:moveTo>
                    <a:pt x="58627" y="45595"/>
                  </a:moveTo>
                  <a:lnTo>
                    <a:pt x="58627" y="49760"/>
                  </a:lnTo>
                  <a:lnTo>
                    <a:pt x="54466" y="49760"/>
                  </a:lnTo>
                  <a:lnTo>
                    <a:pt x="54466" y="45595"/>
                  </a:lnTo>
                  <a:close/>
                  <a:moveTo>
                    <a:pt x="63747" y="45595"/>
                  </a:moveTo>
                  <a:lnTo>
                    <a:pt x="63747" y="49760"/>
                  </a:lnTo>
                  <a:lnTo>
                    <a:pt x="59582" y="49760"/>
                  </a:lnTo>
                  <a:lnTo>
                    <a:pt x="59582" y="45595"/>
                  </a:lnTo>
                  <a:close/>
                  <a:moveTo>
                    <a:pt x="68862" y="45595"/>
                  </a:moveTo>
                  <a:lnTo>
                    <a:pt x="68862" y="49760"/>
                  </a:lnTo>
                  <a:lnTo>
                    <a:pt x="64701" y="49760"/>
                  </a:lnTo>
                  <a:lnTo>
                    <a:pt x="64701" y="45595"/>
                  </a:lnTo>
                  <a:close/>
                  <a:moveTo>
                    <a:pt x="73982" y="45595"/>
                  </a:moveTo>
                  <a:lnTo>
                    <a:pt x="73982" y="49760"/>
                  </a:lnTo>
                  <a:lnTo>
                    <a:pt x="69817" y="49760"/>
                  </a:lnTo>
                  <a:lnTo>
                    <a:pt x="69817" y="45595"/>
                  </a:lnTo>
                  <a:close/>
                  <a:moveTo>
                    <a:pt x="79101" y="45595"/>
                  </a:moveTo>
                  <a:lnTo>
                    <a:pt x="79101" y="49760"/>
                  </a:lnTo>
                  <a:lnTo>
                    <a:pt x="74936" y="49760"/>
                  </a:lnTo>
                  <a:lnTo>
                    <a:pt x="74936" y="45595"/>
                  </a:lnTo>
                  <a:close/>
                  <a:moveTo>
                    <a:pt x="84220" y="45595"/>
                  </a:moveTo>
                  <a:lnTo>
                    <a:pt x="84220" y="49760"/>
                  </a:lnTo>
                  <a:lnTo>
                    <a:pt x="80055" y="49760"/>
                  </a:lnTo>
                  <a:lnTo>
                    <a:pt x="80055" y="45595"/>
                  </a:lnTo>
                  <a:close/>
                  <a:moveTo>
                    <a:pt x="89336" y="45595"/>
                  </a:moveTo>
                  <a:lnTo>
                    <a:pt x="89336" y="49760"/>
                  </a:lnTo>
                  <a:lnTo>
                    <a:pt x="85175" y="49760"/>
                  </a:lnTo>
                  <a:lnTo>
                    <a:pt x="85175" y="45595"/>
                  </a:lnTo>
                  <a:close/>
                  <a:moveTo>
                    <a:pt x="94455" y="45595"/>
                  </a:moveTo>
                  <a:lnTo>
                    <a:pt x="94455" y="49760"/>
                  </a:lnTo>
                  <a:lnTo>
                    <a:pt x="90290" y="49760"/>
                  </a:lnTo>
                  <a:lnTo>
                    <a:pt x="90290" y="45595"/>
                  </a:lnTo>
                  <a:close/>
                  <a:moveTo>
                    <a:pt x="7414" y="50715"/>
                  </a:moveTo>
                  <a:lnTo>
                    <a:pt x="7414" y="54876"/>
                  </a:lnTo>
                  <a:lnTo>
                    <a:pt x="3249" y="54876"/>
                  </a:lnTo>
                  <a:lnTo>
                    <a:pt x="3249" y="50715"/>
                  </a:lnTo>
                  <a:close/>
                  <a:moveTo>
                    <a:pt x="12530" y="50715"/>
                  </a:moveTo>
                  <a:lnTo>
                    <a:pt x="12530" y="54876"/>
                  </a:lnTo>
                  <a:lnTo>
                    <a:pt x="8369" y="54876"/>
                  </a:lnTo>
                  <a:lnTo>
                    <a:pt x="8369" y="50715"/>
                  </a:lnTo>
                  <a:close/>
                  <a:moveTo>
                    <a:pt x="17649" y="50715"/>
                  </a:moveTo>
                  <a:lnTo>
                    <a:pt x="17649" y="54876"/>
                  </a:lnTo>
                  <a:lnTo>
                    <a:pt x="13484" y="54876"/>
                  </a:lnTo>
                  <a:lnTo>
                    <a:pt x="13484" y="50715"/>
                  </a:lnTo>
                  <a:close/>
                  <a:moveTo>
                    <a:pt x="22768" y="50715"/>
                  </a:moveTo>
                  <a:lnTo>
                    <a:pt x="22768" y="54876"/>
                  </a:lnTo>
                  <a:lnTo>
                    <a:pt x="18604" y="54876"/>
                  </a:lnTo>
                  <a:lnTo>
                    <a:pt x="18604" y="50715"/>
                  </a:lnTo>
                  <a:close/>
                  <a:moveTo>
                    <a:pt x="27888" y="50715"/>
                  </a:moveTo>
                  <a:lnTo>
                    <a:pt x="27888" y="54876"/>
                  </a:lnTo>
                  <a:lnTo>
                    <a:pt x="23723" y="54876"/>
                  </a:lnTo>
                  <a:lnTo>
                    <a:pt x="23723" y="50715"/>
                  </a:lnTo>
                  <a:close/>
                  <a:moveTo>
                    <a:pt x="33003" y="50715"/>
                  </a:moveTo>
                  <a:lnTo>
                    <a:pt x="33003" y="54876"/>
                  </a:lnTo>
                  <a:lnTo>
                    <a:pt x="28842" y="54876"/>
                  </a:lnTo>
                  <a:lnTo>
                    <a:pt x="28842" y="50715"/>
                  </a:lnTo>
                  <a:close/>
                  <a:moveTo>
                    <a:pt x="38123" y="50715"/>
                  </a:moveTo>
                  <a:lnTo>
                    <a:pt x="38123" y="54876"/>
                  </a:lnTo>
                  <a:lnTo>
                    <a:pt x="33958" y="54876"/>
                  </a:lnTo>
                  <a:lnTo>
                    <a:pt x="33958" y="50715"/>
                  </a:lnTo>
                  <a:close/>
                  <a:moveTo>
                    <a:pt x="43238" y="50715"/>
                  </a:moveTo>
                  <a:lnTo>
                    <a:pt x="43238" y="54876"/>
                  </a:lnTo>
                  <a:lnTo>
                    <a:pt x="39077" y="54876"/>
                  </a:lnTo>
                  <a:lnTo>
                    <a:pt x="39077" y="50715"/>
                  </a:lnTo>
                  <a:close/>
                  <a:moveTo>
                    <a:pt x="48358" y="50715"/>
                  </a:moveTo>
                  <a:lnTo>
                    <a:pt x="48358" y="54876"/>
                  </a:lnTo>
                  <a:lnTo>
                    <a:pt x="44193" y="54876"/>
                  </a:lnTo>
                  <a:lnTo>
                    <a:pt x="44193" y="50715"/>
                  </a:lnTo>
                  <a:close/>
                  <a:moveTo>
                    <a:pt x="53512" y="50715"/>
                  </a:moveTo>
                  <a:lnTo>
                    <a:pt x="53512" y="54876"/>
                  </a:lnTo>
                  <a:lnTo>
                    <a:pt x="49312" y="54876"/>
                  </a:lnTo>
                  <a:lnTo>
                    <a:pt x="49312" y="50715"/>
                  </a:lnTo>
                  <a:close/>
                  <a:moveTo>
                    <a:pt x="58627" y="50715"/>
                  </a:moveTo>
                  <a:lnTo>
                    <a:pt x="58627" y="54876"/>
                  </a:lnTo>
                  <a:lnTo>
                    <a:pt x="54466" y="54876"/>
                  </a:lnTo>
                  <a:lnTo>
                    <a:pt x="54466" y="50715"/>
                  </a:lnTo>
                  <a:close/>
                  <a:moveTo>
                    <a:pt x="63747" y="50715"/>
                  </a:moveTo>
                  <a:lnTo>
                    <a:pt x="63747" y="54876"/>
                  </a:lnTo>
                  <a:lnTo>
                    <a:pt x="59582" y="54876"/>
                  </a:lnTo>
                  <a:lnTo>
                    <a:pt x="59582" y="50715"/>
                  </a:lnTo>
                  <a:close/>
                  <a:moveTo>
                    <a:pt x="68862" y="50715"/>
                  </a:moveTo>
                  <a:lnTo>
                    <a:pt x="68862" y="54876"/>
                  </a:lnTo>
                  <a:lnTo>
                    <a:pt x="64701" y="54876"/>
                  </a:lnTo>
                  <a:lnTo>
                    <a:pt x="64701" y="50715"/>
                  </a:lnTo>
                  <a:close/>
                  <a:moveTo>
                    <a:pt x="73982" y="50715"/>
                  </a:moveTo>
                  <a:lnTo>
                    <a:pt x="73982" y="54876"/>
                  </a:lnTo>
                  <a:lnTo>
                    <a:pt x="69817" y="54876"/>
                  </a:lnTo>
                  <a:lnTo>
                    <a:pt x="69817" y="50715"/>
                  </a:lnTo>
                  <a:close/>
                  <a:moveTo>
                    <a:pt x="79101" y="50715"/>
                  </a:moveTo>
                  <a:lnTo>
                    <a:pt x="79101" y="54876"/>
                  </a:lnTo>
                  <a:lnTo>
                    <a:pt x="74936" y="54876"/>
                  </a:lnTo>
                  <a:lnTo>
                    <a:pt x="74936" y="50715"/>
                  </a:lnTo>
                  <a:close/>
                  <a:moveTo>
                    <a:pt x="84220" y="50715"/>
                  </a:moveTo>
                  <a:lnTo>
                    <a:pt x="84220" y="54876"/>
                  </a:lnTo>
                  <a:lnTo>
                    <a:pt x="80055" y="54876"/>
                  </a:lnTo>
                  <a:lnTo>
                    <a:pt x="80055" y="50715"/>
                  </a:lnTo>
                  <a:close/>
                  <a:moveTo>
                    <a:pt x="89336" y="50715"/>
                  </a:moveTo>
                  <a:lnTo>
                    <a:pt x="89336" y="54876"/>
                  </a:lnTo>
                  <a:lnTo>
                    <a:pt x="85175" y="54876"/>
                  </a:lnTo>
                  <a:lnTo>
                    <a:pt x="85175" y="50715"/>
                  </a:lnTo>
                  <a:close/>
                  <a:moveTo>
                    <a:pt x="94455" y="50715"/>
                  </a:moveTo>
                  <a:lnTo>
                    <a:pt x="94455" y="54876"/>
                  </a:lnTo>
                  <a:lnTo>
                    <a:pt x="90290" y="54876"/>
                  </a:lnTo>
                  <a:lnTo>
                    <a:pt x="90290" y="50715"/>
                  </a:lnTo>
                  <a:close/>
                  <a:moveTo>
                    <a:pt x="7414" y="55830"/>
                  </a:moveTo>
                  <a:lnTo>
                    <a:pt x="7414" y="59995"/>
                  </a:lnTo>
                  <a:lnTo>
                    <a:pt x="3249" y="59995"/>
                  </a:lnTo>
                  <a:lnTo>
                    <a:pt x="3249" y="55830"/>
                  </a:lnTo>
                  <a:close/>
                  <a:moveTo>
                    <a:pt x="12530" y="55830"/>
                  </a:moveTo>
                  <a:lnTo>
                    <a:pt x="12530" y="59995"/>
                  </a:lnTo>
                  <a:lnTo>
                    <a:pt x="8369" y="59995"/>
                  </a:lnTo>
                  <a:lnTo>
                    <a:pt x="8369" y="55830"/>
                  </a:lnTo>
                  <a:close/>
                  <a:moveTo>
                    <a:pt x="17649" y="55830"/>
                  </a:moveTo>
                  <a:lnTo>
                    <a:pt x="17649" y="59995"/>
                  </a:lnTo>
                  <a:lnTo>
                    <a:pt x="13484" y="59995"/>
                  </a:lnTo>
                  <a:lnTo>
                    <a:pt x="13484" y="55830"/>
                  </a:lnTo>
                  <a:close/>
                  <a:moveTo>
                    <a:pt x="22768" y="55830"/>
                  </a:moveTo>
                  <a:lnTo>
                    <a:pt x="22768" y="59995"/>
                  </a:lnTo>
                  <a:lnTo>
                    <a:pt x="18604" y="59995"/>
                  </a:lnTo>
                  <a:lnTo>
                    <a:pt x="18604" y="55830"/>
                  </a:lnTo>
                  <a:close/>
                  <a:moveTo>
                    <a:pt x="27888" y="55830"/>
                  </a:moveTo>
                  <a:lnTo>
                    <a:pt x="27888" y="59995"/>
                  </a:lnTo>
                  <a:lnTo>
                    <a:pt x="23723" y="59995"/>
                  </a:lnTo>
                  <a:lnTo>
                    <a:pt x="23723" y="55830"/>
                  </a:lnTo>
                  <a:close/>
                  <a:moveTo>
                    <a:pt x="33003" y="55830"/>
                  </a:moveTo>
                  <a:lnTo>
                    <a:pt x="33003" y="59995"/>
                  </a:lnTo>
                  <a:lnTo>
                    <a:pt x="28842" y="59995"/>
                  </a:lnTo>
                  <a:lnTo>
                    <a:pt x="28842" y="55830"/>
                  </a:lnTo>
                  <a:close/>
                  <a:moveTo>
                    <a:pt x="38123" y="55830"/>
                  </a:moveTo>
                  <a:lnTo>
                    <a:pt x="38123" y="59995"/>
                  </a:lnTo>
                  <a:lnTo>
                    <a:pt x="33958" y="59995"/>
                  </a:lnTo>
                  <a:lnTo>
                    <a:pt x="33958" y="55830"/>
                  </a:lnTo>
                  <a:close/>
                  <a:moveTo>
                    <a:pt x="43238" y="55830"/>
                  </a:moveTo>
                  <a:lnTo>
                    <a:pt x="43238" y="59995"/>
                  </a:lnTo>
                  <a:lnTo>
                    <a:pt x="39077" y="59995"/>
                  </a:lnTo>
                  <a:lnTo>
                    <a:pt x="39077" y="55830"/>
                  </a:lnTo>
                  <a:close/>
                  <a:moveTo>
                    <a:pt x="48358" y="55830"/>
                  </a:moveTo>
                  <a:lnTo>
                    <a:pt x="48358" y="59995"/>
                  </a:lnTo>
                  <a:lnTo>
                    <a:pt x="44193" y="59995"/>
                  </a:lnTo>
                  <a:lnTo>
                    <a:pt x="44193" y="55830"/>
                  </a:lnTo>
                  <a:close/>
                  <a:moveTo>
                    <a:pt x="53512" y="55830"/>
                  </a:moveTo>
                  <a:lnTo>
                    <a:pt x="53512" y="59995"/>
                  </a:lnTo>
                  <a:lnTo>
                    <a:pt x="49312" y="59995"/>
                  </a:lnTo>
                  <a:lnTo>
                    <a:pt x="49312" y="55830"/>
                  </a:lnTo>
                  <a:close/>
                  <a:moveTo>
                    <a:pt x="58627" y="55830"/>
                  </a:moveTo>
                  <a:lnTo>
                    <a:pt x="58627" y="59995"/>
                  </a:lnTo>
                  <a:lnTo>
                    <a:pt x="54466" y="59995"/>
                  </a:lnTo>
                  <a:lnTo>
                    <a:pt x="54466" y="55830"/>
                  </a:lnTo>
                  <a:close/>
                  <a:moveTo>
                    <a:pt x="63747" y="55830"/>
                  </a:moveTo>
                  <a:lnTo>
                    <a:pt x="63747" y="59995"/>
                  </a:lnTo>
                  <a:lnTo>
                    <a:pt x="59582" y="59995"/>
                  </a:lnTo>
                  <a:lnTo>
                    <a:pt x="59582" y="55830"/>
                  </a:lnTo>
                  <a:close/>
                  <a:moveTo>
                    <a:pt x="68862" y="55830"/>
                  </a:moveTo>
                  <a:lnTo>
                    <a:pt x="68862" y="59995"/>
                  </a:lnTo>
                  <a:lnTo>
                    <a:pt x="64701" y="59995"/>
                  </a:lnTo>
                  <a:lnTo>
                    <a:pt x="64701" y="55830"/>
                  </a:lnTo>
                  <a:close/>
                  <a:moveTo>
                    <a:pt x="73982" y="55830"/>
                  </a:moveTo>
                  <a:lnTo>
                    <a:pt x="73982" y="59995"/>
                  </a:lnTo>
                  <a:lnTo>
                    <a:pt x="69817" y="59995"/>
                  </a:lnTo>
                  <a:lnTo>
                    <a:pt x="69817" y="55830"/>
                  </a:lnTo>
                  <a:close/>
                  <a:moveTo>
                    <a:pt x="79101" y="55830"/>
                  </a:moveTo>
                  <a:lnTo>
                    <a:pt x="79101" y="59995"/>
                  </a:lnTo>
                  <a:lnTo>
                    <a:pt x="74936" y="59995"/>
                  </a:lnTo>
                  <a:lnTo>
                    <a:pt x="74936" y="55830"/>
                  </a:lnTo>
                  <a:close/>
                  <a:moveTo>
                    <a:pt x="84220" y="55830"/>
                  </a:moveTo>
                  <a:lnTo>
                    <a:pt x="84220" y="59995"/>
                  </a:lnTo>
                  <a:lnTo>
                    <a:pt x="80055" y="59995"/>
                  </a:lnTo>
                  <a:lnTo>
                    <a:pt x="80055" y="55830"/>
                  </a:lnTo>
                  <a:close/>
                  <a:moveTo>
                    <a:pt x="89336" y="55830"/>
                  </a:moveTo>
                  <a:lnTo>
                    <a:pt x="89336" y="59995"/>
                  </a:lnTo>
                  <a:lnTo>
                    <a:pt x="85175" y="59995"/>
                  </a:lnTo>
                  <a:lnTo>
                    <a:pt x="85175" y="55830"/>
                  </a:lnTo>
                  <a:close/>
                  <a:moveTo>
                    <a:pt x="94455" y="55830"/>
                  </a:moveTo>
                  <a:lnTo>
                    <a:pt x="94455" y="59995"/>
                  </a:lnTo>
                  <a:lnTo>
                    <a:pt x="90290" y="59995"/>
                  </a:lnTo>
                  <a:lnTo>
                    <a:pt x="90290" y="55830"/>
                  </a:lnTo>
                  <a:close/>
                  <a:moveTo>
                    <a:pt x="7414" y="60950"/>
                  </a:moveTo>
                  <a:lnTo>
                    <a:pt x="7414" y="65111"/>
                  </a:lnTo>
                  <a:lnTo>
                    <a:pt x="3249" y="65111"/>
                  </a:lnTo>
                  <a:lnTo>
                    <a:pt x="3249" y="60950"/>
                  </a:lnTo>
                  <a:close/>
                  <a:moveTo>
                    <a:pt x="12530" y="60950"/>
                  </a:moveTo>
                  <a:lnTo>
                    <a:pt x="12530" y="65111"/>
                  </a:lnTo>
                  <a:lnTo>
                    <a:pt x="8369" y="65111"/>
                  </a:lnTo>
                  <a:lnTo>
                    <a:pt x="8369" y="60950"/>
                  </a:lnTo>
                  <a:close/>
                  <a:moveTo>
                    <a:pt x="17649" y="60950"/>
                  </a:moveTo>
                  <a:lnTo>
                    <a:pt x="17649" y="65111"/>
                  </a:lnTo>
                  <a:lnTo>
                    <a:pt x="13484" y="65111"/>
                  </a:lnTo>
                  <a:lnTo>
                    <a:pt x="13484" y="60950"/>
                  </a:lnTo>
                  <a:close/>
                  <a:moveTo>
                    <a:pt x="22768" y="60950"/>
                  </a:moveTo>
                  <a:lnTo>
                    <a:pt x="22768" y="65111"/>
                  </a:lnTo>
                  <a:lnTo>
                    <a:pt x="18604" y="65111"/>
                  </a:lnTo>
                  <a:lnTo>
                    <a:pt x="18604" y="60950"/>
                  </a:lnTo>
                  <a:close/>
                  <a:moveTo>
                    <a:pt x="27888" y="60950"/>
                  </a:moveTo>
                  <a:lnTo>
                    <a:pt x="27888" y="65111"/>
                  </a:lnTo>
                  <a:lnTo>
                    <a:pt x="23723" y="65111"/>
                  </a:lnTo>
                  <a:lnTo>
                    <a:pt x="23723" y="60950"/>
                  </a:lnTo>
                  <a:close/>
                  <a:moveTo>
                    <a:pt x="33003" y="60950"/>
                  </a:moveTo>
                  <a:lnTo>
                    <a:pt x="33003" y="65111"/>
                  </a:lnTo>
                  <a:lnTo>
                    <a:pt x="28842" y="65111"/>
                  </a:lnTo>
                  <a:lnTo>
                    <a:pt x="28842" y="60950"/>
                  </a:lnTo>
                  <a:close/>
                  <a:moveTo>
                    <a:pt x="38123" y="60950"/>
                  </a:moveTo>
                  <a:lnTo>
                    <a:pt x="38123" y="65111"/>
                  </a:lnTo>
                  <a:lnTo>
                    <a:pt x="33958" y="65111"/>
                  </a:lnTo>
                  <a:lnTo>
                    <a:pt x="33958" y="60950"/>
                  </a:lnTo>
                  <a:close/>
                  <a:moveTo>
                    <a:pt x="43238" y="60950"/>
                  </a:moveTo>
                  <a:lnTo>
                    <a:pt x="43238" y="65111"/>
                  </a:lnTo>
                  <a:lnTo>
                    <a:pt x="39077" y="65111"/>
                  </a:lnTo>
                  <a:lnTo>
                    <a:pt x="39077" y="60950"/>
                  </a:lnTo>
                  <a:close/>
                  <a:moveTo>
                    <a:pt x="48358" y="60950"/>
                  </a:moveTo>
                  <a:lnTo>
                    <a:pt x="48358" y="65111"/>
                  </a:lnTo>
                  <a:lnTo>
                    <a:pt x="44193" y="65111"/>
                  </a:lnTo>
                  <a:lnTo>
                    <a:pt x="44193" y="60950"/>
                  </a:lnTo>
                  <a:close/>
                  <a:moveTo>
                    <a:pt x="53512" y="60950"/>
                  </a:moveTo>
                  <a:lnTo>
                    <a:pt x="53512" y="65111"/>
                  </a:lnTo>
                  <a:lnTo>
                    <a:pt x="49312" y="65111"/>
                  </a:lnTo>
                  <a:lnTo>
                    <a:pt x="49312" y="60950"/>
                  </a:lnTo>
                  <a:close/>
                  <a:moveTo>
                    <a:pt x="58627" y="60950"/>
                  </a:moveTo>
                  <a:lnTo>
                    <a:pt x="58627" y="65111"/>
                  </a:lnTo>
                  <a:lnTo>
                    <a:pt x="54466" y="65111"/>
                  </a:lnTo>
                  <a:lnTo>
                    <a:pt x="54466" y="60950"/>
                  </a:lnTo>
                  <a:close/>
                  <a:moveTo>
                    <a:pt x="63747" y="60950"/>
                  </a:moveTo>
                  <a:lnTo>
                    <a:pt x="63747" y="65111"/>
                  </a:lnTo>
                  <a:lnTo>
                    <a:pt x="59582" y="65111"/>
                  </a:lnTo>
                  <a:lnTo>
                    <a:pt x="59582" y="60950"/>
                  </a:lnTo>
                  <a:close/>
                  <a:moveTo>
                    <a:pt x="68862" y="60950"/>
                  </a:moveTo>
                  <a:lnTo>
                    <a:pt x="68862" y="65111"/>
                  </a:lnTo>
                  <a:lnTo>
                    <a:pt x="64701" y="65111"/>
                  </a:lnTo>
                  <a:lnTo>
                    <a:pt x="64701" y="60950"/>
                  </a:lnTo>
                  <a:close/>
                  <a:moveTo>
                    <a:pt x="73982" y="60950"/>
                  </a:moveTo>
                  <a:lnTo>
                    <a:pt x="73982" y="65111"/>
                  </a:lnTo>
                  <a:lnTo>
                    <a:pt x="69817" y="65111"/>
                  </a:lnTo>
                  <a:lnTo>
                    <a:pt x="69817" y="60950"/>
                  </a:lnTo>
                  <a:close/>
                  <a:moveTo>
                    <a:pt x="79101" y="60950"/>
                  </a:moveTo>
                  <a:lnTo>
                    <a:pt x="79101" y="65111"/>
                  </a:lnTo>
                  <a:lnTo>
                    <a:pt x="74936" y="65111"/>
                  </a:lnTo>
                  <a:lnTo>
                    <a:pt x="74936" y="60950"/>
                  </a:lnTo>
                  <a:close/>
                  <a:moveTo>
                    <a:pt x="84220" y="60950"/>
                  </a:moveTo>
                  <a:lnTo>
                    <a:pt x="84220" y="65111"/>
                  </a:lnTo>
                  <a:lnTo>
                    <a:pt x="80055" y="65111"/>
                  </a:lnTo>
                  <a:lnTo>
                    <a:pt x="80055" y="60950"/>
                  </a:lnTo>
                  <a:close/>
                  <a:moveTo>
                    <a:pt x="89336" y="60950"/>
                  </a:moveTo>
                  <a:lnTo>
                    <a:pt x="89336" y="65111"/>
                  </a:lnTo>
                  <a:lnTo>
                    <a:pt x="85175" y="65111"/>
                  </a:lnTo>
                  <a:lnTo>
                    <a:pt x="85175" y="60950"/>
                  </a:lnTo>
                  <a:close/>
                  <a:moveTo>
                    <a:pt x="94455" y="60950"/>
                  </a:moveTo>
                  <a:lnTo>
                    <a:pt x="94455" y="65111"/>
                  </a:lnTo>
                  <a:lnTo>
                    <a:pt x="90290" y="65111"/>
                  </a:lnTo>
                  <a:lnTo>
                    <a:pt x="90290" y="60950"/>
                  </a:lnTo>
                  <a:close/>
                  <a:moveTo>
                    <a:pt x="7414" y="66065"/>
                  </a:moveTo>
                  <a:lnTo>
                    <a:pt x="7414" y="70230"/>
                  </a:lnTo>
                  <a:lnTo>
                    <a:pt x="3249" y="70230"/>
                  </a:lnTo>
                  <a:lnTo>
                    <a:pt x="3249" y="66065"/>
                  </a:lnTo>
                  <a:close/>
                  <a:moveTo>
                    <a:pt x="12530" y="66065"/>
                  </a:moveTo>
                  <a:lnTo>
                    <a:pt x="12530" y="70230"/>
                  </a:lnTo>
                  <a:lnTo>
                    <a:pt x="8369" y="70230"/>
                  </a:lnTo>
                  <a:lnTo>
                    <a:pt x="8369" y="66065"/>
                  </a:lnTo>
                  <a:close/>
                  <a:moveTo>
                    <a:pt x="17649" y="66065"/>
                  </a:moveTo>
                  <a:lnTo>
                    <a:pt x="17649" y="70230"/>
                  </a:lnTo>
                  <a:lnTo>
                    <a:pt x="13484" y="70230"/>
                  </a:lnTo>
                  <a:lnTo>
                    <a:pt x="13484" y="66065"/>
                  </a:lnTo>
                  <a:close/>
                  <a:moveTo>
                    <a:pt x="22768" y="66065"/>
                  </a:moveTo>
                  <a:lnTo>
                    <a:pt x="22768" y="70230"/>
                  </a:lnTo>
                  <a:lnTo>
                    <a:pt x="18604" y="70230"/>
                  </a:lnTo>
                  <a:lnTo>
                    <a:pt x="18604" y="66065"/>
                  </a:lnTo>
                  <a:close/>
                  <a:moveTo>
                    <a:pt x="27888" y="66065"/>
                  </a:moveTo>
                  <a:lnTo>
                    <a:pt x="27888" y="70230"/>
                  </a:lnTo>
                  <a:lnTo>
                    <a:pt x="23723" y="70230"/>
                  </a:lnTo>
                  <a:lnTo>
                    <a:pt x="23723" y="66065"/>
                  </a:lnTo>
                  <a:close/>
                  <a:moveTo>
                    <a:pt x="33003" y="66065"/>
                  </a:moveTo>
                  <a:lnTo>
                    <a:pt x="33003" y="70230"/>
                  </a:lnTo>
                  <a:lnTo>
                    <a:pt x="28842" y="70230"/>
                  </a:lnTo>
                  <a:lnTo>
                    <a:pt x="28842" y="66065"/>
                  </a:lnTo>
                  <a:close/>
                  <a:moveTo>
                    <a:pt x="38123" y="66065"/>
                  </a:moveTo>
                  <a:lnTo>
                    <a:pt x="38123" y="70230"/>
                  </a:lnTo>
                  <a:lnTo>
                    <a:pt x="33958" y="70230"/>
                  </a:lnTo>
                  <a:lnTo>
                    <a:pt x="33958" y="66065"/>
                  </a:lnTo>
                  <a:close/>
                  <a:moveTo>
                    <a:pt x="43238" y="66065"/>
                  </a:moveTo>
                  <a:lnTo>
                    <a:pt x="43238" y="70230"/>
                  </a:lnTo>
                  <a:lnTo>
                    <a:pt x="39077" y="70230"/>
                  </a:lnTo>
                  <a:lnTo>
                    <a:pt x="39077" y="66065"/>
                  </a:lnTo>
                  <a:close/>
                  <a:moveTo>
                    <a:pt x="48358" y="66065"/>
                  </a:moveTo>
                  <a:lnTo>
                    <a:pt x="48358" y="70230"/>
                  </a:lnTo>
                  <a:lnTo>
                    <a:pt x="44193" y="70230"/>
                  </a:lnTo>
                  <a:lnTo>
                    <a:pt x="44193" y="66065"/>
                  </a:lnTo>
                  <a:close/>
                  <a:moveTo>
                    <a:pt x="53512" y="66065"/>
                  </a:moveTo>
                  <a:lnTo>
                    <a:pt x="53512" y="70230"/>
                  </a:lnTo>
                  <a:lnTo>
                    <a:pt x="49312" y="70230"/>
                  </a:lnTo>
                  <a:lnTo>
                    <a:pt x="49312" y="66065"/>
                  </a:lnTo>
                  <a:close/>
                  <a:moveTo>
                    <a:pt x="58627" y="66065"/>
                  </a:moveTo>
                  <a:lnTo>
                    <a:pt x="58627" y="70230"/>
                  </a:lnTo>
                  <a:lnTo>
                    <a:pt x="54466" y="70230"/>
                  </a:lnTo>
                  <a:lnTo>
                    <a:pt x="54466" y="66065"/>
                  </a:lnTo>
                  <a:close/>
                  <a:moveTo>
                    <a:pt x="63747" y="66065"/>
                  </a:moveTo>
                  <a:lnTo>
                    <a:pt x="63747" y="70230"/>
                  </a:lnTo>
                  <a:lnTo>
                    <a:pt x="59582" y="70230"/>
                  </a:lnTo>
                  <a:lnTo>
                    <a:pt x="59582" y="66065"/>
                  </a:lnTo>
                  <a:close/>
                  <a:moveTo>
                    <a:pt x="68862" y="66065"/>
                  </a:moveTo>
                  <a:lnTo>
                    <a:pt x="68862" y="70230"/>
                  </a:lnTo>
                  <a:lnTo>
                    <a:pt x="64701" y="70230"/>
                  </a:lnTo>
                  <a:lnTo>
                    <a:pt x="64701" y="66065"/>
                  </a:lnTo>
                  <a:close/>
                  <a:moveTo>
                    <a:pt x="73982" y="66065"/>
                  </a:moveTo>
                  <a:lnTo>
                    <a:pt x="73982" y="70230"/>
                  </a:lnTo>
                  <a:lnTo>
                    <a:pt x="69817" y="70230"/>
                  </a:lnTo>
                  <a:lnTo>
                    <a:pt x="69817" y="66065"/>
                  </a:lnTo>
                  <a:close/>
                  <a:moveTo>
                    <a:pt x="79101" y="66065"/>
                  </a:moveTo>
                  <a:lnTo>
                    <a:pt x="79101" y="70230"/>
                  </a:lnTo>
                  <a:lnTo>
                    <a:pt x="74936" y="70230"/>
                  </a:lnTo>
                  <a:lnTo>
                    <a:pt x="74936" y="66065"/>
                  </a:lnTo>
                  <a:close/>
                  <a:moveTo>
                    <a:pt x="84220" y="66065"/>
                  </a:moveTo>
                  <a:lnTo>
                    <a:pt x="84220" y="70230"/>
                  </a:lnTo>
                  <a:lnTo>
                    <a:pt x="80055" y="70230"/>
                  </a:lnTo>
                  <a:lnTo>
                    <a:pt x="80055" y="66065"/>
                  </a:lnTo>
                  <a:close/>
                  <a:moveTo>
                    <a:pt x="89336" y="66065"/>
                  </a:moveTo>
                  <a:lnTo>
                    <a:pt x="89336" y="70230"/>
                  </a:lnTo>
                  <a:lnTo>
                    <a:pt x="85175" y="70230"/>
                  </a:lnTo>
                  <a:lnTo>
                    <a:pt x="85175" y="66065"/>
                  </a:lnTo>
                  <a:close/>
                  <a:moveTo>
                    <a:pt x="94455" y="66065"/>
                  </a:moveTo>
                  <a:lnTo>
                    <a:pt x="94455" y="70230"/>
                  </a:lnTo>
                  <a:lnTo>
                    <a:pt x="90290" y="70230"/>
                  </a:lnTo>
                  <a:lnTo>
                    <a:pt x="90290" y="66065"/>
                  </a:lnTo>
                  <a:close/>
                  <a:moveTo>
                    <a:pt x="7414" y="71185"/>
                  </a:moveTo>
                  <a:lnTo>
                    <a:pt x="7414" y="75349"/>
                  </a:lnTo>
                  <a:lnTo>
                    <a:pt x="3249" y="75349"/>
                  </a:lnTo>
                  <a:lnTo>
                    <a:pt x="3249" y="71185"/>
                  </a:lnTo>
                  <a:close/>
                  <a:moveTo>
                    <a:pt x="12530" y="71185"/>
                  </a:moveTo>
                  <a:lnTo>
                    <a:pt x="12530" y="75349"/>
                  </a:lnTo>
                  <a:lnTo>
                    <a:pt x="8369" y="75349"/>
                  </a:lnTo>
                  <a:lnTo>
                    <a:pt x="8369" y="71185"/>
                  </a:lnTo>
                  <a:close/>
                  <a:moveTo>
                    <a:pt x="17649" y="71185"/>
                  </a:moveTo>
                  <a:lnTo>
                    <a:pt x="17649" y="75349"/>
                  </a:lnTo>
                  <a:lnTo>
                    <a:pt x="13484" y="75349"/>
                  </a:lnTo>
                  <a:lnTo>
                    <a:pt x="13484" y="71185"/>
                  </a:lnTo>
                  <a:close/>
                  <a:moveTo>
                    <a:pt x="22768" y="71185"/>
                  </a:moveTo>
                  <a:lnTo>
                    <a:pt x="22768" y="75349"/>
                  </a:lnTo>
                  <a:lnTo>
                    <a:pt x="18604" y="75349"/>
                  </a:lnTo>
                  <a:lnTo>
                    <a:pt x="18604" y="71185"/>
                  </a:lnTo>
                  <a:close/>
                  <a:moveTo>
                    <a:pt x="27888" y="71185"/>
                  </a:moveTo>
                  <a:lnTo>
                    <a:pt x="27888" y="75349"/>
                  </a:lnTo>
                  <a:lnTo>
                    <a:pt x="23723" y="75349"/>
                  </a:lnTo>
                  <a:lnTo>
                    <a:pt x="23723" y="71185"/>
                  </a:lnTo>
                  <a:close/>
                  <a:moveTo>
                    <a:pt x="33003" y="71185"/>
                  </a:moveTo>
                  <a:lnTo>
                    <a:pt x="33003" y="75349"/>
                  </a:lnTo>
                  <a:lnTo>
                    <a:pt x="28842" y="75349"/>
                  </a:lnTo>
                  <a:lnTo>
                    <a:pt x="28842" y="71185"/>
                  </a:lnTo>
                  <a:close/>
                  <a:moveTo>
                    <a:pt x="38123" y="71185"/>
                  </a:moveTo>
                  <a:lnTo>
                    <a:pt x="38123" y="75349"/>
                  </a:lnTo>
                  <a:lnTo>
                    <a:pt x="33958" y="75349"/>
                  </a:lnTo>
                  <a:lnTo>
                    <a:pt x="33958" y="71185"/>
                  </a:lnTo>
                  <a:close/>
                  <a:moveTo>
                    <a:pt x="43238" y="71185"/>
                  </a:moveTo>
                  <a:lnTo>
                    <a:pt x="43238" y="75349"/>
                  </a:lnTo>
                  <a:lnTo>
                    <a:pt x="39077" y="75349"/>
                  </a:lnTo>
                  <a:lnTo>
                    <a:pt x="39077" y="71185"/>
                  </a:lnTo>
                  <a:close/>
                  <a:moveTo>
                    <a:pt x="48358" y="71185"/>
                  </a:moveTo>
                  <a:lnTo>
                    <a:pt x="48358" y="75349"/>
                  </a:lnTo>
                  <a:lnTo>
                    <a:pt x="44193" y="75349"/>
                  </a:lnTo>
                  <a:lnTo>
                    <a:pt x="44193" y="71185"/>
                  </a:lnTo>
                  <a:close/>
                  <a:moveTo>
                    <a:pt x="53512" y="71185"/>
                  </a:moveTo>
                  <a:lnTo>
                    <a:pt x="53512" y="75349"/>
                  </a:lnTo>
                  <a:lnTo>
                    <a:pt x="49312" y="75349"/>
                  </a:lnTo>
                  <a:lnTo>
                    <a:pt x="49312" y="71185"/>
                  </a:lnTo>
                  <a:close/>
                  <a:moveTo>
                    <a:pt x="58627" y="71185"/>
                  </a:moveTo>
                  <a:lnTo>
                    <a:pt x="58627" y="75349"/>
                  </a:lnTo>
                  <a:lnTo>
                    <a:pt x="54466" y="75349"/>
                  </a:lnTo>
                  <a:lnTo>
                    <a:pt x="54466" y="71185"/>
                  </a:lnTo>
                  <a:close/>
                  <a:moveTo>
                    <a:pt x="63747" y="71185"/>
                  </a:moveTo>
                  <a:lnTo>
                    <a:pt x="63747" y="75349"/>
                  </a:lnTo>
                  <a:lnTo>
                    <a:pt x="59582" y="75349"/>
                  </a:lnTo>
                  <a:lnTo>
                    <a:pt x="59582" y="71185"/>
                  </a:lnTo>
                  <a:close/>
                  <a:moveTo>
                    <a:pt x="68862" y="71185"/>
                  </a:moveTo>
                  <a:lnTo>
                    <a:pt x="68862" y="75349"/>
                  </a:lnTo>
                  <a:lnTo>
                    <a:pt x="64701" y="75349"/>
                  </a:lnTo>
                  <a:lnTo>
                    <a:pt x="64701" y="71185"/>
                  </a:lnTo>
                  <a:close/>
                  <a:moveTo>
                    <a:pt x="73982" y="71185"/>
                  </a:moveTo>
                  <a:lnTo>
                    <a:pt x="73982" y="75349"/>
                  </a:lnTo>
                  <a:lnTo>
                    <a:pt x="69817" y="75349"/>
                  </a:lnTo>
                  <a:lnTo>
                    <a:pt x="69817" y="71185"/>
                  </a:lnTo>
                  <a:close/>
                  <a:moveTo>
                    <a:pt x="79101" y="71185"/>
                  </a:moveTo>
                  <a:lnTo>
                    <a:pt x="79101" y="75349"/>
                  </a:lnTo>
                  <a:lnTo>
                    <a:pt x="74936" y="75349"/>
                  </a:lnTo>
                  <a:lnTo>
                    <a:pt x="74936" y="71185"/>
                  </a:lnTo>
                  <a:close/>
                  <a:moveTo>
                    <a:pt x="84220" y="71185"/>
                  </a:moveTo>
                  <a:lnTo>
                    <a:pt x="84220" y="75349"/>
                  </a:lnTo>
                  <a:lnTo>
                    <a:pt x="80055" y="75349"/>
                  </a:lnTo>
                  <a:lnTo>
                    <a:pt x="80055" y="71185"/>
                  </a:lnTo>
                  <a:close/>
                  <a:moveTo>
                    <a:pt x="89336" y="71185"/>
                  </a:moveTo>
                  <a:lnTo>
                    <a:pt x="89336" y="75349"/>
                  </a:lnTo>
                  <a:lnTo>
                    <a:pt x="85175" y="75349"/>
                  </a:lnTo>
                  <a:lnTo>
                    <a:pt x="85175" y="71185"/>
                  </a:lnTo>
                  <a:close/>
                  <a:moveTo>
                    <a:pt x="94455" y="71185"/>
                  </a:moveTo>
                  <a:lnTo>
                    <a:pt x="94455" y="75349"/>
                  </a:lnTo>
                  <a:lnTo>
                    <a:pt x="90290" y="75349"/>
                  </a:lnTo>
                  <a:lnTo>
                    <a:pt x="90290" y="71185"/>
                  </a:lnTo>
                  <a:close/>
                  <a:moveTo>
                    <a:pt x="7421" y="1"/>
                  </a:moveTo>
                  <a:lnTo>
                    <a:pt x="7421" y="3697"/>
                  </a:lnTo>
                  <a:lnTo>
                    <a:pt x="3256" y="3697"/>
                  </a:lnTo>
                  <a:lnTo>
                    <a:pt x="3256" y="452"/>
                  </a:lnTo>
                  <a:cubicBezTo>
                    <a:pt x="2916" y="601"/>
                    <a:pt x="2600" y="778"/>
                    <a:pt x="2302" y="993"/>
                  </a:cubicBezTo>
                  <a:lnTo>
                    <a:pt x="2302" y="3697"/>
                  </a:lnTo>
                  <a:lnTo>
                    <a:pt x="285" y="3697"/>
                  </a:lnTo>
                  <a:cubicBezTo>
                    <a:pt x="178" y="4002"/>
                    <a:pt x="101" y="4322"/>
                    <a:pt x="60" y="4651"/>
                  </a:cubicBezTo>
                  <a:lnTo>
                    <a:pt x="2302" y="4651"/>
                  </a:lnTo>
                  <a:lnTo>
                    <a:pt x="2302" y="8813"/>
                  </a:lnTo>
                  <a:lnTo>
                    <a:pt x="1" y="8813"/>
                  </a:lnTo>
                  <a:lnTo>
                    <a:pt x="1" y="9767"/>
                  </a:lnTo>
                  <a:lnTo>
                    <a:pt x="2302" y="9767"/>
                  </a:lnTo>
                  <a:lnTo>
                    <a:pt x="2302" y="13932"/>
                  </a:lnTo>
                  <a:lnTo>
                    <a:pt x="1" y="13932"/>
                  </a:lnTo>
                  <a:lnTo>
                    <a:pt x="1" y="14887"/>
                  </a:lnTo>
                  <a:lnTo>
                    <a:pt x="2302" y="14887"/>
                  </a:lnTo>
                  <a:lnTo>
                    <a:pt x="2302" y="19051"/>
                  </a:lnTo>
                  <a:lnTo>
                    <a:pt x="1" y="19051"/>
                  </a:lnTo>
                  <a:lnTo>
                    <a:pt x="1" y="20006"/>
                  </a:lnTo>
                  <a:lnTo>
                    <a:pt x="2302" y="20006"/>
                  </a:lnTo>
                  <a:lnTo>
                    <a:pt x="2302" y="24171"/>
                  </a:lnTo>
                  <a:lnTo>
                    <a:pt x="1" y="24171"/>
                  </a:lnTo>
                  <a:lnTo>
                    <a:pt x="1" y="25122"/>
                  </a:lnTo>
                  <a:lnTo>
                    <a:pt x="2302" y="25122"/>
                  </a:lnTo>
                  <a:lnTo>
                    <a:pt x="2302" y="29286"/>
                  </a:lnTo>
                  <a:lnTo>
                    <a:pt x="1" y="29286"/>
                  </a:lnTo>
                  <a:lnTo>
                    <a:pt x="1" y="30241"/>
                  </a:lnTo>
                  <a:lnTo>
                    <a:pt x="2302" y="30241"/>
                  </a:lnTo>
                  <a:lnTo>
                    <a:pt x="2302" y="34402"/>
                  </a:lnTo>
                  <a:lnTo>
                    <a:pt x="1" y="34402"/>
                  </a:lnTo>
                  <a:lnTo>
                    <a:pt x="1" y="35357"/>
                  </a:lnTo>
                  <a:lnTo>
                    <a:pt x="2302" y="35357"/>
                  </a:lnTo>
                  <a:lnTo>
                    <a:pt x="2302" y="39522"/>
                  </a:lnTo>
                  <a:lnTo>
                    <a:pt x="1" y="39522"/>
                  </a:lnTo>
                  <a:lnTo>
                    <a:pt x="1" y="40476"/>
                  </a:lnTo>
                  <a:lnTo>
                    <a:pt x="2302" y="40476"/>
                  </a:lnTo>
                  <a:lnTo>
                    <a:pt x="2302" y="44641"/>
                  </a:lnTo>
                  <a:lnTo>
                    <a:pt x="1" y="44641"/>
                  </a:lnTo>
                  <a:lnTo>
                    <a:pt x="1" y="45595"/>
                  </a:lnTo>
                  <a:lnTo>
                    <a:pt x="2302" y="45595"/>
                  </a:lnTo>
                  <a:lnTo>
                    <a:pt x="2302" y="49757"/>
                  </a:lnTo>
                  <a:lnTo>
                    <a:pt x="1" y="49757"/>
                  </a:lnTo>
                  <a:lnTo>
                    <a:pt x="1" y="50711"/>
                  </a:lnTo>
                  <a:lnTo>
                    <a:pt x="2302" y="50711"/>
                  </a:lnTo>
                  <a:lnTo>
                    <a:pt x="2302" y="54872"/>
                  </a:lnTo>
                  <a:lnTo>
                    <a:pt x="1" y="54872"/>
                  </a:lnTo>
                  <a:lnTo>
                    <a:pt x="1" y="55827"/>
                  </a:lnTo>
                  <a:lnTo>
                    <a:pt x="2302" y="55827"/>
                  </a:lnTo>
                  <a:lnTo>
                    <a:pt x="2302" y="59992"/>
                  </a:lnTo>
                  <a:lnTo>
                    <a:pt x="1" y="59992"/>
                  </a:lnTo>
                  <a:lnTo>
                    <a:pt x="1" y="60946"/>
                  </a:lnTo>
                  <a:lnTo>
                    <a:pt x="2302" y="60946"/>
                  </a:lnTo>
                  <a:lnTo>
                    <a:pt x="2302" y="65111"/>
                  </a:lnTo>
                  <a:lnTo>
                    <a:pt x="1" y="65111"/>
                  </a:lnTo>
                  <a:lnTo>
                    <a:pt x="1" y="66065"/>
                  </a:lnTo>
                  <a:lnTo>
                    <a:pt x="2302" y="66065"/>
                  </a:lnTo>
                  <a:lnTo>
                    <a:pt x="2302" y="70227"/>
                  </a:lnTo>
                  <a:lnTo>
                    <a:pt x="1" y="70227"/>
                  </a:lnTo>
                  <a:lnTo>
                    <a:pt x="1" y="71181"/>
                  </a:lnTo>
                  <a:lnTo>
                    <a:pt x="2302" y="71181"/>
                  </a:lnTo>
                  <a:lnTo>
                    <a:pt x="2302" y="75346"/>
                  </a:lnTo>
                  <a:lnTo>
                    <a:pt x="67" y="75346"/>
                  </a:lnTo>
                  <a:cubicBezTo>
                    <a:pt x="115" y="75676"/>
                    <a:pt x="195" y="75995"/>
                    <a:pt x="306" y="76300"/>
                  </a:cubicBezTo>
                  <a:lnTo>
                    <a:pt x="2302" y="76300"/>
                  </a:lnTo>
                  <a:lnTo>
                    <a:pt x="2302" y="78942"/>
                  </a:lnTo>
                  <a:cubicBezTo>
                    <a:pt x="2328" y="78961"/>
                    <a:pt x="2358" y="78968"/>
                    <a:pt x="2389" y="78968"/>
                  </a:cubicBezTo>
                  <a:cubicBezTo>
                    <a:pt x="2504" y="78968"/>
                    <a:pt x="2643" y="78863"/>
                    <a:pt x="2761" y="78863"/>
                  </a:cubicBezTo>
                  <a:cubicBezTo>
                    <a:pt x="2789" y="78863"/>
                    <a:pt x="2815" y="78869"/>
                    <a:pt x="2840" y="78883"/>
                  </a:cubicBezTo>
                  <a:cubicBezTo>
                    <a:pt x="2996" y="78969"/>
                    <a:pt x="3086" y="79410"/>
                    <a:pt x="3256" y="79480"/>
                  </a:cubicBezTo>
                  <a:lnTo>
                    <a:pt x="3256" y="76300"/>
                  </a:lnTo>
                  <a:lnTo>
                    <a:pt x="7421" y="76300"/>
                  </a:lnTo>
                  <a:lnTo>
                    <a:pt x="7421" y="79934"/>
                  </a:lnTo>
                  <a:lnTo>
                    <a:pt x="8375" y="79934"/>
                  </a:lnTo>
                  <a:lnTo>
                    <a:pt x="8375" y="76300"/>
                  </a:lnTo>
                  <a:lnTo>
                    <a:pt x="12537" y="76300"/>
                  </a:lnTo>
                  <a:lnTo>
                    <a:pt x="12537" y="79934"/>
                  </a:lnTo>
                  <a:lnTo>
                    <a:pt x="13491" y="79934"/>
                  </a:lnTo>
                  <a:lnTo>
                    <a:pt x="13491" y="76300"/>
                  </a:lnTo>
                  <a:lnTo>
                    <a:pt x="17656" y="76300"/>
                  </a:lnTo>
                  <a:lnTo>
                    <a:pt x="17656" y="79934"/>
                  </a:lnTo>
                  <a:lnTo>
                    <a:pt x="18607" y="79934"/>
                  </a:lnTo>
                  <a:lnTo>
                    <a:pt x="18607" y="76300"/>
                  </a:lnTo>
                  <a:lnTo>
                    <a:pt x="22772" y="76300"/>
                  </a:lnTo>
                  <a:lnTo>
                    <a:pt x="22772" y="79934"/>
                  </a:lnTo>
                  <a:lnTo>
                    <a:pt x="23726" y="79934"/>
                  </a:lnTo>
                  <a:lnTo>
                    <a:pt x="23726" y="76300"/>
                  </a:lnTo>
                  <a:lnTo>
                    <a:pt x="27891" y="76300"/>
                  </a:lnTo>
                  <a:lnTo>
                    <a:pt x="27891" y="79934"/>
                  </a:lnTo>
                  <a:lnTo>
                    <a:pt x="28846" y="79934"/>
                  </a:lnTo>
                  <a:lnTo>
                    <a:pt x="28846" y="76300"/>
                  </a:lnTo>
                  <a:lnTo>
                    <a:pt x="33010" y="76300"/>
                  </a:lnTo>
                  <a:lnTo>
                    <a:pt x="33010" y="79934"/>
                  </a:lnTo>
                  <a:lnTo>
                    <a:pt x="33961" y="79934"/>
                  </a:lnTo>
                  <a:lnTo>
                    <a:pt x="33961" y="76300"/>
                  </a:lnTo>
                  <a:lnTo>
                    <a:pt x="38126" y="76300"/>
                  </a:lnTo>
                  <a:lnTo>
                    <a:pt x="38126" y="79934"/>
                  </a:lnTo>
                  <a:lnTo>
                    <a:pt x="39081" y="79934"/>
                  </a:lnTo>
                  <a:lnTo>
                    <a:pt x="39081" y="76300"/>
                  </a:lnTo>
                  <a:lnTo>
                    <a:pt x="43242" y="76300"/>
                  </a:lnTo>
                  <a:lnTo>
                    <a:pt x="43242" y="79934"/>
                  </a:lnTo>
                  <a:lnTo>
                    <a:pt x="44196" y="79934"/>
                  </a:lnTo>
                  <a:lnTo>
                    <a:pt x="44196" y="76300"/>
                  </a:lnTo>
                  <a:lnTo>
                    <a:pt x="48361" y="76300"/>
                  </a:lnTo>
                  <a:lnTo>
                    <a:pt x="48361" y="79934"/>
                  </a:lnTo>
                  <a:lnTo>
                    <a:pt x="49316" y="79934"/>
                  </a:lnTo>
                  <a:lnTo>
                    <a:pt x="49316" y="76300"/>
                  </a:lnTo>
                  <a:lnTo>
                    <a:pt x="53515" y="76300"/>
                  </a:lnTo>
                  <a:lnTo>
                    <a:pt x="53515" y="79934"/>
                  </a:lnTo>
                  <a:lnTo>
                    <a:pt x="54466" y="79934"/>
                  </a:lnTo>
                  <a:lnTo>
                    <a:pt x="54466" y="76300"/>
                  </a:lnTo>
                  <a:lnTo>
                    <a:pt x="58631" y="76300"/>
                  </a:lnTo>
                  <a:lnTo>
                    <a:pt x="58631" y="79934"/>
                  </a:lnTo>
                  <a:lnTo>
                    <a:pt x="59585" y="79934"/>
                  </a:lnTo>
                  <a:lnTo>
                    <a:pt x="59585" y="76300"/>
                  </a:lnTo>
                  <a:lnTo>
                    <a:pt x="63747" y="76300"/>
                  </a:lnTo>
                  <a:lnTo>
                    <a:pt x="63747" y="79934"/>
                  </a:lnTo>
                  <a:lnTo>
                    <a:pt x="64701" y="79934"/>
                  </a:lnTo>
                  <a:lnTo>
                    <a:pt x="64701" y="76300"/>
                  </a:lnTo>
                  <a:lnTo>
                    <a:pt x="68866" y="76300"/>
                  </a:lnTo>
                  <a:lnTo>
                    <a:pt x="68866" y="79934"/>
                  </a:lnTo>
                  <a:lnTo>
                    <a:pt x="69820" y="79934"/>
                  </a:lnTo>
                  <a:lnTo>
                    <a:pt x="69820" y="76300"/>
                  </a:lnTo>
                  <a:lnTo>
                    <a:pt x="73985" y="76300"/>
                  </a:lnTo>
                  <a:lnTo>
                    <a:pt x="73985" y="79934"/>
                  </a:lnTo>
                  <a:lnTo>
                    <a:pt x="74940" y="79934"/>
                  </a:lnTo>
                  <a:lnTo>
                    <a:pt x="74940" y="76300"/>
                  </a:lnTo>
                  <a:lnTo>
                    <a:pt x="79101" y="76300"/>
                  </a:lnTo>
                  <a:lnTo>
                    <a:pt x="79101" y="79934"/>
                  </a:lnTo>
                  <a:lnTo>
                    <a:pt x="80055" y="79934"/>
                  </a:lnTo>
                  <a:lnTo>
                    <a:pt x="80055" y="76300"/>
                  </a:lnTo>
                  <a:lnTo>
                    <a:pt x="84220" y="76300"/>
                  </a:lnTo>
                  <a:lnTo>
                    <a:pt x="84220" y="79934"/>
                  </a:lnTo>
                  <a:lnTo>
                    <a:pt x="85175" y="79934"/>
                  </a:lnTo>
                  <a:lnTo>
                    <a:pt x="85175" y="76300"/>
                  </a:lnTo>
                  <a:lnTo>
                    <a:pt x="89336" y="76300"/>
                  </a:lnTo>
                  <a:lnTo>
                    <a:pt x="89336" y="79934"/>
                  </a:lnTo>
                  <a:lnTo>
                    <a:pt x="90290" y="79934"/>
                  </a:lnTo>
                  <a:lnTo>
                    <a:pt x="90290" y="76300"/>
                  </a:lnTo>
                  <a:lnTo>
                    <a:pt x="94455" y="76300"/>
                  </a:lnTo>
                  <a:lnTo>
                    <a:pt x="94455" y="79480"/>
                  </a:lnTo>
                  <a:cubicBezTo>
                    <a:pt x="94792" y="79337"/>
                    <a:pt x="95111" y="79153"/>
                    <a:pt x="95410" y="78942"/>
                  </a:cubicBezTo>
                  <a:lnTo>
                    <a:pt x="95410" y="76300"/>
                  </a:lnTo>
                  <a:lnTo>
                    <a:pt x="97405" y="76300"/>
                  </a:lnTo>
                  <a:cubicBezTo>
                    <a:pt x="97513" y="75995"/>
                    <a:pt x="97593" y="75672"/>
                    <a:pt x="97641" y="75346"/>
                  </a:cubicBezTo>
                  <a:lnTo>
                    <a:pt x="95410" y="75346"/>
                  </a:lnTo>
                  <a:lnTo>
                    <a:pt x="95410" y="71181"/>
                  </a:lnTo>
                  <a:lnTo>
                    <a:pt x="97707" y="71181"/>
                  </a:lnTo>
                  <a:lnTo>
                    <a:pt x="97707" y="70227"/>
                  </a:lnTo>
                  <a:lnTo>
                    <a:pt x="95410" y="70227"/>
                  </a:lnTo>
                  <a:lnTo>
                    <a:pt x="95410" y="66062"/>
                  </a:lnTo>
                  <a:lnTo>
                    <a:pt x="97707" y="66062"/>
                  </a:lnTo>
                  <a:lnTo>
                    <a:pt x="97707" y="65111"/>
                  </a:lnTo>
                  <a:lnTo>
                    <a:pt x="95410" y="65111"/>
                  </a:lnTo>
                  <a:lnTo>
                    <a:pt x="95410" y="60946"/>
                  </a:lnTo>
                  <a:lnTo>
                    <a:pt x="97707" y="60946"/>
                  </a:lnTo>
                  <a:lnTo>
                    <a:pt x="97707" y="59992"/>
                  </a:lnTo>
                  <a:lnTo>
                    <a:pt x="95410" y="59992"/>
                  </a:lnTo>
                  <a:lnTo>
                    <a:pt x="95410" y="55827"/>
                  </a:lnTo>
                  <a:lnTo>
                    <a:pt x="97707" y="55827"/>
                  </a:lnTo>
                  <a:lnTo>
                    <a:pt x="97707" y="54872"/>
                  </a:lnTo>
                  <a:lnTo>
                    <a:pt x="95410" y="54872"/>
                  </a:lnTo>
                  <a:lnTo>
                    <a:pt x="95410" y="50711"/>
                  </a:lnTo>
                  <a:lnTo>
                    <a:pt x="97707" y="50711"/>
                  </a:lnTo>
                  <a:lnTo>
                    <a:pt x="97707" y="49757"/>
                  </a:lnTo>
                  <a:lnTo>
                    <a:pt x="95410" y="49757"/>
                  </a:lnTo>
                  <a:lnTo>
                    <a:pt x="95410" y="45592"/>
                  </a:lnTo>
                  <a:lnTo>
                    <a:pt x="97707" y="45592"/>
                  </a:lnTo>
                  <a:lnTo>
                    <a:pt x="97707" y="44641"/>
                  </a:lnTo>
                  <a:lnTo>
                    <a:pt x="95410" y="44641"/>
                  </a:lnTo>
                  <a:lnTo>
                    <a:pt x="95410" y="40476"/>
                  </a:lnTo>
                  <a:lnTo>
                    <a:pt x="97707" y="40476"/>
                  </a:lnTo>
                  <a:lnTo>
                    <a:pt x="97707" y="39522"/>
                  </a:lnTo>
                  <a:lnTo>
                    <a:pt x="95410" y="39522"/>
                  </a:lnTo>
                  <a:lnTo>
                    <a:pt x="95410" y="35357"/>
                  </a:lnTo>
                  <a:lnTo>
                    <a:pt x="97707" y="35357"/>
                  </a:lnTo>
                  <a:lnTo>
                    <a:pt x="97707" y="34402"/>
                  </a:lnTo>
                  <a:lnTo>
                    <a:pt x="95410" y="34402"/>
                  </a:lnTo>
                  <a:lnTo>
                    <a:pt x="95410" y="30241"/>
                  </a:lnTo>
                  <a:lnTo>
                    <a:pt x="97707" y="30241"/>
                  </a:lnTo>
                  <a:lnTo>
                    <a:pt x="97707" y="29286"/>
                  </a:lnTo>
                  <a:lnTo>
                    <a:pt x="95410" y="29286"/>
                  </a:lnTo>
                  <a:lnTo>
                    <a:pt x="95410" y="25122"/>
                  </a:lnTo>
                  <a:lnTo>
                    <a:pt x="97707" y="25122"/>
                  </a:lnTo>
                  <a:lnTo>
                    <a:pt x="97707" y="24167"/>
                  </a:lnTo>
                  <a:lnTo>
                    <a:pt x="95410" y="24167"/>
                  </a:lnTo>
                  <a:lnTo>
                    <a:pt x="95410" y="20006"/>
                  </a:lnTo>
                  <a:lnTo>
                    <a:pt x="97707" y="20006"/>
                  </a:lnTo>
                  <a:lnTo>
                    <a:pt x="97707" y="19051"/>
                  </a:lnTo>
                  <a:lnTo>
                    <a:pt x="95410" y="19051"/>
                  </a:lnTo>
                  <a:lnTo>
                    <a:pt x="95410" y="14887"/>
                  </a:lnTo>
                  <a:lnTo>
                    <a:pt x="97707" y="14887"/>
                  </a:lnTo>
                  <a:lnTo>
                    <a:pt x="97707" y="13932"/>
                  </a:lnTo>
                  <a:lnTo>
                    <a:pt x="95410" y="13932"/>
                  </a:lnTo>
                  <a:lnTo>
                    <a:pt x="95410" y="9767"/>
                  </a:lnTo>
                  <a:lnTo>
                    <a:pt x="97707" y="9767"/>
                  </a:lnTo>
                  <a:lnTo>
                    <a:pt x="97707" y="8813"/>
                  </a:lnTo>
                  <a:lnTo>
                    <a:pt x="95406" y="8813"/>
                  </a:lnTo>
                  <a:lnTo>
                    <a:pt x="95406" y="4651"/>
                  </a:lnTo>
                  <a:lnTo>
                    <a:pt x="97648" y="4651"/>
                  </a:lnTo>
                  <a:cubicBezTo>
                    <a:pt x="97607" y="4322"/>
                    <a:pt x="97530" y="4002"/>
                    <a:pt x="97426" y="3697"/>
                  </a:cubicBezTo>
                  <a:lnTo>
                    <a:pt x="95406" y="3697"/>
                  </a:lnTo>
                  <a:lnTo>
                    <a:pt x="95406" y="993"/>
                  </a:lnTo>
                  <a:cubicBezTo>
                    <a:pt x="95111" y="778"/>
                    <a:pt x="94792" y="601"/>
                    <a:pt x="94455" y="452"/>
                  </a:cubicBezTo>
                  <a:lnTo>
                    <a:pt x="94455" y="3697"/>
                  </a:lnTo>
                  <a:lnTo>
                    <a:pt x="90290" y="3697"/>
                  </a:lnTo>
                  <a:lnTo>
                    <a:pt x="90290" y="1"/>
                  </a:lnTo>
                  <a:lnTo>
                    <a:pt x="89336" y="1"/>
                  </a:lnTo>
                  <a:lnTo>
                    <a:pt x="89336" y="3697"/>
                  </a:lnTo>
                  <a:lnTo>
                    <a:pt x="85175" y="3697"/>
                  </a:lnTo>
                  <a:lnTo>
                    <a:pt x="85175" y="1"/>
                  </a:lnTo>
                  <a:lnTo>
                    <a:pt x="84220" y="1"/>
                  </a:lnTo>
                  <a:lnTo>
                    <a:pt x="84220" y="3697"/>
                  </a:lnTo>
                  <a:lnTo>
                    <a:pt x="80055" y="3697"/>
                  </a:lnTo>
                  <a:lnTo>
                    <a:pt x="80055" y="1"/>
                  </a:lnTo>
                  <a:lnTo>
                    <a:pt x="79101" y="1"/>
                  </a:lnTo>
                  <a:lnTo>
                    <a:pt x="79101" y="3697"/>
                  </a:lnTo>
                  <a:lnTo>
                    <a:pt x="74936" y="3697"/>
                  </a:lnTo>
                  <a:lnTo>
                    <a:pt x="74936" y="1"/>
                  </a:lnTo>
                  <a:lnTo>
                    <a:pt x="73985" y="1"/>
                  </a:lnTo>
                  <a:lnTo>
                    <a:pt x="73985" y="3697"/>
                  </a:lnTo>
                  <a:lnTo>
                    <a:pt x="69820" y="3697"/>
                  </a:lnTo>
                  <a:lnTo>
                    <a:pt x="69820" y="1"/>
                  </a:lnTo>
                  <a:lnTo>
                    <a:pt x="68866" y="1"/>
                  </a:lnTo>
                  <a:lnTo>
                    <a:pt x="68866" y="3697"/>
                  </a:lnTo>
                  <a:lnTo>
                    <a:pt x="64701" y="3697"/>
                  </a:lnTo>
                  <a:lnTo>
                    <a:pt x="64701" y="1"/>
                  </a:lnTo>
                  <a:lnTo>
                    <a:pt x="63747" y="1"/>
                  </a:lnTo>
                  <a:lnTo>
                    <a:pt x="63747" y="3697"/>
                  </a:lnTo>
                  <a:lnTo>
                    <a:pt x="59582" y="3697"/>
                  </a:lnTo>
                  <a:lnTo>
                    <a:pt x="59582" y="1"/>
                  </a:lnTo>
                  <a:lnTo>
                    <a:pt x="58631" y="1"/>
                  </a:lnTo>
                  <a:lnTo>
                    <a:pt x="58631" y="3697"/>
                  </a:lnTo>
                  <a:lnTo>
                    <a:pt x="54466" y="3697"/>
                  </a:lnTo>
                  <a:lnTo>
                    <a:pt x="54466" y="1"/>
                  </a:lnTo>
                  <a:lnTo>
                    <a:pt x="53512" y="1"/>
                  </a:lnTo>
                  <a:lnTo>
                    <a:pt x="53512" y="3697"/>
                  </a:lnTo>
                  <a:lnTo>
                    <a:pt x="49316" y="3697"/>
                  </a:lnTo>
                  <a:lnTo>
                    <a:pt x="49316" y="1"/>
                  </a:lnTo>
                  <a:lnTo>
                    <a:pt x="48361" y="1"/>
                  </a:lnTo>
                  <a:lnTo>
                    <a:pt x="48361" y="3697"/>
                  </a:lnTo>
                  <a:lnTo>
                    <a:pt x="44196" y="3697"/>
                  </a:lnTo>
                  <a:lnTo>
                    <a:pt x="44196" y="1"/>
                  </a:lnTo>
                  <a:lnTo>
                    <a:pt x="43242" y="1"/>
                  </a:lnTo>
                  <a:lnTo>
                    <a:pt x="43242" y="3697"/>
                  </a:lnTo>
                  <a:lnTo>
                    <a:pt x="39081" y="3697"/>
                  </a:lnTo>
                  <a:lnTo>
                    <a:pt x="39081" y="1"/>
                  </a:lnTo>
                  <a:lnTo>
                    <a:pt x="38126" y="1"/>
                  </a:lnTo>
                  <a:lnTo>
                    <a:pt x="38126" y="3697"/>
                  </a:lnTo>
                  <a:lnTo>
                    <a:pt x="33961" y="3697"/>
                  </a:lnTo>
                  <a:lnTo>
                    <a:pt x="33961" y="1"/>
                  </a:lnTo>
                  <a:lnTo>
                    <a:pt x="33007" y="1"/>
                  </a:lnTo>
                  <a:lnTo>
                    <a:pt x="33007" y="3697"/>
                  </a:lnTo>
                  <a:lnTo>
                    <a:pt x="28846" y="3697"/>
                  </a:lnTo>
                  <a:lnTo>
                    <a:pt x="28846" y="1"/>
                  </a:lnTo>
                  <a:lnTo>
                    <a:pt x="27891" y="1"/>
                  </a:lnTo>
                  <a:lnTo>
                    <a:pt x="27891" y="3697"/>
                  </a:lnTo>
                  <a:lnTo>
                    <a:pt x="23726" y="3697"/>
                  </a:lnTo>
                  <a:lnTo>
                    <a:pt x="23726" y="1"/>
                  </a:lnTo>
                  <a:lnTo>
                    <a:pt x="22772" y="1"/>
                  </a:lnTo>
                  <a:lnTo>
                    <a:pt x="22772" y="3697"/>
                  </a:lnTo>
                  <a:lnTo>
                    <a:pt x="18607" y="3697"/>
                  </a:lnTo>
                  <a:lnTo>
                    <a:pt x="18607" y="1"/>
                  </a:lnTo>
                  <a:lnTo>
                    <a:pt x="17653" y="1"/>
                  </a:lnTo>
                  <a:lnTo>
                    <a:pt x="17653" y="3697"/>
                  </a:lnTo>
                  <a:lnTo>
                    <a:pt x="13491" y="3697"/>
                  </a:lnTo>
                  <a:lnTo>
                    <a:pt x="13491" y="1"/>
                  </a:lnTo>
                  <a:lnTo>
                    <a:pt x="12537" y="1"/>
                  </a:lnTo>
                  <a:lnTo>
                    <a:pt x="12537" y="3697"/>
                  </a:lnTo>
                  <a:lnTo>
                    <a:pt x="8375" y="3697"/>
                  </a:lnTo>
                  <a:lnTo>
                    <a:pt x="8375" y="1"/>
                  </a:lnTo>
                  <a:close/>
                </a:path>
              </a:pathLst>
            </a:custGeom>
            <a:solidFill>
              <a:srgbClr val="FFB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317;p71">
              <a:extLst>
                <a:ext uri="{FF2B5EF4-FFF2-40B4-BE49-F238E27FC236}">
                  <a16:creationId xmlns:a16="http://schemas.microsoft.com/office/drawing/2014/main" id="{0EEC9ED8-A23D-4E03-9FB5-420A98131A33}"/>
                </a:ext>
              </a:extLst>
            </p:cNvPr>
            <p:cNvSpPr/>
            <p:nvPr/>
          </p:nvSpPr>
          <p:spPr>
            <a:xfrm>
              <a:off x="7261550" y="4595750"/>
              <a:ext cx="468575" cy="460375"/>
            </a:xfrm>
            <a:custGeom>
              <a:avLst/>
              <a:gdLst/>
              <a:ahLst/>
              <a:cxnLst/>
              <a:rect l="l" t="t" r="r" b="b"/>
              <a:pathLst>
                <a:path w="18743" h="18415" extrusionOk="0">
                  <a:moveTo>
                    <a:pt x="1" y="0"/>
                  </a:moveTo>
                  <a:lnTo>
                    <a:pt x="3430" y="13928"/>
                  </a:lnTo>
                  <a:lnTo>
                    <a:pt x="4704" y="17763"/>
                  </a:lnTo>
                  <a:cubicBezTo>
                    <a:pt x="4791" y="18120"/>
                    <a:pt x="5001" y="18414"/>
                    <a:pt x="5325" y="18414"/>
                  </a:cubicBezTo>
                  <a:cubicBezTo>
                    <a:pt x="5372" y="18414"/>
                    <a:pt x="5422" y="18408"/>
                    <a:pt x="5474" y="18395"/>
                  </a:cubicBezTo>
                  <a:lnTo>
                    <a:pt x="9688" y="17708"/>
                  </a:lnTo>
                  <a:lnTo>
                    <a:pt x="14415" y="16545"/>
                  </a:lnTo>
                  <a:lnTo>
                    <a:pt x="18232" y="14990"/>
                  </a:lnTo>
                  <a:lnTo>
                    <a:pt x="18232" y="14993"/>
                  </a:lnTo>
                  <a:cubicBezTo>
                    <a:pt x="18642" y="14889"/>
                    <a:pt x="18743" y="14841"/>
                    <a:pt x="18642" y="14431"/>
                  </a:cubicBezTo>
                  <a:lnTo>
                    <a:pt x="18198" y="10287"/>
                  </a:lnTo>
                  <a:lnTo>
                    <a:pt x="15661" y="0"/>
                  </a:ln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318;p71">
              <a:extLst>
                <a:ext uri="{FF2B5EF4-FFF2-40B4-BE49-F238E27FC236}">
                  <a16:creationId xmlns:a16="http://schemas.microsoft.com/office/drawing/2014/main" id="{3669ADDA-7609-4AF5-9819-F1390CDF791E}"/>
                </a:ext>
              </a:extLst>
            </p:cNvPr>
            <p:cNvSpPr/>
            <p:nvPr/>
          </p:nvSpPr>
          <p:spPr>
            <a:xfrm>
              <a:off x="7459475" y="4794125"/>
              <a:ext cx="122625" cy="118525"/>
            </a:xfrm>
            <a:custGeom>
              <a:avLst/>
              <a:gdLst/>
              <a:ahLst/>
              <a:cxnLst/>
              <a:rect l="l" t="t" r="r" b="b"/>
              <a:pathLst>
                <a:path w="4905" h="4741" extrusionOk="0">
                  <a:moveTo>
                    <a:pt x="2454" y="953"/>
                  </a:moveTo>
                  <a:cubicBezTo>
                    <a:pt x="2711" y="953"/>
                    <a:pt x="2961" y="1023"/>
                    <a:pt x="3187" y="1158"/>
                  </a:cubicBezTo>
                  <a:cubicBezTo>
                    <a:pt x="3509" y="1356"/>
                    <a:pt x="3738" y="1665"/>
                    <a:pt x="3829" y="2033"/>
                  </a:cubicBezTo>
                  <a:cubicBezTo>
                    <a:pt x="3919" y="2397"/>
                    <a:pt x="3860" y="2779"/>
                    <a:pt x="3666" y="3102"/>
                  </a:cubicBezTo>
                  <a:cubicBezTo>
                    <a:pt x="3468" y="3428"/>
                    <a:pt x="3159" y="3654"/>
                    <a:pt x="2791" y="3744"/>
                  </a:cubicBezTo>
                  <a:cubicBezTo>
                    <a:pt x="2678" y="3772"/>
                    <a:pt x="2564" y="3785"/>
                    <a:pt x="2452" y="3785"/>
                  </a:cubicBezTo>
                  <a:cubicBezTo>
                    <a:pt x="1817" y="3785"/>
                    <a:pt x="1239" y="3353"/>
                    <a:pt x="1080" y="2710"/>
                  </a:cubicBezTo>
                  <a:cubicBezTo>
                    <a:pt x="990" y="2342"/>
                    <a:pt x="1045" y="1960"/>
                    <a:pt x="1240" y="1637"/>
                  </a:cubicBezTo>
                  <a:cubicBezTo>
                    <a:pt x="1437" y="1314"/>
                    <a:pt x="1746" y="1089"/>
                    <a:pt x="2114" y="995"/>
                  </a:cubicBezTo>
                  <a:cubicBezTo>
                    <a:pt x="2229" y="967"/>
                    <a:pt x="2343" y="953"/>
                    <a:pt x="2454" y="953"/>
                  </a:cubicBezTo>
                  <a:close/>
                  <a:moveTo>
                    <a:pt x="2453" y="0"/>
                  </a:moveTo>
                  <a:cubicBezTo>
                    <a:pt x="2263" y="0"/>
                    <a:pt x="2073" y="23"/>
                    <a:pt x="1885" y="68"/>
                  </a:cubicBezTo>
                  <a:cubicBezTo>
                    <a:pt x="1271" y="221"/>
                    <a:pt x="754" y="603"/>
                    <a:pt x="427" y="1144"/>
                  </a:cubicBezTo>
                  <a:cubicBezTo>
                    <a:pt x="98" y="1686"/>
                    <a:pt x="0" y="2321"/>
                    <a:pt x="153" y="2935"/>
                  </a:cubicBezTo>
                  <a:cubicBezTo>
                    <a:pt x="417" y="4018"/>
                    <a:pt x="1389" y="4740"/>
                    <a:pt x="2454" y="4740"/>
                  </a:cubicBezTo>
                  <a:cubicBezTo>
                    <a:pt x="2638" y="4740"/>
                    <a:pt x="2829" y="4716"/>
                    <a:pt x="3020" y="4671"/>
                  </a:cubicBezTo>
                  <a:cubicBezTo>
                    <a:pt x="3634" y="4521"/>
                    <a:pt x="4155" y="4140"/>
                    <a:pt x="4481" y="3598"/>
                  </a:cubicBezTo>
                  <a:cubicBezTo>
                    <a:pt x="4807" y="3053"/>
                    <a:pt x="4905" y="2418"/>
                    <a:pt x="4755" y="1804"/>
                  </a:cubicBezTo>
                  <a:cubicBezTo>
                    <a:pt x="4603" y="1189"/>
                    <a:pt x="4221" y="669"/>
                    <a:pt x="3679" y="343"/>
                  </a:cubicBezTo>
                  <a:cubicBezTo>
                    <a:pt x="3304" y="116"/>
                    <a:pt x="2881" y="0"/>
                    <a:pt x="2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319;p71">
              <a:extLst>
                <a:ext uri="{FF2B5EF4-FFF2-40B4-BE49-F238E27FC236}">
                  <a16:creationId xmlns:a16="http://schemas.microsoft.com/office/drawing/2014/main" id="{A201626C-C021-4CEE-97D7-182DE72F7653}"/>
                </a:ext>
              </a:extLst>
            </p:cNvPr>
            <p:cNvSpPr/>
            <p:nvPr/>
          </p:nvSpPr>
          <p:spPr>
            <a:xfrm>
              <a:off x="7604800" y="4852925"/>
              <a:ext cx="140600" cy="156450"/>
            </a:xfrm>
            <a:custGeom>
              <a:avLst/>
              <a:gdLst/>
              <a:ahLst/>
              <a:cxnLst/>
              <a:rect l="l" t="t" r="r" b="b"/>
              <a:pathLst>
                <a:path w="5624" h="6258" extrusionOk="0">
                  <a:moveTo>
                    <a:pt x="4468" y="0"/>
                  </a:moveTo>
                  <a:cubicBezTo>
                    <a:pt x="1695" y="684"/>
                    <a:pt x="1" y="3485"/>
                    <a:pt x="685" y="6258"/>
                  </a:cubicBezTo>
                  <a:lnTo>
                    <a:pt x="4964" y="5203"/>
                  </a:lnTo>
                  <a:cubicBezTo>
                    <a:pt x="5373" y="5102"/>
                    <a:pt x="5623" y="4693"/>
                    <a:pt x="5523" y="4283"/>
                  </a:cubicBezTo>
                  <a:lnTo>
                    <a:pt x="4468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320;p71">
              <a:extLst>
                <a:ext uri="{FF2B5EF4-FFF2-40B4-BE49-F238E27FC236}">
                  <a16:creationId xmlns:a16="http://schemas.microsoft.com/office/drawing/2014/main" id="{AB28E245-2EEB-49D7-9EF2-B7AFD8D2C6FC}"/>
                </a:ext>
              </a:extLst>
            </p:cNvPr>
            <p:cNvSpPr/>
            <p:nvPr/>
          </p:nvSpPr>
          <p:spPr>
            <a:xfrm>
              <a:off x="7347275" y="4940150"/>
              <a:ext cx="156475" cy="125325"/>
            </a:xfrm>
            <a:custGeom>
              <a:avLst/>
              <a:gdLst/>
              <a:ahLst/>
              <a:cxnLst/>
              <a:rect l="l" t="t" r="r" b="b"/>
              <a:pathLst>
                <a:path w="6259" h="5013" extrusionOk="0">
                  <a:moveTo>
                    <a:pt x="1243" y="0"/>
                  </a:moveTo>
                  <a:cubicBezTo>
                    <a:pt x="833" y="0"/>
                    <a:pt x="417" y="49"/>
                    <a:pt x="1" y="152"/>
                  </a:cubicBezTo>
                  <a:lnTo>
                    <a:pt x="1056" y="4431"/>
                  </a:lnTo>
                  <a:cubicBezTo>
                    <a:pt x="1142" y="4780"/>
                    <a:pt x="1453" y="5012"/>
                    <a:pt x="1794" y="5012"/>
                  </a:cubicBezTo>
                  <a:cubicBezTo>
                    <a:pt x="1854" y="5012"/>
                    <a:pt x="1915" y="5005"/>
                    <a:pt x="1976" y="4990"/>
                  </a:cubicBezTo>
                  <a:lnTo>
                    <a:pt x="6259" y="3935"/>
                  </a:lnTo>
                  <a:cubicBezTo>
                    <a:pt x="5677" y="1578"/>
                    <a:pt x="3566" y="0"/>
                    <a:pt x="1243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321;p71">
              <a:extLst>
                <a:ext uri="{FF2B5EF4-FFF2-40B4-BE49-F238E27FC236}">
                  <a16:creationId xmlns:a16="http://schemas.microsoft.com/office/drawing/2014/main" id="{5CA06F84-00CA-40A0-9D34-D01715CA7EAD}"/>
                </a:ext>
              </a:extLst>
            </p:cNvPr>
            <p:cNvSpPr/>
            <p:nvPr/>
          </p:nvSpPr>
          <p:spPr>
            <a:xfrm>
              <a:off x="7368275" y="4595750"/>
              <a:ext cx="206875" cy="141250"/>
            </a:xfrm>
            <a:custGeom>
              <a:avLst/>
              <a:gdLst/>
              <a:ahLst/>
              <a:cxnLst/>
              <a:rect l="l" t="t" r="r" b="b"/>
              <a:pathLst>
                <a:path w="8275" h="5650" extrusionOk="0">
                  <a:moveTo>
                    <a:pt x="549" y="0"/>
                  </a:moveTo>
                  <a:cubicBezTo>
                    <a:pt x="136" y="802"/>
                    <a:pt x="1" y="1753"/>
                    <a:pt x="233" y="2700"/>
                  </a:cubicBezTo>
                  <a:cubicBezTo>
                    <a:pt x="670" y="4467"/>
                    <a:pt x="2252" y="5650"/>
                    <a:pt x="3993" y="5650"/>
                  </a:cubicBezTo>
                  <a:cubicBezTo>
                    <a:pt x="4301" y="5650"/>
                    <a:pt x="4614" y="5613"/>
                    <a:pt x="4926" y="5536"/>
                  </a:cubicBezTo>
                  <a:cubicBezTo>
                    <a:pt x="7005" y="5026"/>
                    <a:pt x="8275" y="2922"/>
                    <a:pt x="7765" y="843"/>
                  </a:cubicBezTo>
                  <a:cubicBezTo>
                    <a:pt x="7688" y="545"/>
                    <a:pt x="7584" y="264"/>
                    <a:pt x="7449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322;p71">
              <a:extLst>
                <a:ext uri="{FF2B5EF4-FFF2-40B4-BE49-F238E27FC236}">
                  <a16:creationId xmlns:a16="http://schemas.microsoft.com/office/drawing/2014/main" id="{C572014C-6704-48D7-B393-7EEF2345A2D6}"/>
                </a:ext>
              </a:extLst>
            </p:cNvPr>
            <p:cNvSpPr/>
            <p:nvPr/>
          </p:nvSpPr>
          <p:spPr>
            <a:xfrm>
              <a:off x="7877175" y="2732175"/>
              <a:ext cx="486950" cy="536050"/>
            </a:xfrm>
            <a:custGeom>
              <a:avLst/>
              <a:gdLst/>
              <a:ahLst/>
              <a:cxnLst/>
              <a:rect l="l" t="t" r="r" b="b"/>
              <a:pathLst>
                <a:path w="19478" h="21442" extrusionOk="0">
                  <a:moveTo>
                    <a:pt x="13262" y="1"/>
                  </a:moveTo>
                  <a:cubicBezTo>
                    <a:pt x="13174" y="1"/>
                    <a:pt x="13084" y="12"/>
                    <a:pt x="12995" y="34"/>
                  </a:cubicBezTo>
                  <a:lnTo>
                    <a:pt x="9017" y="603"/>
                  </a:lnTo>
                  <a:lnTo>
                    <a:pt x="4294" y="1770"/>
                  </a:lnTo>
                  <a:lnTo>
                    <a:pt x="681" y="3258"/>
                  </a:lnTo>
                  <a:cubicBezTo>
                    <a:pt x="271" y="3359"/>
                    <a:pt x="0" y="3550"/>
                    <a:pt x="101" y="3956"/>
                  </a:cubicBezTo>
                  <a:lnTo>
                    <a:pt x="511" y="8024"/>
                  </a:lnTo>
                  <a:lnTo>
                    <a:pt x="3815" y="21441"/>
                  </a:lnTo>
                  <a:lnTo>
                    <a:pt x="19478" y="21441"/>
                  </a:lnTo>
                  <a:lnTo>
                    <a:pt x="19325" y="20824"/>
                  </a:lnTo>
                  <a:cubicBezTo>
                    <a:pt x="19325" y="20824"/>
                    <a:pt x="15278" y="4393"/>
                    <a:pt x="15275" y="4386"/>
                  </a:cubicBezTo>
                  <a:lnTo>
                    <a:pt x="13935" y="465"/>
                  </a:lnTo>
                  <a:cubicBezTo>
                    <a:pt x="13857" y="145"/>
                    <a:pt x="13575" y="1"/>
                    <a:pt x="13262" y="1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323;p71">
              <a:extLst>
                <a:ext uri="{FF2B5EF4-FFF2-40B4-BE49-F238E27FC236}">
                  <a16:creationId xmlns:a16="http://schemas.microsoft.com/office/drawing/2014/main" id="{AB177FC6-8063-42AF-A996-EE97949B8E10}"/>
                </a:ext>
              </a:extLst>
            </p:cNvPr>
            <p:cNvSpPr/>
            <p:nvPr/>
          </p:nvSpPr>
          <p:spPr>
            <a:xfrm>
              <a:off x="8024250" y="2873150"/>
              <a:ext cx="126700" cy="118450"/>
            </a:xfrm>
            <a:custGeom>
              <a:avLst/>
              <a:gdLst/>
              <a:ahLst/>
              <a:cxnLst/>
              <a:rect l="l" t="t" r="r" b="b"/>
              <a:pathLst>
                <a:path w="5068" h="4738" extrusionOk="0">
                  <a:moveTo>
                    <a:pt x="2456" y="955"/>
                  </a:moveTo>
                  <a:cubicBezTo>
                    <a:pt x="3091" y="955"/>
                    <a:pt x="3669" y="1387"/>
                    <a:pt x="3828" y="2031"/>
                  </a:cubicBezTo>
                  <a:cubicBezTo>
                    <a:pt x="4016" y="2787"/>
                    <a:pt x="3551" y="3558"/>
                    <a:pt x="2794" y="3745"/>
                  </a:cubicBezTo>
                  <a:cubicBezTo>
                    <a:pt x="2681" y="3773"/>
                    <a:pt x="2568" y="3787"/>
                    <a:pt x="2457" y="3787"/>
                  </a:cubicBezTo>
                  <a:cubicBezTo>
                    <a:pt x="1821" y="3787"/>
                    <a:pt x="1239" y="3351"/>
                    <a:pt x="1080" y="2708"/>
                  </a:cubicBezTo>
                  <a:cubicBezTo>
                    <a:pt x="892" y="1951"/>
                    <a:pt x="1357" y="1180"/>
                    <a:pt x="2117" y="996"/>
                  </a:cubicBezTo>
                  <a:cubicBezTo>
                    <a:pt x="2231" y="968"/>
                    <a:pt x="2344" y="955"/>
                    <a:pt x="2456" y="955"/>
                  </a:cubicBezTo>
                  <a:close/>
                  <a:moveTo>
                    <a:pt x="2454" y="1"/>
                  </a:moveTo>
                  <a:cubicBezTo>
                    <a:pt x="2267" y="1"/>
                    <a:pt x="2078" y="23"/>
                    <a:pt x="1888" y="70"/>
                  </a:cubicBezTo>
                  <a:cubicBezTo>
                    <a:pt x="1274" y="219"/>
                    <a:pt x="753" y="601"/>
                    <a:pt x="427" y="1142"/>
                  </a:cubicBezTo>
                  <a:cubicBezTo>
                    <a:pt x="97" y="1684"/>
                    <a:pt x="0" y="2322"/>
                    <a:pt x="153" y="2937"/>
                  </a:cubicBezTo>
                  <a:cubicBezTo>
                    <a:pt x="420" y="4016"/>
                    <a:pt x="1388" y="4738"/>
                    <a:pt x="2454" y="4738"/>
                  </a:cubicBezTo>
                  <a:cubicBezTo>
                    <a:pt x="2641" y="4738"/>
                    <a:pt x="2832" y="4717"/>
                    <a:pt x="3020" y="4668"/>
                  </a:cubicBezTo>
                  <a:cubicBezTo>
                    <a:pt x="4290" y="4356"/>
                    <a:pt x="5067" y="3072"/>
                    <a:pt x="4755" y="1805"/>
                  </a:cubicBezTo>
                  <a:lnTo>
                    <a:pt x="4755" y="1802"/>
                  </a:lnTo>
                  <a:cubicBezTo>
                    <a:pt x="4489" y="724"/>
                    <a:pt x="3518" y="1"/>
                    <a:pt x="24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324;p71">
              <a:extLst>
                <a:ext uri="{FF2B5EF4-FFF2-40B4-BE49-F238E27FC236}">
                  <a16:creationId xmlns:a16="http://schemas.microsoft.com/office/drawing/2014/main" id="{114AB3D6-AC93-4089-B536-8F8033BE8464}"/>
                </a:ext>
              </a:extLst>
            </p:cNvPr>
            <p:cNvSpPr/>
            <p:nvPr/>
          </p:nvSpPr>
          <p:spPr>
            <a:xfrm>
              <a:off x="8102600" y="2720325"/>
              <a:ext cx="156450" cy="125325"/>
            </a:xfrm>
            <a:custGeom>
              <a:avLst/>
              <a:gdLst/>
              <a:ahLst/>
              <a:cxnLst/>
              <a:rect l="l" t="t" r="r" b="b"/>
              <a:pathLst>
                <a:path w="6258" h="5013" extrusionOk="0">
                  <a:moveTo>
                    <a:pt x="4466" y="0"/>
                  </a:moveTo>
                  <a:cubicBezTo>
                    <a:pt x="4406" y="0"/>
                    <a:pt x="4344" y="7"/>
                    <a:pt x="4283" y="22"/>
                  </a:cubicBezTo>
                  <a:lnTo>
                    <a:pt x="0" y="1077"/>
                  </a:lnTo>
                  <a:cubicBezTo>
                    <a:pt x="581" y="3435"/>
                    <a:pt x="2692" y="5012"/>
                    <a:pt x="5016" y="5012"/>
                  </a:cubicBezTo>
                  <a:cubicBezTo>
                    <a:pt x="5426" y="5012"/>
                    <a:pt x="5842" y="4963"/>
                    <a:pt x="6258" y="4860"/>
                  </a:cubicBezTo>
                  <a:lnTo>
                    <a:pt x="5203" y="578"/>
                  </a:lnTo>
                  <a:cubicBezTo>
                    <a:pt x="5117" y="232"/>
                    <a:pt x="4808" y="0"/>
                    <a:pt x="4466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325;p71">
              <a:extLst>
                <a:ext uri="{FF2B5EF4-FFF2-40B4-BE49-F238E27FC236}">
                  <a16:creationId xmlns:a16="http://schemas.microsoft.com/office/drawing/2014/main" id="{C8A62205-F1B9-4EB9-8968-8B9CB9706CB7}"/>
                </a:ext>
              </a:extLst>
            </p:cNvPr>
            <p:cNvSpPr/>
            <p:nvPr/>
          </p:nvSpPr>
          <p:spPr>
            <a:xfrm>
              <a:off x="7861025" y="2776400"/>
              <a:ext cx="140600" cy="156375"/>
            </a:xfrm>
            <a:custGeom>
              <a:avLst/>
              <a:gdLst/>
              <a:ahLst/>
              <a:cxnLst/>
              <a:rect l="l" t="t" r="r" b="b"/>
              <a:pathLst>
                <a:path w="5624" h="6255" extrusionOk="0">
                  <a:moveTo>
                    <a:pt x="4940" y="1"/>
                  </a:moveTo>
                  <a:lnTo>
                    <a:pt x="657" y="1056"/>
                  </a:lnTo>
                  <a:cubicBezTo>
                    <a:pt x="251" y="1156"/>
                    <a:pt x="1" y="1566"/>
                    <a:pt x="101" y="1975"/>
                  </a:cubicBezTo>
                  <a:lnTo>
                    <a:pt x="1157" y="6255"/>
                  </a:lnTo>
                  <a:cubicBezTo>
                    <a:pt x="3930" y="5574"/>
                    <a:pt x="5623" y="2770"/>
                    <a:pt x="4940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326;p71">
              <a:extLst>
                <a:ext uri="{FF2B5EF4-FFF2-40B4-BE49-F238E27FC236}">
                  <a16:creationId xmlns:a16="http://schemas.microsoft.com/office/drawing/2014/main" id="{211CB001-D605-46C1-A20B-12B46DD7B859}"/>
                </a:ext>
              </a:extLst>
            </p:cNvPr>
            <p:cNvSpPr/>
            <p:nvPr/>
          </p:nvSpPr>
          <p:spPr>
            <a:xfrm>
              <a:off x="8031175" y="3048775"/>
              <a:ext cx="213900" cy="193925"/>
            </a:xfrm>
            <a:custGeom>
              <a:avLst/>
              <a:gdLst/>
              <a:ahLst/>
              <a:cxnLst/>
              <a:rect l="l" t="t" r="r" b="b"/>
              <a:pathLst>
                <a:path w="8556" h="7757" extrusionOk="0">
                  <a:moveTo>
                    <a:pt x="4286" y="1"/>
                  </a:moveTo>
                  <a:cubicBezTo>
                    <a:pt x="3978" y="1"/>
                    <a:pt x="3666" y="37"/>
                    <a:pt x="3353" y="115"/>
                  </a:cubicBezTo>
                  <a:cubicBezTo>
                    <a:pt x="1271" y="625"/>
                    <a:pt x="1" y="2728"/>
                    <a:pt x="514" y="4807"/>
                  </a:cubicBezTo>
                  <a:cubicBezTo>
                    <a:pt x="951" y="6574"/>
                    <a:pt x="2533" y="7757"/>
                    <a:pt x="4274" y="7757"/>
                  </a:cubicBezTo>
                  <a:cubicBezTo>
                    <a:pt x="4582" y="7757"/>
                    <a:pt x="4895" y="7720"/>
                    <a:pt x="5207" y="7643"/>
                  </a:cubicBezTo>
                  <a:cubicBezTo>
                    <a:pt x="7286" y="7132"/>
                    <a:pt x="8556" y="5029"/>
                    <a:pt x="8046" y="2950"/>
                  </a:cubicBezTo>
                  <a:cubicBezTo>
                    <a:pt x="7609" y="1183"/>
                    <a:pt x="6027" y="1"/>
                    <a:pt x="4286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327;p71">
              <a:extLst>
                <a:ext uri="{FF2B5EF4-FFF2-40B4-BE49-F238E27FC236}">
                  <a16:creationId xmlns:a16="http://schemas.microsoft.com/office/drawing/2014/main" id="{4D9BF2C8-E863-4BF4-B588-EF16EF416A9E}"/>
                </a:ext>
              </a:extLst>
            </p:cNvPr>
            <p:cNvSpPr/>
            <p:nvPr/>
          </p:nvSpPr>
          <p:spPr>
            <a:xfrm>
              <a:off x="8353875" y="2793925"/>
              <a:ext cx="543775" cy="475775"/>
            </a:xfrm>
            <a:custGeom>
              <a:avLst/>
              <a:gdLst/>
              <a:ahLst/>
              <a:cxnLst/>
              <a:rect l="l" t="t" r="r" b="b"/>
              <a:pathLst>
                <a:path w="21751" h="19031" extrusionOk="0">
                  <a:moveTo>
                    <a:pt x="8832" y="1"/>
                  </a:moveTo>
                  <a:cubicBezTo>
                    <a:pt x="8639" y="1"/>
                    <a:pt x="8481" y="89"/>
                    <a:pt x="8385" y="320"/>
                  </a:cubicBezTo>
                  <a:lnTo>
                    <a:pt x="6296" y="3839"/>
                  </a:lnTo>
                  <a:lnTo>
                    <a:pt x="257" y="18354"/>
                  </a:lnTo>
                  <a:lnTo>
                    <a:pt x="0" y="18971"/>
                  </a:lnTo>
                  <a:lnTo>
                    <a:pt x="15656" y="18971"/>
                  </a:lnTo>
                  <a:cubicBezTo>
                    <a:pt x="15924" y="18971"/>
                    <a:pt x="16187" y="18992"/>
                    <a:pt x="16448" y="19030"/>
                  </a:cubicBezTo>
                  <a:cubicBezTo>
                    <a:pt x="16448" y="19030"/>
                    <a:pt x="20335" y="9687"/>
                    <a:pt x="20338" y="9673"/>
                  </a:cubicBezTo>
                  <a:lnTo>
                    <a:pt x="21588" y="5727"/>
                  </a:lnTo>
                  <a:cubicBezTo>
                    <a:pt x="21751" y="5339"/>
                    <a:pt x="21473" y="4985"/>
                    <a:pt x="21085" y="4825"/>
                  </a:cubicBezTo>
                  <a:lnTo>
                    <a:pt x="17548" y="2919"/>
                  </a:lnTo>
                  <a:lnTo>
                    <a:pt x="13057" y="1049"/>
                  </a:lnTo>
                  <a:lnTo>
                    <a:pt x="9263" y="105"/>
                  </a:lnTo>
                  <a:cubicBezTo>
                    <a:pt x="9109" y="41"/>
                    <a:pt x="8962" y="1"/>
                    <a:pt x="8832" y="1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328;p71">
              <a:extLst>
                <a:ext uri="{FF2B5EF4-FFF2-40B4-BE49-F238E27FC236}">
                  <a16:creationId xmlns:a16="http://schemas.microsoft.com/office/drawing/2014/main" id="{52214581-A97D-49FF-A54A-F9083FE881C1}"/>
                </a:ext>
              </a:extLst>
            </p:cNvPr>
            <p:cNvSpPr/>
            <p:nvPr/>
          </p:nvSpPr>
          <p:spPr>
            <a:xfrm>
              <a:off x="8601675" y="2946500"/>
              <a:ext cx="134525" cy="118525"/>
            </a:xfrm>
            <a:custGeom>
              <a:avLst/>
              <a:gdLst/>
              <a:ahLst/>
              <a:cxnLst/>
              <a:rect l="l" t="t" r="r" b="b"/>
              <a:pathLst>
                <a:path w="5381" h="4741" extrusionOk="0">
                  <a:moveTo>
                    <a:pt x="2694" y="957"/>
                  </a:moveTo>
                  <a:cubicBezTo>
                    <a:pt x="2874" y="957"/>
                    <a:pt x="3058" y="988"/>
                    <a:pt x="3235" y="1065"/>
                  </a:cubicBezTo>
                  <a:cubicBezTo>
                    <a:pt x="3957" y="1363"/>
                    <a:pt x="4297" y="2193"/>
                    <a:pt x="3999" y="2914"/>
                  </a:cubicBezTo>
                  <a:cubicBezTo>
                    <a:pt x="3771" y="3459"/>
                    <a:pt x="3243" y="3786"/>
                    <a:pt x="2689" y="3786"/>
                  </a:cubicBezTo>
                  <a:cubicBezTo>
                    <a:pt x="2509" y="3786"/>
                    <a:pt x="2325" y="3751"/>
                    <a:pt x="2149" y="3678"/>
                  </a:cubicBezTo>
                  <a:cubicBezTo>
                    <a:pt x="1427" y="3376"/>
                    <a:pt x="1087" y="2547"/>
                    <a:pt x="1385" y="1828"/>
                  </a:cubicBezTo>
                  <a:cubicBezTo>
                    <a:pt x="1611" y="1283"/>
                    <a:pt x="2138" y="957"/>
                    <a:pt x="2694" y="957"/>
                  </a:cubicBezTo>
                  <a:close/>
                  <a:moveTo>
                    <a:pt x="2694" y="0"/>
                  </a:moveTo>
                  <a:cubicBezTo>
                    <a:pt x="1765" y="0"/>
                    <a:pt x="883" y="550"/>
                    <a:pt x="504" y="1460"/>
                  </a:cubicBezTo>
                  <a:cubicBezTo>
                    <a:pt x="0" y="2665"/>
                    <a:pt x="573" y="4056"/>
                    <a:pt x="1781" y="4560"/>
                  </a:cubicBezTo>
                  <a:cubicBezTo>
                    <a:pt x="2079" y="4681"/>
                    <a:pt x="2385" y="4740"/>
                    <a:pt x="2687" y="4740"/>
                  </a:cubicBezTo>
                  <a:cubicBezTo>
                    <a:pt x="3617" y="4740"/>
                    <a:pt x="4502" y="4188"/>
                    <a:pt x="4880" y="3279"/>
                  </a:cubicBezTo>
                  <a:cubicBezTo>
                    <a:pt x="5380" y="2075"/>
                    <a:pt x="4807" y="683"/>
                    <a:pt x="3603" y="183"/>
                  </a:cubicBezTo>
                  <a:cubicBezTo>
                    <a:pt x="3306" y="59"/>
                    <a:pt x="2997" y="0"/>
                    <a:pt x="26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329;p71">
              <a:extLst>
                <a:ext uri="{FF2B5EF4-FFF2-40B4-BE49-F238E27FC236}">
                  <a16:creationId xmlns:a16="http://schemas.microsoft.com/office/drawing/2014/main" id="{E6351455-7FA0-4112-843E-1CB10F495E8F}"/>
                </a:ext>
              </a:extLst>
            </p:cNvPr>
            <p:cNvSpPr/>
            <p:nvPr/>
          </p:nvSpPr>
          <p:spPr>
            <a:xfrm>
              <a:off x="8765150" y="2866900"/>
              <a:ext cx="143525" cy="169050"/>
            </a:xfrm>
            <a:custGeom>
              <a:avLst/>
              <a:gdLst/>
              <a:ahLst/>
              <a:cxnLst/>
              <a:rect l="l" t="t" r="r" b="b"/>
              <a:pathLst>
                <a:path w="5741" h="6762" extrusionOk="0">
                  <a:moveTo>
                    <a:pt x="1097" y="0"/>
                  </a:moveTo>
                  <a:lnTo>
                    <a:pt x="1097" y="4"/>
                  </a:lnTo>
                  <a:cubicBezTo>
                    <a:pt x="0" y="2638"/>
                    <a:pt x="1250" y="5665"/>
                    <a:pt x="3884" y="6761"/>
                  </a:cubicBezTo>
                  <a:lnTo>
                    <a:pt x="5578" y="2690"/>
                  </a:lnTo>
                  <a:cubicBezTo>
                    <a:pt x="5741" y="2302"/>
                    <a:pt x="5557" y="1857"/>
                    <a:pt x="5168" y="1698"/>
                  </a:cubicBezTo>
                  <a:lnTo>
                    <a:pt x="1097" y="0"/>
                  </a:ln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330;p71">
              <a:extLst>
                <a:ext uri="{FF2B5EF4-FFF2-40B4-BE49-F238E27FC236}">
                  <a16:creationId xmlns:a16="http://schemas.microsoft.com/office/drawing/2014/main" id="{34C85F59-92B3-48F8-9539-54A4C9D28F4E}"/>
                </a:ext>
              </a:extLst>
            </p:cNvPr>
            <p:cNvSpPr/>
            <p:nvPr/>
          </p:nvSpPr>
          <p:spPr>
            <a:xfrm>
              <a:off x="8511275" y="2776350"/>
              <a:ext cx="169025" cy="123500"/>
            </a:xfrm>
            <a:custGeom>
              <a:avLst/>
              <a:gdLst/>
              <a:ahLst/>
              <a:cxnLst/>
              <a:rect l="l" t="t" r="r" b="b"/>
              <a:pathLst>
                <a:path w="6761" h="4940" extrusionOk="0">
                  <a:moveTo>
                    <a:pt x="2400" y="1"/>
                  </a:moveTo>
                  <a:cubicBezTo>
                    <a:pt x="2101" y="1"/>
                    <a:pt x="1817" y="177"/>
                    <a:pt x="1694" y="471"/>
                  </a:cubicBezTo>
                  <a:lnTo>
                    <a:pt x="0" y="4542"/>
                  </a:lnTo>
                  <a:cubicBezTo>
                    <a:pt x="649" y="4812"/>
                    <a:pt x="1322" y="4940"/>
                    <a:pt x="1984" y="4940"/>
                  </a:cubicBezTo>
                  <a:cubicBezTo>
                    <a:pt x="4011" y="4940"/>
                    <a:pt x="5934" y="3741"/>
                    <a:pt x="6761" y="1755"/>
                  </a:cubicBezTo>
                  <a:lnTo>
                    <a:pt x="2690" y="62"/>
                  </a:lnTo>
                  <a:lnTo>
                    <a:pt x="2690" y="58"/>
                  </a:lnTo>
                  <a:cubicBezTo>
                    <a:pt x="2595" y="19"/>
                    <a:pt x="2496" y="1"/>
                    <a:pt x="2400" y="1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331;p71">
              <a:extLst>
                <a:ext uri="{FF2B5EF4-FFF2-40B4-BE49-F238E27FC236}">
                  <a16:creationId xmlns:a16="http://schemas.microsoft.com/office/drawing/2014/main" id="{EE876A34-71A3-429A-8DDA-465A0DC01232}"/>
                </a:ext>
              </a:extLst>
            </p:cNvPr>
            <p:cNvSpPr/>
            <p:nvPr/>
          </p:nvSpPr>
          <p:spPr>
            <a:xfrm>
              <a:off x="8481075" y="3111600"/>
              <a:ext cx="213550" cy="156625"/>
            </a:xfrm>
            <a:custGeom>
              <a:avLst/>
              <a:gdLst/>
              <a:ahLst/>
              <a:cxnLst/>
              <a:rect l="l" t="t" r="r" b="b"/>
              <a:pathLst>
                <a:path w="8542" h="6265" extrusionOk="0">
                  <a:moveTo>
                    <a:pt x="4142" y="0"/>
                  </a:moveTo>
                  <a:cubicBezTo>
                    <a:pt x="2622" y="0"/>
                    <a:pt x="1179" y="900"/>
                    <a:pt x="559" y="2391"/>
                  </a:cubicBezTo>
                  <a:cubicBezTo>
                    <a:pt x="0" y="3731"/>
                    <a:pt x="250" y="5199"/>
                    <a:pt x="1080" y="6264"/>
                  </a:cubicBezTo>
                  <a:lnTo>
                    <a:pt x="7198" y="6264"/>
                  </a:lnTo>
                  <a:cubicBezTo>
                    <a:pt x="7407" y="5997"/>
                    <a:pt x="7580" y="5699"/>
                    <a:pt x="7719" y="5369"/>
                  </a:cubicBezTo>
                  <a:cubicBezTo>
                    <a:pt x="8542" y="3394"/>
                    <a:pt x="7604" y="1121"/>
                    <a:pt x="5630" y="298"/>
                  </a:cubicBezTo>
                  <a:cubicBezTo>
                    <a:pt x="5143" y="96"/>
                    <a:pt x="4638" y="0"/>
                    <a:pt x="4142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332;p71">
              <a:extLst>
                <a:ext uri="{FF2B5EF4-FFF2-40B4-BE49-F238E27FC236}">
                  <a16:creationId xmlns:a16="http://schemas.microsoft.com/office/drawing/2014/main" id="{20E310F5-045D-407A-B060-8BB359E06CC1}"/>
                </a:ext>
              </a:extLst>
            </p:cNvPr>
            <p:cNvSpPr/>
            <p:nvPr/>
          </p:nvSpPr>
          <p:spPr>
            <a:xfrm>
              <a:off x="7023200" y="3256300"/>
              <a:ext cx="1869600" cy="1351350"/>
            </a:xfrm>
            <a:custGeom>
              <a:avLst/>
              <a:gdLst/>
              <a:ahLst/>
              <a:cxnLst/>
              <a:rect l="l" t="t" r="r" b="b"/>
              <a:pathLst>
                <a:path w="74784" h="54054" extrusionOk="0">
                  <a:moveTo>
                    <a:pt x="68883" y="955"/>
                  </a:moveTo>
                  <a:cubicBezTo>
                    <a:pt x="71611" y="955"/>
                    <a:pt x="73829" y="3173"/>
                    <a:pt x="73829" y="5901"/>
                  </a:cubicBezTo>
                  <a:lnTo>
                    <a:pt x="73829" y="48153"/>
                  </a:lnTo>
                  <a:cubicBezTo>
                    <a:pt x="73829" y="50881"/>
                    <a:pt x="71611" y="53099"/>
                    <a:pt x="68883" y="53099"/>
                  </a:cubicBezTo>
                  <a:lnTo>
                    <a:pt x="5901" y="53099"/>
                  </a:lnTo>
                  <a:cubicBezTo>
                    <a:pt x="3173" y="53099"/>
                    <a:pt x="955" y="50881"/>
                    <a:pt x="955" y="48153"/>
                  </a:cubicBezTo>
                  <a:lnTo>
                    <a:pt x="955" y="5901"/>
                  </a:lnTo>
                  <a:cubicBezTo>
                    <a:pt x="955" y="3173"/>
                    <a:pt x="3173" y="955"/>
                    <a:pt x="5901" y="955"/>
                  </a:cubicBezTo>
                  <a:close/>
                  <a:moveTo>
                    <a:pt x="5901" y="1"/>
                  </a:moveTo>
                  <a:cubicBezTo>
                    <a:pt x="2649" y="1"/>
                    <a:pt x="1" y="2646"/>
                    <a:pt x="1" y="5901"/>
                  </a:cubicBezTo>
                  <a:lnTo>
                    <a:pt x="1" y="48153"/>
                  </a:lnTo>
                  <a:cubicBezTo>
                    <a:pt x="1" y="51409"/>
                    <a:pt x="2649" y="54054"/>
                    <a:pt x="5901" y="54054"/>
                  </a:cubicBezTo>
                  <a:lnTo>
                    <a:pt x="68883" y="54054"/>
                  </a:lnTo>
                  <a:cubicBezTo>
                    <a:pt x="72135" y="54054"/>
                    <a:pt x="74784" y="51409"/>
                    <a:pt x="74784" y="48153"/>
                  </a:cubicBezTo>
                  <a:lnTo>
                    <a:pt x="74784" y="5901"/>
                  </a:lnTo>
                  <a:cubicBezTo>
                    <a:pt x="74784" y="2646"/>
                    <a:pt x="72135" y="1"/>
                    <a:pt x="688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333;p71">
              <a:extLst>
                <a:ext uri="{FF2B5EF4-FFF2-40B4-BE49-F238E27FC236}">
                  <a16:creationId xmlns:a16="http://schemas.microsoft.com/office/drawing/2014/main" id="{89460EE2-EDBE-49A3-B865-566F5B8B00D9}"/>
                </a:ext>
              </a:extLst>
            </p:cNvPr>
            <p:cNvSpPr/>
            <p:nvPr/>
          </p:nvSpPr>
          <p:spPr>
            <a:xfrm>
              <a:off x="6960750" y="3450675"/>
              <a:ext cx="232300" cy="156375"/>
            </a:xfrm>
            <a:custGeom>
              <a:avLst/>
              <a:gdLst/>
              <a:ahLst/>
              <a:cxnLst/>
              <a:rect l="l" t="t" r="r" b="b"/>
              <a:pathLst>
                <a:path w="9292" h="6255" extrusionOk="0">
                  <a:moveTo>
                    <a:pt x="191" y="0"/>
                  </a:moveTo>
                  <a:cubicBezTo>
                    <a:pt x="87" y="0"/>
                    <a:pt x="0" y="87"/>
                    <a:pt x="0" y="191"/>
                  </a:cubicBezTo>
                  <a:lnTo>
                    <a:pt x="0" y="6064"/>
                  </a:lnTo>
                  <a:cubicBezTo>
                    <a:pt x="0" y="6171"/>
                    <a:pt x="87" y="6255"/>
                    <a:pt x="191" y="6255"/>
                  </a:cubicBezTo>
                  <a:lnTo>
                    <a:pt x="9104" y="6255"/>
                  </a:lnTo>
                  <a:cubicBezTo>
                    <a:pt x="9208" y="6255"/>
                    <a:pt x="9291" y="6171"/>
                    <a:pt x="9291" y="6064"/>
                  </a:cubicBezTo>
                  <a:lnTo>
                    <a:pt x="9291" y="191"/>
                  </a:lnTo>
                  <a:cubicBezTo>
                    <a:pt x="9291" y="87"/>
                    <a:pt x="9208" y="0"/>
                    <a:pt x="9104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334;p71">
              <a:extLst>
                <a:ext uri="{FF2B5EF4-FFF2-40B4-BE49-F238E27FC236}">
                  <a16:creationId xmlns:a16="http://schemas.microsoft.com/office/drawing/2014/main" id="{202FDE48-AECF-47B0-99B2-289F29D1F76B}"/>
                </a:ext>
              </a:extLst>
            </p:cNvPr>
            <p:cNvSpPr/>
            <p:nvPr/>
          </p:nvSpPr>
          <p:spPr>
            <a:xfrm>
              <a:off x="6960750" y="4256900"/>
              <a:ext cx="232300" cy="156300"/>
            </a:xfrm>
            <a:custGeom>
              <a:avLst/>
              <a:gdLst/>
              <a:ahLst/>
              <a:cxnLst/>
              <a:rect l="l" t="t" r="r" b="b"/>
              <a:pathLst>
                <a:path w="9292" h="6252" extrusionOk="0">
                  <a:moveTo>
                    <a:pt x="191" y="1"/>
                  </a:moveTo>
                  <a:cubicBezTo>
                    <a:pt x="87" y="1"/>
                    <a:pt x="0" y="84"/>
                    <a:pt x="0" y="188"/>
                  </a:cubicBezTo>
                  <a:lnTo>
                    <a:pt x="0" y="6064"/>
                  </a:lnTo>
                  <a:cubicBezTo>
                    <a:pt x="0" y="6168"/>
                    <a:pt x="87" y="6252"/>
                    <a:pt x="191" y="6252"/>
                  </a:cubicBezTo>
                  <a:lnTo>
                    <a:pt x="9104" y="6252"/>
                  </a:lnTo>
                  <a:cubicBezTo>
                    <a:pt x="9208" y="6252"/>
                    <a:pt x="9291" y="6168"/>
                    <a:pt x="9291" y="6064"/>
                  </a:cubicBezTo>
                  <a:lnTo>
                    <a:pt x="9291" y="188"/>
                  </a:lnTo>
                  <a:cubicBezTo>
                    <a:pt x="9291" y="84"/>
                    <a:pt x="9208" y="1"/>
                    <a:pt x="9104" y="1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335;p71">
              <a:extLst>
                <a:ext uri="{FF2B5EF4-FFF2-40B4-BE49-F238E27FC236}">
                  <a16:creationId xmlns:a16="http://schemas.microsoft.com/office/drawing/2014/main" id="{62273848-84A2-410F-BC25-51F6E2BFE5FE}"/>
                </a:ext>
              </a:extLst>
            </p:cNvPr>
            <p:cNvSpPr/>
            <p:nvPr/>
          </p:nvSpPr>
          <p:spPr>
            <a:xfrm>
              <a:off x="7344075" y="3441650"/>
              <a:ext cx="980750" cy="980675"/>
            </a:xfrm>
            <a:custGeom>
              <a:avLst/>
              <a:gdLst/>
              <a:ahLst/>
              <a:cxnLst/>
              <a:rect l="l" t="t" r="r" b="b"/>
              <a:pathLst>
                <a:path w="39230" h="39227" extrusionOk="0">
                  <a:moveTo>
                    <a:pt x="18659" y="3849"/>
                  </a:moveTo>
                  <a:lnTo>
                    <a:pt x="18659" y="16361"/>
                  </a:lnTo>
                  <a:lnTo>
                    <a:pt x="18808" y="16361"/>
                  </a:lnTo>
                  <a:cubicBezTo>
                    <a:pt x="17347" y="16726"/>
                    <a:pt x="16261" y="18041"/>
                    <a:pt x="16261" y="19613"/>
                  </a:cubicBezTo>
                  <a:cubicBezTo>
                    <a:pt x="16261" y="19933"/>
                    <a:pt x="16309" y="20241"/>
                    <a:pt x="16392" y="20536"/>
                  </a:cubicBezTo>
                  <a:lnTo>
                    <a:pt x="16323" y="20412"/>
                  </a:lnTo>
                  <a:lnTo>
                    <a:pt x="5488" y="26669"/>
                  </a:lnTo>
                  <a:cubicBezTo>
                    <a:pt x="4422" y="24545"/>
                    <a:pt x="3818" y="22147"/>
                    <a:pt x="3818" y="19613"/>
                  </a:cubicBezTo>
                  <a:cubicBezTo>
                    <a:pt x="3818" y="11225"/>
                    <a:pt x="10392" y="4346"/>
                    <a:pt x="18659" y="3849"/>
                  </a:cubicBezTo>
                  <a:close/>
                  <a:moveTo>
                    <a:pt x="20568" y="3846"/>
                  </a:moveTo>
                  <a:cubicBezTo>
                    <a:pt x="28835" y="4342"/>
                    <a:pt x="35412" y="11225"/>
                    <a:pt x="35412" y="19613"/>
                  </a:cubicBezTo>
                  <a:cubicBezTo>
                    <a:pt x="35412" y="22147"/>
                    <a:pt x="34808" y="24542"/>
                    <a:pt x="33742" y="26669"/>
                  </a:cubicBezTo>
                  <a:lnTo>
                    <a:pt x="22907" y="20412"/>
                  </a:lnTo>
                  <a:lnTo>
                    <a:pt x="22834" y="20536"/>
                  </a:lnTo>
                  <a:cubicBezTo>
                    <a:pt x="22921" y="20241"/>
                    <a:pt x="22966" y="19933"/>
                    <a:pt x="22966" y="19613"/>
                  </a:cubicBezTo>
                  <a:cubicBezTo>
                    <a:pt x="22966" y="18041"/>
                    <a:pt x="21883" y="16726"/>
                    <a:pt x="20422" y="16361"/>
                  </a:cubicBezTo>
                  <a:lnTo>
                    <a:pt x="20568" y="16361"/>
                  </a:lnTo>
                  <a:lnTo>
                    <a:pt x="20568" y="3846"/>
                  </a:lnTo>
                  <a:close/>
                  <a:moveTo>
                    <a:pt x="17205" y="21942"/>
                  </a:moveTo>
                  <a:lnTo>
                    <a:pt x="17205" y="21942"/>
                  </a:lnTo>
                  <a:cubicBezTo>
                    <a:pt x="17812" y="22574"/>
                    <a:pt x="18666" y="22966"/>
                    <a:pt x="19613" y="22966"/>
                  </a:cubicBezTo>
                  <a:cubicBezTo>
                    <a:pt x="20561" y="22966"/>
                    <a:pt x="21415" y="22574"/>
                    <a:pt x="22025" y="21942"/>
                  </a:cubicBezTo>
                  <a:lnTo>
                    <a:pt x="22025" y="21942"/>
                  </a:lnTo>
                  <a:lnTo>
                    <a:pt x="21953" y="22064"/>
                  </a:lnTo>
                  <a:lnTo>
                    <a:pt x="32784" y="28321"/>
                  </a:lnTo>
                  <a:cubicBezTo>
                    <a:pt x="29956" y="32590"/>
                    <a:pt x="25107" y="35412"/>
                    <a:pt x="19613" y="35412"/>
                  </a:cubicBezTo>
                  <a:cubicBezTo>
                    <a:pt x="14119" y="35412"/>
                    <a:pt x="9274" y="32590"/>
                    <a:pt x="6442" y="28321"/>
                  </a:cubicBezTo>
                  <a:lnTo>
                    <a:pt x="17274" y="22064"/>
                  </a:lnTo>
                  <a:lnTo>
                    <a:pt x="17205" y="21942"/>
                  </a:lnTo>
                  <a:close/>
                  <a:moveTo>
                    <a:pt x="19613" y="0"/>
                  </a:moveTo>
                  <a:cubicBezTo>
                    <a:pt x="8799" y="0"/>
                    <a:pt x="0" y="8799"/>
                    <a:pt x="0" y="19613"/>
                  </a:cubicBezTo>
                  <a:cubicBezTo>
                    <a:pt x="0" y="30428"/>
                    <a:pt x="8799" y="39226"/>
                    <a:pt x="19613" y="39226"/>
                  </a:cubicBezTo>
                  <a:cubicBezTo>
                    <a:pt x="30428" y="39226"/>
                    <a:pt x="39230" y="30428"/>
                    <a:pt x="39230" y="19613"/>
                  </a:cubicBezTo>
                  <a:cubicBezTo>
                    <a:pt x="39230" y="8799"/>
                    <a:pt x="30428" y="0"/>
                    <a:pt x="196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336;p71">
              <a:extLst>
                <a:ext uri="{FF2B5EF4-FFF2-40B4-BE49-F238E27FC236}">
                  <a16:creationId xmlns:a16="http://schemas.microsoft.com/office/drawing/2014/main" id="{4698F7B8-F8CC-40B9-BA28-F9EF1D7E64C6}"/>
                </a:ext>
              </a:extLst>
            </p:cNvPr>
            <p:cNvSpPr/>
            <p:nvPr/>
          </p:nvSpPr>
          <p:spPr>
            <a:xfrm>
              <a:off x="8740075" y="3838000"/>
              <a:ext cx="231175" cy="187950"/>
            </a:xfrm>
            <a:custGeom>
              <a:avLst/>
              <a:gdLst/>
              <a:ahLst/>
              <a:cxnLst/>
              <a:rect l="l" t="t" r="r" b="b"/>
              <a:pathLst>
                <a:path w="9247" h="7518" extrusionOk="0">
                  <a:moveTo>
                    <a:pt x="3759" y="0"/>
                  </a:moveTo>
                  <a:cubicBezTo>
                    <a:pt x="1683" y="0"/>
                    <a:pt x="0" y="1684"/>
                    <a:pt x="0" y="3759"/>
                  </a:cubicBezTo>
                  <a:cubicBezTo>
                    <a:pt x="0" y="5835"/>
                    <a:pt x="1683" y="7518"/>
                    <a:pt x="3759" y="7518"/>
                  </a:cubicBezTo>
                  <a:lnTo>
                    <a:pt x="5491" y="7518"/>
                  </a:lnTo>
                  <a:cubicBezTo>
                    <a:pt x="7566" y="7518"/>
                    <a:pt x="9246" y="5835"/>
                    <a:pt x="9246" y="3759"/>
                  </a:cubicBezTo>
                  <a:cubicBezTo>
                    <a:pt x="9246" y="1684"/>
                    <a:pt x="7566" y="0"/>
                    <a:pt x="5491" y="0"/>
                  </a:cubicBezTo>
                  <a:close/>
                </a:path>
              </a:pathLst>
            </a:custGeom>
            <a:solidFill>
              <a:srgbClr val="C7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337;p71">
              <a:extLst>
                <a:ext uri="{FF2B5EF4-FFF2-40B4-BE49-F238E27FC236}">
                  <a16:creationId xmlns:a16="http://schemas.microsoft.com/office/drawing/2014/main" id="{85F3A337-B448-455A-97D3-002C19AEFC04}"/>
                </a:ext>
              </a:extLst>
            </p:cNvPr>
            <p:cNvSpPr/>
            <p:nvPr/>
          </p:nvSpPr>
          <p:spPr>
            <a:xfrm>
              <a:off x="8483675" y="3758175"/>
              <a:ext cx="348225" cy="347625"/>
            </a:xfrm>
            <a:custGeom>
              <a:avLst/>
              <a:gdLst/>
              <a:ahLst/>
              <a:cxnLst/>
              <a:rect l="l" t="t" r="r" b="b"/>
              <a:pathLst>
                <a:path w="13929" h="13905" extrusionOk="0">
                  <a:moveTo>
                    <a:pt x="6496" y="0"/>
                  </a:moveTo>
                  <a:cubicBezTo>
                    <a:pt x="6494" y="0"/>
                    <a:pt x="6492" y="0"/>
                    <a:pt x="6491" y="0"/>
                  </a:cubicBezTo>
                  <a:cubicBezTo>
                    <a:pt x="4925" y="105"/>
                    <a:pt x="3499" y="729"/>
                    <a:pt x="2388" y="1698"/>
                  </a:cubicBezTo>
                  <a:cubicBezTo>
                    <a:pt x="2253" y="1816"/>
                    <a:pt x="2402" y="2197"/>
                    <a:pt x="2277" y="2326"/>
                  </a:cubicBezTo>
                  <a:cubicBezTo>
                    <a:pt x="2249" y="2354"/>
                    <a:pt x="2201" y="2362"/>
                    <a:pt x="2142" y="2362"/>
                  </a:cubicBezTo>
                  <a:cubicBezTo>
                    <a:pt x="2051" y="2362"/>
                    <a:pt x="1935" y="2341"/>
                    <a:pt x="1844" y="2341"/>
                  </a:cubicBezTo>
                  <a:cubicBezTo>
                    <a:pt x="1782" y="2341"/>
                    <a:pt x="1732" y="2350"/>
                    <a:pt x="1704" y="2381"/>
                  </a:cubicBezTo>
                  <a:cubicBezTo>
                    <a:pt x="736" y="3492"/>
                    <a:pt x="115" y="4915"/>
                    <a:pt x="11" y="6480"/>
                  </a:cubicBezTo>
                  <a:cubicBezTo>
                    <a:pt x="0" y="6636"/>
                    <a:pt x="455" y="6758"/>
                    <a:pt x="455" y="6918"/>
                  </a:cubicBezTo>
                  <a:cubicBezTo>
                    <a:pt x="455" y="7081"/>
                    <a:pt x="0" y="7275"/>
                    <a:pt x="11" y="7435"/>
                  </a:cubicBezTo>
                  <a:cubicBezTo>
                    <a:pt x="118" y="8996"/>
                    <a:pt x="740" y="10416"/>
                    <a:pt x="1708" y="11527"/>
                  </a:cubicBezTo>
                  <a:cubicBezTo>
                    <a:pt x="1748" y="11573"/>
                    <a:pt x="1819" y="11586"/>
                    <a:pt x="1901" y="11586"/>
                  </a:cubicBezTo>
                  <a:cubicBezTo>
                    <a:pt x="1999" y="11586"/>
                    <a:pt x="2113" y="11568"/>
                    <a:pt x="2211" y="11568"/>
                  </a:cubicBezTo>
                  <a:cubicBezTo>
                    <a:pt x="2290" y="11568"/>
                    <a:pt x="2358" y="11579"/>
                    <a:pt x="2399" y="11620"/>
                  </a:cubicBezTo>
                  <a:cubicBezTo>
                    <a:pt x="2492" y="11711"/>
                    <a:pt x="2291" y="12124"/>
                    <a:pt x="2388" y="12210"/>
                  </a:cubicBezTo>
                  <a:cubicBezTo>
                    <a:pt x="3499" y="13175"/>
                    <a:pt x="4915" y="13796"/>
                    <a:pt x="6473" y="13904"/>
                  </a:cubicBezTo>
                  <a:cubicBezTo>
                    <a:pt x="6475" y="13904"/>
                    <a:pt x="6477" y="13904"/>
                    <a:pt x="6479" y="13904"/>
                  </a:cubicBezTo>
                  <a:cubicBezTo>
                    <a:pt x="6640" y="13904"/>
                    <a:pt x="6805" y="13477"/>
                    <a:pt x="6966" y="13477"/>
                  </a:cubicBezTo>
                  <a:cubicBezTo>
                    <a:pt x="7127" y="13477"/>
                    <a:pt x="7285" y="13904"/>
                    <a:pt x="7443" y="13904"/>
                  </a:cubicBezTo>
                  <a:cubicBezTo>
                    <a:pt x="7445" y="13904"/>
                    <a:pt x="7447" y="13904"/>
                    <a:pt x="7448" y="13904"/>
                  </a:cubicBezTo>
                  <a:cubicBezTo>
                    <a:pt x="9014" y="13796"/>
                    <a:pt x="10437" y="13172"/>
                    <a:pt x="11547" y="12203"/>
                  </a:cubicBezTo>
                  <a:cubicBezTo>
                    <a:pt x="11662" y="12103"/>
                    <a:pt x="11561" y="11697"/>
                    <a:pt x="11669" y="11589"/>
                  </a:cubicBezTo>
                  <a:cubicBezTo>
                    <a:pt x="11701" y="11557"/>
                    <a:pt x="11749" y="11547"/>
                    <a:pt x="11803" y="11547"/>
                  </a:cubicBezTo>
                  <a:cubicBezTo>
                    <a:pt x="11892" y="11547"/>
                    <a:pt x="11998" y="11573"/>
                    <a:pt x="12085" y="11573"/>
                  </a:cubicBezTo>
                  <a:cubicBezTo>
                    <a:pt x="12142" y="11573"/>
                    <a:pt x="12190" y="11562"/>
                    <a:pt x="12221" y="11527"/>
                  </a:cubicBezTo>
                  <a:cubicBezTo>
                    <a:pt x="13189" y="10416"/>
                    <a:pt x="13810" y="8993"/>
                    <a:pt x="13918" y="7428"/>
                  </a:cubicBezTo>
                  <a:cubicBezTo>
                    <a:pt x="13928" y="7272"/>
                    <a:pt x="13533" y="7112"/>
                    <a:pt x="13533" y="6952"/>
                  </a:cubicBezTo>
                  <a:cubicBezTo>
                    <a:pt x="13533" y="6796"/>
                    <a:pt x="13925" y="6636"/>
                    <a:pt x="13914" y="6480"/>
                  </a:cubicBezTo>
                  <a:cubicBezTo>
                    <a:pt x="13810" y="4911"/>
                    <a:pt x="13189" y="3488"/>
                    <a:pt x="12217" y="2374"/>
                  </a:cubicBezTo>
                  <a:cubicBezTo>
                    <a:pt x="12189" y="2342"/>
                    <a:pt x="12141" y="2333"/>
                    <a:pt x="12084" y="2333"/>
                  </a:cubicBezTo>
                  <a:cubicBezTo>
                    <a:pt x="12011" y="2333"/>
                    <a:pt x="11924" y="2349"/>
                    <a:pt x="11851" y="2349"/>
                  </a:cubicBezTo>
                  <a:cubicBezTo>
                    <a:pt x="11798" y="2349"/>
                    <a:pt x="11752" y="2340"/>
                    <a:pt x="11724" y="2312"/>
                  </a:cubicBezTo>
                  <a:cubicBezTo>
                    <a:pt x="11596" y="2184"/>
                    <a:pt x="11679" y="1819"/>
                    <a:pt x="11544" y="1701"/>
                  </a:cubicBezTo>
                  <a:cubicBezTo>
                    <a:pt x="10430" y="729"/>
                    <a:pt x="9010" y="108"/>
                    <a:pt x="7448" y="0"/>
                  </a:cubicBezTo>
                  <a:cubicBezTo>
                    <a:pt x="7447" y="0"/>
                    <a:pt x="7445" y="0"/>
                    <a:pt x="7443" y="0"/>
                  </a:cubicBezTo>
                  <a:cubicBezTo>
                    <a:pt x="7283" y="0"/>
                    <a:pt x="7027" y="424"/>
                    <a:pt x="6869" y="424"/>
                  </a:cubicBezTo>
                  <a:cubicBezTo>
                    <a:pt x="6711" y="424"/>
                    <a:pt x="6648" y="0"/>
                    <a:pt x="6496" y="0"/>
                  </a:cubicBezTo>
                  <a:close/>
                </a:path>
              </a:pathLst>
            </a:custGeom>
            <a:solidFill>
              <a:srgbClr val="FFD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338;p71">
              <a:extLst>
                <a:ext uri="{FF2B5EF4-FFF2-40B4-BE49-F238E27FC236}">
                  <a16:creationId xmlns:a16="http://schemas.microsoft.com/office/drawing/2014/main" id="{20C666A7-5B08-4F17-A027-EB90A759D18D}"/>
                </a:ext>
              </a:extLst>
            </p:cNvPr>
            <p:cNvSpPr/>
            <p:nvPr/>
          </p:nvSpPr>
          <p:spPr>
            <a:xfrm>
              <a:off x="8483575" y="3757750"/>
              <a:ext cx="348500" cy="348475"/>
            </a:xfrm>
            <a:custGeom>
              <a:avLst/>
              <a:gdLst/>
              <a:ahLst/>
              <a:cxnLst/>
              <a:rect l="l" t="t" r="r" b="b"/>
              <a:pathLst>
                <a:path w="13940" h="13939" extrusionOk="0">
                  <a:moveTo>
                    <a:pt x="6967" y="0"/>
                  </a:moveTo>
                  <a:cubicBezTo>
                    <a:pt x="6807" y="0"/>
                    <a:pt x="6647" y="7"/>
                    <a:pt x="6491" y="17"/>
                  </a:cubicBezTo>
                  <a:lnTo>
                    <a:pt x="6491" y="5817"/>
                  </a:lnTo>
                  <a:lnTo>
                    <a:pt x="2389" y="1718"/>
                  </a:lnTo>
                  <a:cubicBezTo>
                    <a:pt x="2149" y="1926"/>
                    <a:pt x="1924" y="2152"/>
                    <a:pt x="1715" y="2391"/>
                  </a:cubicBezTo>
                  <a:lnTo>
                    <a:pt x="5818" y="6490"/>
                  </a:lnTo>
                  <a:lnTo>
                    <a:pt x="18" y="6490"/>
                  </a:lnTo>
                  <a:cubicBezTo>
                    <a:pt x="4" y="6650"/>
                    <a:pt x="1" y="6810"/>
                    <a:pt x="1" y="6969"/>
                  </a:cubicBezTo>
                  <a:cubicBezTo>
                    <a:pt x="1" y="7129"/>
                    <a:pt x="8" y="7289"/>
                    <a:pt x="18" y="7445"/>
                  </a:cubicBezTo>
                  <a:lnTo>
                    <a:pt x="5818" y="7445"/>
                  </a:lnTo>
                  <a:lnTo>
                    <a:pt x="1715" y="11547"/>
                  </a:lnTo>
                  <a:cubicBezTo>
                    <a:pt x="1924" y="11787"/>
                    <a:pt x="2149" y="12012"/>
                    <a:pt x="2389" y="12224"/>
                  </a:cubicBezTo>
                  <a:lnTo>
                    <a:pt x="6491" y="8122"/>
                  </a:lnTo>
                  <a:lnTo>
                    <a:pt x="6491" y="13921"/>
                  </a:lnTo>
                  <a:cubicBezTo>
                    <a:pt x="6647" y="13931"/>
                    <a:pt x="6807" y="13938"/>
                    <a:pt x="6967" y="13938"/>
                  </a:cubicBezTo>
                  <a:cubicBezTo>
                    <a:pt x="7130" y="13938"/>
                    <a:pt x="7286" y="13931"/>
                    <a:pt x="7445" y="13921"/>
                  </a:cubicBezTo>
                  <a:lnTo>
                    <a:pt x="7445" y="8122"/>
                  </a:lnTo>
                  <a:lnTo>
                    <a:pt x="11548" y="12224"/>
                  </a:lnTo>
                  <a:cubicBezTo>
                    <a:pt x="11787" y="12016"/>
                    <a:pt x="12013" y="11787"/>
                    <a:pt x="12221" y="11547"/>
                  </a:cubicBezTo>
                  <a:lnTo>
                    <a:pt x="8122" y="7445"/>
                  </a:lnTo>
                  <a:lnTo>
                    <a:pt x="13922" y="7445"/>
                  </a:lnTo>
                  <a:cubicBezTo>
                    <a:pt x="13932" y="7289"/>
                    <a:pt x="13939" y="7129"/>
                    <a:pt x="13939" y="6969"/>
                  </a:cubicBezTo>
                  <a:cubicBezTo>
                    <a:pt x="13939" y="6810"/>
                    <a:pt x="13932" y="6650"/>
                    <a:pt x="13922" y="6490"/>
                  </a:cubicBezTo>
                  <a:lnTo>
                    <a:pt x="8122" y="6490"/>
                  </a:lnTo>
                  <a:lnTo>
                    <a:pt x="12221" y="2391"/>
                  </a:lnTo>
                  <a:cubicBezTo>
                    <a:pt x="12013" y="2152"/>
                    <a:pt x="11787" y="1926"/>
                    <a:pt x="11548" y="1715"/>
                  </a:cubicBezTo>
                  <a:lnTo>
                    <a:pt x="7445" y="5817"/>
                  </a:lnTo>
                  <a:lnTo>
                    <a:pt x="7445" y="17"/>
                  </a:lnTo>
                  <a:cubicBezTo>
                    <a:pt x="7286" y="7"/>
                    <a:pt x="7130" y="0"/>
                    <a:pt x="69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339;p71">
              <a:extLst>
                <a:ext uri="{FF2B5EF4-FFF2-40B4-BE49-F238E27FC236}">
                  <a16:creationId xmlns:a16="http://schemas.microsoft.com/office/drawing/2014/main" id="{DA1CC737-06B9-4142-B14C-C7FB6ADD1780}"/>
                </a:ext>
              </a:extLst>
            </p:cNvPr>
            <p:cNvSpPr/>
            <p:nvPr/>
          </p:nvSpPr>
          <p:spPr>
            <a:xfrm>
              <a:off x="8550825" y="3834700"/>
              <a:ext cx="214000" cy="194625"/>
            </a:xfrm>
            <a:custGeom>
              <a:avLst/>
              <a:gdLst/>
              <a:ahLst/>
              <a:cxnLst/>
              <a:rect l="l" t="t" r="r" b="b"/>
              <a:pathLst>
                <a:path w="8560" h="7785" extrusionOk="0">
                  <a:moveTo>
                    <a:pt x="4277" y="0"/>
                  </a:moveTo>
                  <a:cubicBezTo>
                    <a:pt x="2511" y="0"/>
                    <a:pt x="913" y="1209"/>
                    <a:pt x="493" y="2999"/>
                  </a:cubicBezTo>
                  <a:cubicBezTo>
                    <a:pt x="1" y="5092"/>
                    <a:pt x="1295" y="7188"/>
                    <a:pt x="3388" y="7681"/>
                  </a:cubicBezTo>
                  <a:cubicBezTo>
                    <a:pt x="3687" y="7751"/>
                    <a:pt x="3986" y="7785"/>
                    <a:pt x="4280" y="7785"/>
                  </a:cubicBezTo>
                  <a:cubicBezTo>
                    <a:pt x="6047" y="7785"/>
                    <a:pt x="7647" y="6577"/>
                    <a:pt x="8067" y="4783"/>
                  </a:cubicBezTo>
                  <a:cubicBezTo>
                    <a:pt x="8559" y="2690"/>
                    <a:pt x="7265" y="598"/>
                    <a:pt x="5172" y="105"/>
                  </a:cubicBezTo>
                  <a:cubicBezTo>
                    <a:pt x="4872" y="34"/>
                    <a:pt x="4572" y="0"/>
                    <a:pt x="4277" y="0"/>
                  </a:cubicBezTo>
                  <a:close/>
                </a:path>
              </a:pathLst>
            </a:custGeom>
            <a:solidFill>
              <a:srgbClr val="006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31594098"/>
      </p:ext>
    </p:extLst>
  </p:cSld>
  <p:clrMapOvr>
    <a:masterClrMapping/>
  </p:clrMapOvr>
</p:sld>
</file>

<file path=ppt/theme/theme1.xml><?xml version="1.0" encoding="utf-8"?>
<a:theme xmlns:a="http://schemas.openxmlformats.org/drawingml/2006/main" name="Math Subject for Middle School: Make a Budget by Slidesgo">
  <a:themeElements>
    <a:clrScheme name="Simple Light">
      <a:dk1>
        <a:srgbClr val="0A3B1B"/>
      </a:dk1>
      <a:lt1>
        <a:srgbClr val="FFFFFF"/>
      </a:lt1>
      <a:dk2>
        <a:srgbClr val="C5552E"/>
      </a:dk2>
      <a:lt2>
        <a:srgbClr val="FF7B24"/>
      </a:lt2>
      <a:accent1>
        <a:srgbClr val="FFDB10"/>
      </a:accent1>
      <a:accent2>
        <a:srgbClr val="C7D800"/>
      </a:accent2>
      <a:accent3>
        <a:srgbClr val="006020"/>
      </a:accent3>
      <a:accent4>
        <a:srgbClr val="FFB7F7"/>
      </a:accent4>
      <a:accent5>
        <a:srgbClr val="FFFFFF"/>
      </a:accent5>
      <a:accent6>
        <a:srgbClr val="FFFFFF"/>
      </a:accent6>
      <a:hlink>
        <a:srgbClr val="0A3B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303</Words>
  <Application>Microsoft Office PowerPoint</Application>
  <PresentationFormat>Экран (16:9)</PresentationFormat>
  <Paragraphs>69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Anaheim</vt:lpstr>
      <vt:lpstr>Arial</vt:lpstr>
      <vt:lpstr>Be Vietnam Pro</vt:lpstr>
      <vt:lpstr>Nunito Light</vt:lpstr>
      <vt:lpstr>Changa One</vt:lpstr>
      <vt:lpstr>Be Vietnam Pro Light</vt:lpstr>
      <vt:lpstr>Math Subject for Middle School: Make a Budget by Slidesgo</vt:lpstr>
      <vt:lpstr>Финансовые ребусы: бюджет</vt:lpstr>
      <vt:lpstr>’Б</vt:lpstr>
      <vt:lpstr> Субсидии</vt:lpstr>
      <vt:lpstr>Э</vt:lpstr>
      <vt:lpstr>Эмиссия</vt:lpstr>
      <vt:lpstr>Б</vt:lpstr>
      <vt:lpstr>Бюджет</vt:lpstr>
      <vt:lpstr>ГИ</vt:lpstr>
      <vt:lpstr>Деньги</vt:lpstr>
      <vt:lpstr>С</vt:lpstr>
      <vt:lpstr>Сбережения</vt:lpstr>
      <vt:lpstr>Презентация PowerPoint</vt:lpstr>
      <vt:lpstr>Доход</vt:lpstr>
      <vt:lpstr>Э</vt:lpstr>
      <vt:lpstr>Экономия</vt:lpstr>
      <vt:lpstr>Т</vt:lpstr>
      <vt:lpstr>Профицит</vt:lpstr>
      <vt:lpstr>2,3,4</vt:lpstr>
      <vt:lpstr>Расходы</vt:lpstr>
      <vt:lpstr>1,2,3</vt:lpstr>
      <vt:lpstr>Накопления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Финансовые  ребусы: Бюджет</dc:title>
  <cp:lastModifiedBy>Оксана</cp:lastModifiedBy>
  <cp:revision>22</cp:revision>
  <dcterms:modified xsi:type="dcterms:W3CDTF">2024-11-16T19:54:49Z</dcterms:modified>
</cp:coreProperties>
</file>