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8" r:id="rId2"/>
    <p:sldMasterId id="2147483816" r:id="rId3"/>
    <p:sldMasterId id="2147483828" r:id="rId4"/>
  </p:sldMasterIdLst>
  <p:notesMasterIdLst>
    <p:notesMasterId r:id="rId12"/>
  </p:notesMasterIdLst>
  <p:handoutMasterIdLst>
    <p:handoutMasterId r:id="rId13"/>
  </p:handoutMasterIdLst>
  <p:sldIdLst>
    <p:sldId id="504" r:id="rId5"/>
    <p:sldId id="507" r:id="rId6"/>
    <p:sldId id="498" r:id="rId7"/>
    <p:sldId id="499" r:id="rId8"/>
    <p:sldId id="500" r:id="rId9"/>
    <p:sldId id="493" r:id="rId10"/>
    <p:sldId id="505" r:id="rId11"/>
  </p:sldIdLst>
  <p:sldSz cx="12192000" cy="6858000"/>
  <p:notesSz cx="6797675" cy="9928225"/>
  <p:defaultTextStyle>
    <a:defPPr>
      <a:defRPr lang="ru-RU"/>
    </a:defPPr>
    <a:lvl1pPr marL="0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82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24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214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246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315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008080"/>
    <a:srgbClr val="000099"/>
    <a:srgbClr val="C0BE7C"/>
    <a:srgbClr val="A1A1A1"/>
    <a:srgbClr val="83C400"/>
    <a:srgbClr val="6565FF"/>
    <a:srgbClr val="F0A16C"/>
    <a:srgbClr val="4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F677B-8BCB-4804-B70E-C707BEA49FF5}" v="1" dt="2020-05-15T10:48:34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10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92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69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74F12-83E1-4F5B-A011-2DC296267F3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B6844-05ED-4A7E-ADBA-F062DA6A0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19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34B68-A6FA-4D24-9C7A-3DCE45657001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6747E-5FDA-4EDA-BBAD-D06BBBBAA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2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2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4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14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6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5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5263" y="844550"/>
            <a:ext cx="7456488" cy="4194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1994" y="5317708"/>
            <a:ext cx="5188862" cy="50381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4955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5263" y="844550"/>
            <a:ext cx="7456488" cy="4194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1994" y="5317708"/>
            <a:ext cx="5188862" cy="50381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29085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23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66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25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725" y="741363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4A2AF-EF4C-4065-BF25-83CC902E481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011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1800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42760-C51C-424B-834B-420AD2635A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5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667"/>
            </a:lvl1pPr>
            <a:lvl2pPr marL="517767" indent="0" algn="ctr">
              <a:buNone/>
              <a:defRPr sz="2267"/>
            </a:lvl2pPr>
            <a:lvl3pPr marL="1035535" indent="0" algn="ctr">
              <a:buNone/>
              <a:defRPr sz="2000"/>
            </a:lvl3pPr>
            <a:lvl4pPr marL="1553293" indent="0" algn="ctr">
              <a:buNone/>
              <a:defRPr sz="1867"/>
            </a:lvl4pPr>
            <a:lvl5pPr marL="2071063" indent="0" algn="ctr">
              <a:buNone/>
              <a:defRPr sz="1867"/>
            </a:lvl5pPr>
            <a:lvl6pPr marL="2588822" indent="0" algn="ctr">
              <a:buNone/>
              <a:defRPr sz="1867"/>
            </a:lvl6pPr>
            <a:lvl7pPr marL="3106593" indent="0" algn="ctr">
              <a:buNone/>
              <a:defRPr sz="1867"/>
            </a:lvl7pPr>
            <a:lvl8pPr marL="3624356" indent="0" algn="ctr">
              <a:buNone/>
              <a:defRPr sz="1867"/>
            </a:lvl8pPr>
            <a:lvl9pPr marL="4142115" indent="0" algn="ctr">
              <a:buNone/>
              <a:defRPr sz="186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60AD5-E95F-4198-B9E0-2DA4F3BC845D}" type="datetimeFigureOut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22.04.2024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689BCD-B27E-415E-AA40-A4AB8A1115B7}" type="slidenum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12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60AD5-E95F-4198-B9E0-2DA4F3BC845D}" type="datetimeFigureOut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22.04.2024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689BCD-B27E-415E-AA40-A4AB8A1115B7}" type="slidenum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80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46" y="36531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59" y="36531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60AD5-E95F-4198-B9E0-2DA4F3BC845D}" type="datetimeFigureOut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22.04.2024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689BCD-B27E-415E-AA40-A4AB8A1115B7}" type="slidenum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45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667"/>
            </a:lvl1pPr>
            <a:lvl2pPr marL="516322" indent="0" algn="ctr">
              <a:buNone/>
              <a:defRPr sz="2267"/>
            </a:lvl2pPr>
            <a:lvl3pPr marL="1032553" indent="0" algn="ctr">
              <a:buNone/>
              <a:defRPr sz="2000"/>
            </a:lvl3pPr>
            <a:lvl4pPr marL="1548804" indent="0" algn="ctr">
              <a:buNone/>
              <a:defRPr sz="1867"/>
            </a:lvl4pPr>
            <a:lvl5pPr marL="2065063" indent="0" algn="ctr">
              <a:buNone/>
              <a:defRPr sz="1867"/>
            </a:lvl5pPr>
            <a:lvl6pPr marL="2581377" indent="0" algn="ctr">
              <a:buNone/>
              <a:defRPr sz="1867"/>
            </a:lvl6pPr>
            <a:lvl7pPr marL="3097627" indent="0" algn="ctr">
              <a:buNone/>
              <a:defRPr sz="1867"/>
            </a:lvl7pPr>
            <a:lvl8pPr marL="3613910" indent="0" algn="ctr">
              <a:buNone/>
              <a:defRPr sz="1867"/>
            </a:lvl8pPr>
            <a:lvl9pPr marL="4130119" indent="0" algn="ctr">
              <a:buNone/>
              <a:defRPr sz="186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37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22.04.2024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37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56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37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22.04.2024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37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59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6" y="1710018"/>
            <a:ext cx="10515600" cy="2852737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6" y="4589465"/>
            <a:ext cx="10515600" cy="1500187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516322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25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4880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06506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581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0976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6139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13011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37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22.04.2024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37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6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55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55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37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22.04.2024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37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23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5"/>
            <a:ext cx="5157787" cy="82391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6322" indent="0">
              <a:buNone/>
              <a:defRPr sz="2267" b="1"/>
            </a:lvl2pPr>
            <a:lvl3pPr marL="1032553" indent="0">
              <a:buNone/>
              <a:defRPr sz="2000" b="1"/>
            </a:lvl3pPr>
            <a:lvl4pPr marL="1548804" indent="0">
              <a:buNone/>
              <a:defRPr sz="1867" b="1"/>
            </a:lvl4pPr>
            <a:lvl5pPr marL="2065063" indent="0">
              <a:buNone/>
              <a:defRPr sz="1867" b="1"/>
            </a:lvl5pPr>
            <a:lvl6pPr marL="2581377" indent="0">
              <a:buNone/>
              <a:defRPr sz="1867" b="1"/>
            </a:lvl6pPr>
            <a:lvl7pPr marL="3097627" indent="0">
              <a:buNone/>
              <a:defRPr sz="1867" b="1"/>
            </a:lvl7pPr>
            <a:lvl8pPr marL="3613910" indent="0">
              <a:buNone/>
              <a:defRPr sz="1867" b="1"/>
            </a:lvl8pPr>
            <a:lvl9pPr marL="4130119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99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54" y="1681165"/>
            <a:ext cx="5183188" cy="82391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6322" indent="0">
              <a:buNone/>
              <a:defRPr sz="2267" b="1"/>
            </a:lvl2pPr>
            <a:lvl3pPr marL="1032553" indent="0">
              <a:buNone/>
              <a:defRPr sz="2000" b="1"/>
            </a:lvl3pPr>
            <a:lvl4pPr marL="1548804" indent="0">
              <a:buNone/>
              <a:defRPr sz="1867" b="1"/>
            </a:lvl4pPr>
            <a:lvl5pPr marL="2065063" indent="0">
              <a:buNone/>
              <a:defRPr sz="1867" b="1"/>
            </a:lvl5pPr>
            <a:lvl6pPr marL="2581377" indent="0">
              <a:buNone/>
              <a:defRPr sz="1867" b="1"/>
            </a:lvl6pPr>
            <a:lvl7pPr marL="3097627" indent="0">
              <a:buNone/>
              <a:defRPr sz="1867" b="1"/>
            </a:lvl7pPr>
            <a:lvl8pPr marL="3613910" indent="0">
              <a:buNone/>
              <a:defRPr sz="1867" b="1"/>
            </a:lvl8pPr>
            <a:lvl9pPr marL="4130119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54" y="2505099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37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22.04.2024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37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40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37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22.04.2024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37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76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37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22.04.2024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37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88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25"/>
            <a:ext cx="6172200" cy="487362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27"/>
            <a:ext cx="3932237" cy="3811588"/>
          </a:xfrm>
        </p:spPr>
        <p:txBody>
          <a:bodyPr/>
          <a:lstStyle>
            <a:lvl1pPr marL="0" indent="0">
              <a:buNone/>
              <a:defRPr sz="1867"/>
            </a:lvl1pPr>
            <a:lvl2pPr marL="516322" indent="0">
              <a:buNone/>
              <a:defRPr sz="1600"/>
            </a:lvl2pPr>
            <a:lvl3pPr marL="1032553" indent="0">
              <a:buNone/>
              <a:defRPr sz="1333"/>
            </a:lvl3pPr>
            <a:lvl4pPr marL="1548804" indent="0">
              <a:buNone/>
              <a:defRPr sz="1200"/>
            </a:lvl4pPr>
            <a:lvl5pPr marL="2065063" indent="0">
              <a:buNone/>
              <a:defRPr sz="1200"/>
            </a:lvl5pPr>
            <a:lvl6pPr marL="2581377" indent="0">
              <a:buNone/>
              <a:defRPr sz="1200"/>
            </a:lvl6pPr>
            <a:lvl7pPr marL="3097627" indent="0">
              <a:buNone/>
              <a:defRPr sz="1200"/>
            </a:lvl7pPr>
            <a:lvl8pPr marL="3613910" indent="0">
              <a:buNone/>
              <a:defRPr sz="1200"/>
            </a:lvl8pPr>
            <a:lvl9pPr marL="413011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37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22.04.2024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37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1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60AD5-E95F-4198-B9E0-2DA4F3BC845D}" type="datetimeFigureOut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22.04.2024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689BCD-B27E-415E-AA40-A4AB8A1115B7}" type="slidenum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837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725"/>
            <a:ext cx="6172200" cy="4873625"/>
          </a:xfrm>
        </p:spPr>
        <p:txBody>
          <a:bodyPr anchor="t"/>
          <a:lstStyle>
            <a:lvl1pPr marL="0" indent="0">
              <a:buNone/>
              <a:defRPr sz="3600"/>
            </a:lvl1pPr>
            <a:lvl2pPr marL="516322" indent="0">
              <a:buNone/>
              <a:defRPr sz="3200"/>
            </a:lvl2pPr>
            <a:lvl3pPr marL="1032553" indent="0">
              <a:buNone/>
              <a:defRPr sz="2667"/>
            </a:lvl3pPr>
            <a:lvl4pPr marL="1548804" indent="0">
              <a:buNone/>
              <a:defRPr sz="2267"/>
            </a:lvl4pPr>
            <a:lvl5pPr marL="2065063" indent="0">
              <a:buNone/>
              <a:defRPr sz="2267"/>
            </a:lvl5pPr>
            <a:lvl6pPr marL="2581377" indent="0">
              <a:buNone/>
              <a:defRPr sz="2267"/>
            </a:lvl6pPr>
            <a:lvl7pPr marL="3097627" indent="0">
              <a:buNone/>
              <a:defRPr sz="2267"/>
            </a:lvl7pPr>
            <a:lvl8pPr marL="3613910" indent="0">
              <a:buNone/>
              <a:defRPr sz="2267"/>
            </a:lvl8pPr>
            <a:lvl9pPr marL="4130119" indent="0">
              <a:buNone/>
              <a:defRPr sz="22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27"/>
            <a:ext cx="3932237" cy="3811588"/>
          </a:xfrm>
        </p:spPr>
        <p:txBody>
          <a:bodyPr/>
          <a:lstStyle>
            <a:lvl1pPr marL="0" indent="0">
              <a:buNone/>
              <a:defRPr sz="1867"/>
            </a:lvl1pPr>
            <a:lvl2pPr marL="516322" indent="0">
              <a:buNone/>
              <a:defRPr sz="1600"/>
            </a:lvl2pPr>
            <a:lvl3pPr marL="1032553" indent="0">
              <a:buNone/>
              <a:defRPr sz="1333"/>
            </a:lvl3pPr>
            <a:lvl4pPr marL="1548804" indent="0">
              <a:buNone/>
              <a:defRPr sz="1200"/>
            </a:lvl4pPr>
            <a:lvl5pPr marL="2065063" indent="0">
              <a:buNone/>
              <a:defRPr sz="1200"/>
            </a:lvl5pPr>
            <a:lvl6pPr marL="2581377" indent="0">
              <a:buNone/>
              <a:defRPr sz="1200"/>
            </a:lvl6pPr>
            <a:lvl7pPr marL="3097627" indent="0">
              <a:buNone/>
              <a:defRPr sz="1200"/>
            </a:lvl7pPr>
            <a:lvl8pPr marL="3613910" indent="0">
              <a:buNone/>
              <a:defRPr sz="1200"/>
            </a:lvl8pPr>
            <a:lvl9pPr marL="413011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37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22.04.2024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37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10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37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22.04.2024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37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09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83" y="365399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59" y="365399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37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22.04.2024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37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77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9" indent="0" algn="ctr">
              <a:buNone/>
              <a:defRPr sz="2000"/>
            </a:lvl2pPr>
            <a:lvl3pPr marL="912809" indent="0" algn="ctr">
              <a:buNone/>
              <a:defRPr sz="1867"/>
            </a:lvl3pPr>
            <a:lvl4pPr marL="1369210" indent="0" algn="ctr">
              <a:buNone/>
              <a:defRPr sz="1600"/>
            </a:lvl4pPr>
            <a:lvl5pPr marL="1825616" indent="0" algn="ctr">
              <a:buNone/>
              <a:defRPr sz="1600"/>
            </a:lvl5pPr>
            <a:lvl6pPr marL="2282062" indent="0" algn="ctr">
              <a:buNone/>
              <a:defRPr sz="1600"/>
            </a:lvl6pPr>
            <a:lvl7pPr marL="2738425" indent="0" algn="ctr">
              <a:buNone/>
              <a:defRPr sz="1600"/>
            </a:lvl7pPr>
            <a:lvl8pPr marL="3194785" indent="0" algn="ctr">
              <a:buNone/>
              <a:defRPr sz="1600"/>
            </a:lvl8pPr>
            <a:lvl9pPr marL="365115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59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99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82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8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69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1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13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9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9" indent="0">
              <a:buNone/>
              <a:defRPr sz="2000" b="1"/>
            </a:lvl2pPr>
            <a:lvl3pPr marL="912809" indent="0">
              <a:buNone/>
              <a:defRPr sz="1867" b="1"/>
            </a:lvl3pPr>
            <a:lvl4pPr marL="1369210" indent="0">
              <a:buNone/>
              <a:defRPr sz="1600" b="1"/>
            </a:lvl4pPr>
            <a:lvl5pPr marL="1825616" indent="0">
              <a:buNone/>
              <a:defRPr sz="1600" b="1"/>
            </a:lvl5pPr>
            <a:lvl6pPr marL="2282062" indent="0">
              <a:buNone/>
              <a:defRPr sz="1600" b="1"/>
            </a:lvl6pPr>
            <a:lvl7pPr marL="2738425" indent="0">
              <a:buNone/>
              <a:defRPr sz="1600" b="1"/>
            </a:lvl7pPr>
            <a:lvl8pPr marL="3194785" indent="0">
              <a:buNone/>
              <a:defRPr sz="1600" b="1"/>
            </a:lvl8pPr>
            <a:lvl9pPr marL="36511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94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2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9" indent="0">
              <a:buNone/>
              <a:defRPr sz="2000" b="1"/>
            </a:lvl2pPr>
            <a:lvl3pPr marL="912809" indent="0">
              <a:buNone/>
              <a:defRPr sz="1867" b="1"/>
            </a:lvl3pPr>
            <a:lvl4pPr marL="1369210" indent="0">
              <a:buNone/>
              <a:defRPr sz="1600" b="1"/>
            </a:lvl4pPr>
            <a:lvl5pPr marL="1825616" indent="0">
              <a:buNone/>
              <a:defRPr sz="1600" b="1"/>
            </a:lvl5pPr>
            <a:lvl6pPr marL="2282062" indent="0">
              <a:buNone/>
              <a:defRPr sz="1600" b="1"/>
            </a:lvl6pPr>
            <a:lvl7pPr marL="2738425" indent="0">
              <a:buNone/>
              <a:defRPr sz="1600" b="1"/>
            </a:lvl7pPr>
            <a:lvl8pPr marL="3194785" indent="0">
              <a:buNone/>
              <a:defRPr sz="1600" b="1"/>
            </a:lvl8pPr>
            <a:lvl9pPr marL="36511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22" y="2505094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14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86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5" y="1709930"/>
            <a:ext cx="10515600" cy="2852737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5" y="4589465"/>
            <a:ext cx="10515600" cy="1500187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517767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55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532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07106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5888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1065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62435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1421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60AD5-E95F-4198-B9E0-2DA4F3BC845D}" type="datetimeFigureOut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22.04.2024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689BCD-B27E-415E-AA40-A4AB8A1115B7}" type="slidenum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23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2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9" indent="0">
              <a:buNone/>
              <a:defRPr sz="1467"/>
            </a:lvl2pPr>
            <a:lvl3pPr marL="912809" indent="0">
              <a:buNone/>
              <a:defRPr sz="1200"/>
            </a:lvl3pPr>
            <a:lvl4pPr marL="1369210" indent="0">
              <a:buNone/>
              <a:defRPr sz="1067"/>
            </a:lvl4pPr>
            <a:lvl5pPr marL="1825616" indent="0">
              <a:buNone/>
              <a:defRPr sz="1067"/>
            </a:lvl5pPr>
            <a:lvl6pPr marL="2282062" indent="0">
              <a:buNone/>
              <a:defRPr sz="1067"/>
            </a:lvl6pPr>
            <a:lvl7pPr marL="2738425" indent="0">
              <a:buNone/>
              <a:defRPr sz="1067"/>
            </a:lvl7pPr>
            <a:lvl8pPr marL="3194785" indent="0">
              <a:buNone/>
              <a:defRPr sz="1067"/>
            </a:lvl8pPr>
            <a:lvl9pPr marL="3651151" indent="0">
              <a:buNone/>
              <a:defRPr sz="10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18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0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359" indent="0">
              <a:buNone/>
              <a:defRPr sz="2800"/>
            </a:lvl2pPr>
            <a:lvl3pPr marL="912809" indent="0">
              <a:buNone/>
              <a:defRPr sz="2400"/>
            </a:lvl3pPr>
            <a:lvl4pPr marL="1369210" indent="0">
              <a:buNone/>
              <a:defRPr sz="2000"/>
            </a:lvl4pPr>
            <a:lvl5pPr marL="1825616" indent="0">
              <a:buNone/>
              <a:defRPr sz="2000"/>
            </a:lvl5pPr>
            <a:lvl6pPr marL="2282062" indent="0">
              <a:buNone/>
              <a:defRPr sz="2000"/>
            </a:lvl6pPr>
            <a:lvl7pPr marL="2738425" indent="0">
              <a:buNone/>
              <a:defRPr sz="2000"/>
            </a:lvl7pPr>
            <a:lvl8pPr marL="3194785" indent="0">
              <a:buNone/>
              <a:defRPr sz="2000"/>
            </a:lvl8pPr>
            <a:lvl9pPr marL="3651151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2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9" indent="0">
              <a:buNone/>
              <a:defRPr sz="1467"/>
            </a:lvl2pPr>
            <a:lvl3pPr marL="912809" indent="0">
              <a:buNone/>
              <a:defRPr sz="1200"/>
            </a:lvl3pPr>
            <a:lvl4pPr marL="1369210" indent="0">
              <a:buNone/>
              <a:defRPr sz="1067"/>
            </a:lvl4pPr>
            <a:lvl5pPr marL="1825616" indent="0">
              <a:buNone/>
              <a:defRPr sz="1067"/>
            </a:lvl5pPr>
            <a:lvl6pPr marL="2282062" indent="0">
              <a:buNone/>
              <a:defRPr sz="1067"/>
            </a:lvl6pPr>
            <a:lvl7pPr marL="2738425" indent="0">
              <a:buNone/>
              <a:defRPr sz="1067"/>
            </a:lvl7pPr>
            <a:lvl8pPr marL="3194785" indent="0">
              <a:buNone/>
              <a:defRPr sz="1067"/>
            </a:lvl8pPr>
            <a:lvl9pPr marL="3651151" indent="0">
              <a:buNone/>
              <a:defRPr sz="10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51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63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207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26" y="365207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89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27" indent="0" algn="ctr">
              <a:buNone/>
              <a:defRPr sz="2000"/>
            </a:lvl2pPr>
            <a:lvl3pPr marL="913127" indent="0" algn="ctr">
              <a:buNone/>
              <a:defRPr sz="1867"/>
            </a:lvl3pPr>
            <a:lvl4pPr marL="1369686" indent="0" algn="ctr">
              <a:buNone/>
              <a:defRPr sz="1600"/>
            </a:lvl4pPr>
            <a:lvl5pPr marL="1826250" indent="0" algn="ctr">
              <a:buNone/>
              <a:defRPr sz="1600"/>
            </a:lvl5pPr>
            <a:lvl6pPr marL="2282846" indent="0" algn="ctr">
              <a:buNone/>
              <a:defRPr sz="1600"/>
            </a:lvl6pPr>
            <a:lvl7pPr marL="2739377" indent="0" algn="ctr">
              <a:buNone/>
              <a:defRPr sz="1600"/>
            </a:lvl7pPr>
            <a:lvl8pPr marL="3195905" indent="0" algn="ctr">
              <a:buNone/>
              <a:defRPr sz="1600"/>
            </a:lvl8pPr>
            <a:lvl9pPr marL="365243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23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93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82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69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90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99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127" indent="0">
              <a:buNone/>
              <a:defRPr sz="1867" b="1"/>
            </a:lvl3pPr>
            <a:lvl4pPr marL="1369686" indent="0">
              <a:buNone/>
              <a:defRPr sz="1600" b="1"/>
            </a:lvl4pPr>
            <a:lvl5pPr marL="1826250" indent="0">
              <a:buNone/>
              <a:defRPr sz="1600" b="1"/>
            </a:lvl5pPr>
            <a:lvl6pPr marL="2282846" indent="0">
              <a:buNone/>
              <a:defRPr sz="1600" b="1"/>
            </a:lvl6pPr>
            <a:lvl7pPr marL="2739377" indent="0">
              <a:buNone/>
              <a:defRPr sz="1600" b="1"/>
            </a:lvl7pPr>
            <a:lvl8pPr marL="3195905" indent="0">
              <a:buNone/>
              <a:defRPr sz="1600" b="1"/>
            </a:lvl8pPr>
            <a:lvl9pPr marL="3652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127" indent="0">
              <a:buNone/>
              <a:defRPr sz="1867" b="1"/>
            </a:lvl3pPr>
            <a:lvl4pPr marL="1369686" indent="0">
              <a:buNone/>
              <a:defRPr sz="1600" b="1"/>
            </a:lvl4pPr>
            <a:lvl5pPr marL="1826250" indent="0">
              <a:buNone/>
              <a:defRPr sz="1600" b="1"/>
            </a:lvl5pPr>
            <a:lvl6pPr marL="2282846" indent="0">
              <a:buNone/>
              <a:defRPr sz="1600" b="1"/>
            </a:lvl6pPr>
            <a:lvl7pPr marL="2739377" indent="0">
              <a:buNone/>
              <a:defRPr sz="1600" b="1"/>
            </a:lvl7pPr>
            <a:lvl8pPr marL="3195905" indent="0">
              <a:buNone/>
              <a:defRPr sz="1600" b="1"/>
            </a:lvl8pPr>
            <a:lvl9pPr marL="3652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04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1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55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55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60AD5-E95F-4198-B9E0-2DA4F3BC845D}" type="datetimeFigureOut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22.04.2024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689BCD-B27E-415E-AA40-A4AB8A1115B7}" type="slidenum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87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08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27" indent="0">
              <a:buNone/>
              <a:defRPr sz="1467"/>
            </a:lvl2pPr>
            <a:lvl3pPr marL="913127" indent="0">
              <a:buNone/>
              <a:defRPr sz="1200"/>
            </a:lvl3pPr>
            <a:lvl4pPr marL="1369686" indent="0">
              <a:buNone/>
              <a:defRPr sz="1067"/>
            </a:lvl4pPr>
            <a:lvl5pPr marL="1826250" indent="0">
              <a:buNone/>
              <a:defRPr sz="1067"/>
            </a:lvl5pPr>
            <a:lvl6pPr marL="2282846" indent="0">
              <a:buNone/>
              <a:defRPr sz="1067"/>
            </a:lvl6pPr>
            <a:lvl7pPr marL="2739377" indent="0">
              <a:buNone/>
              <a:defRPr sz="1067"/>
            </a:lvl7pPr>
            <a:lvl8pPr marL="3195905" indent="0">
              <a:buNone/>
              <a:defRPr sz="1067"/>
            </a:lvl8pPr>
            <a:lvl9pPr marL="3652439" indent="0">
              <a:buNone/>
              <a:defRPr sz="10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99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0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127" indent="0">
              <a:buNone/>
              <a:defRPr sz="2400"/>
            </a:lvl3pPr>
            <a:lvl4pPr marL="1369686" indent="0">
              <a:buNone/>
              <a:defRPr sz="2000"/>
            </a:lvl4pPr>
            <a:lvl5pPr marL="1826250" indent="0">
              <a:buNone/>
              <a:defRPr sz="2000"/>
            </a:lvl5pPr>
            <a:lvl6pPr marL="2282846" indent="0">
              <a:buNone/>
              <a:defRPr sz="2000"/>
            </a:lvl6pPr>
            <a:lvl7pPr marL="2739377" indent="0">
              <a:buNone/>
              <a:defRPr sz="2000"/>
            </a:lvl7pPr>
            <a:lvl8pPr marL="3195905" indent="0">
              <a:buNone/>
              <a:defRPr sz="2000"/>
            </a:lvl8pPr>
            <a:lvl9pPr marL="3652439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27" indent="0">
              <a:buNone/>
              <a:defRPr sz="1467"/>
            </a:lvl2pPr>
            <a:lvl3pPr marL="913127" indent="0">
              <a:buNone/>
              <a:defRPr sz="1200"/>
            </a:lvl3pPr>
            <a:lvl4pPr marL="1369686" indent="0">
              <a:buNone/>
              <a:defRPr sz="1067"/>
            </a:lvl4pPr>
            <a:lvl5pPr marL="1826250" indent="0">
              <a:buNone/>
              <a:defRPr sz="1067"/>
            </a:lvl5pPr>
            <a:lvl6pPr marL="2282846" indent="0">
              <a:buNone/>
              <a:defRPr sz="1067"/>
            </a:lvl6pPr>
            <a:lvl7pPr marL="2739377" indent="0">
              <a:buNone/>
              <a:defRPr sz="1067"/>
            </a:lvl7pPr>
            <a:lvl8pPr marL="3195905" indent="0">
              <a:buNone/>
              <a:defRPr sz="1067"/>
            </a:lvl8pPr>
            <a:lvl9pPr marL="3652439" indent="0">
              <a:buNone/>
              <a:defRPr sz="10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32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64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20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20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95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595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2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5"/>
            <a:ext cx="5157787" cy="82391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7767" indent="0">
              <a:buNone/>
              <a:defRPr sz="2267" b="1"/>
            </a:lvl2pPr>
            <a:lvl3pPr marL="1035535" indent="0">
              <a:buNone/>
              <a:defRPr sz="2000" b="1"/>
            </a:lvl3pPr>
            <a:lvl4pPr marL="1553293" indent="0">
              <a:buNone/>
              <a:defRPr sz="1867" b="1"/>
            </a:lvl4pPr>
            <a:lvl5pPr marL="2071063" indent="0">
              <a:buNone/>
              <a:defRPr sz="1867" b="1"/>
            </a:lvl5pPr>
            <a:lvl6pPr marL="2588822" indent="0">
              <a:buNone/>
              <a:defRPr sz="1867" b="1"/>
            </a:lvl6pPr>
            <a:lvl7pPr marL="3106593" indent="0">
              <a:buNone/>
              <a:defRPr sz="1867" b="1"/>
            </a:lvl7pPr>
            <a:lvl8pPr marL="3624356" indent="0">
              <a:buNone/>
              <a:defRPr sz="1867" b="1"/>
            </a:lvl8pPr>
            <a:lvl9pPr marL="4142115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99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54" y="1681165"/>
            <a:ext cx="5183188" cy="82391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7767" indent="0">
              <a:buNone/>
              <a:defRPr sz="2267" b="1"/>
            </a:lvl2pPr>
            <a:lvl3pPr marL="1035535" indent="0">
              <a:buNone/>
              <a:defRPr sz="2000" b="1"/>
            </a:lvl3pPr>
            <a:lvl4pPr marL="1553293" indent="0">
              <a:buNone/>
              <a:defRPr sz="1867" b="1"/>
            </a:lvl4pPr>
            <a:lvl5pPr marL="2071063" indent="0">
              <a:buNone/>
              <a:defRPr sz="1867" b="1"/>
            </a:lvl5pPr>
            <a:lvl6pPr marL="2588822" indent="0">
              <a:buNone/>
              <a:defRPr sz="1867" b="1"/>
            </a:lvl6pPr>
            <a:lvl7pPr marL="3106593" indent="0">
              <a:buNone/>
              <a:defRPr sz="1867" b="1"/>
            </a:lvl7pPr>
            <a:lvl8pPr marL="3624356" indent="0">
              <a:buNone/>
              <a:defRPr sz="1867" b="1"/>
            </a:lvl8pPr>
            <a:lvl9pPr marL="4142115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54" y="2505099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60AD5-E95F-4198-B9E0-2DA4F3BC845D}" type="datetimeFigureOut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22.04.2024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689BCD-B27E-415E-AA40-A4AB8A1115B7}" type="slidenum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46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60AD5-E95F-4198-B9E0-2DA4F3BC845D}" type="datetimeFigureOut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22.04.2024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689BCD-B27E-415E-AA40-A4AB8A1115B7}" type="slidenum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00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60AD5-E95F-4198-B9E0-2DA4F3BC845D}" type="datetimeFigureOut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22.04.2024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689BCD-B27E-415E-AA40-A4AB8A1115B7}" type="slidenum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59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37"/>
            <a:ext cx="6172200" cy="487362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27"/>
            <a:ext cx="3932237" cy="3811588"/>
          </a:xfrm>
        </p:spPr>
        <p:txBody>
          <a:bodyPr/>
          <a:lstStyle>
            <a:lvl1pPr marL="0" indent="0">
              <a:buNone/>
              <a:defRPr sz="1867"/>
            </a:lvl1pPr>
            <a:lvl2pPr marL="517767" indent="0">
              <a:buNone/>
              <a:defRPr sz="1600"/>
            </a:lvl2pPr>
            <a:lvl3pPr marL="1035535" indent="0">
              <a:buNone/>
              <a:defRPr sz="1333"/>
            </a:lvl3pPr>
            <a:lvl4pPr marL="1553293" indent="0">
              <a:buNone/>
              <a:defRPr sz="1200"/>
            </a:lvl4pPr>
            <a:lvl5pPr marL="2071063" indent="0">
              <a:buNone/>
              <a:defRPr sz="1200"/>
            </a:lvl5pPr>
            <a:lvl6pPr marL="2588822" indent="0">
              <a:buNone/>
              <a:defRPr sz="1200"/>
            </a:lvl6pPr>
            <a:lvl7pPr marL="3106593" indent="0">
              <a:buNone/>
              <a:defRPr sz="1200"/>
            </a:lvl7pPr>
            <a:lvl8pPr marL="3624356" indent="0">
              <a:buNone/>
              <a:defRPr sz="1200"/>
            </a:lvl8pPr>
            <a:lvl9pPr marL="414211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60AD5-E95F-4198-B9E0-2DA4F3BC845D}" type="datetimeFigureOut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22.04.2024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689BCD-B27E-415E-AA40-A4AB8A1115B7}" type="slidenum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83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637"/>
            <a:ext cx="6172200" cy="4873625"/>
          </a:xfrm>
        </p:spPr>
        <p:txBody>
          <a:bodyPr anchor="t"/>
          <a:lstStyle>
            <a:lvl1pPr marL="0" indent="0">
              <a:buNone/>
              <a:defRPr sz="3600"/>
            </a:lvl1pPr>
            <a:lvl2pPr marL="517767" indent="0">
              <a:buNone/>
              <a:defRPr sz="3200"/>
            </a:lvl2pPr>
            <a:lvl3pPr marL="1035535" indent="0">
              <a:buNone/>
              <a:defRPr sz="2667"/>
            </a:lvl3pPr>
            <a:lvl4pPr marL="1553293" indent="0">
              <a:buNone/>
              <a:defRPr sz="2267"/>
            </a:lvl4pPr>
            <a:lvl5pPr marL="2071063" indent="0">
              <a:buNone/>
              <a:defRPr sz="2267"/>
            </a:lvl5pPr>
            <a:lvl6pPr marL="2588822" indent="0">
              <a:buNone/>
              <a:defRPr sz="2267"/>
            </a:lvl6pPr>
            <a:lvl7pPr marL="3106593" indent="0">
              <a:buNone/>
              <a:defRPr sz="2267"/>
            </a:lvl7pPr>
            <a:lvl8pPr marL="3624356" indent="0">
              <a:buNone/>
              <a:defRPr sz="2267"/>
            </a:lvl8pPr>
            <a:lvl9pPr marL="4142115" indent="0">
              <a:buNone/>
              <a:defRPr sz="22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27"/>
            <a:ext cx="3932237" cy="3811588"/>
          </a:xfrm>
        </p:spPr>
        <p:txBody>
          <a:bodyPr/>
          <a:lstStyle>
            <a:lvl1pPr marL="0" indent="0">
              <a:buNone/>
              <a:defRPr sz="1867"/>
            </a:lvl1pPr>
            <a:lvl2pPr marL="517767" indent="0">
              <a:buNone/>
              <a:defRPr sz="1600"/>
            </a:lvl2pPr>
            <a:lvl3pPr marL="1035535" indent="0">
              <a:buNone/>
              <a:defRPr sz="1333"/>
            </a:lvl3pPr>
            <a:lvl4pPr marL="1553293" indent="0">
              <a:buNone/>
              <a:defRPr sz="1200"/>
            </a:lvl4pPr>
            <a:lvl5pPr marL="2071063" indent="0">
              <a:buNone/>
              <a:defRPr sz="1200"/>
            </a:lvl5pPr>
            <a:lvl6pPr marL="2588822" indent="0">
              <a:buNone/>
              <a:defRPr sz="1200"/>
            </a:lvl6pPr>
            <a:lvl7pPr marL="3106593" indent="0">
              <a:buNone/>
              <a:defRPr sz="1200"/>
            </a:lvl7pPr>
            <a:lvl8pPr marL="3624356" indent="0">
              <a:buNone/>
              <a:defRPr sz="1200"/>
            </a:lvl8pPr>
            <a:lvl9pPr marL="414211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60AD5-E95F-4198-B9E0-2DA4F3BC845D}" type="datetimeFigureOut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22.04.2024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62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689BCD-B27E-415E-AA40-A4AB8A1115B7}" type="slidenum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1196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79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</p:spPr>
        <p:txBody>
          <a:bodyPr vert="horz" lIns="51019" tIns="25514" rIns="51019" bIns="255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55"/>
            <a:ext cx="10515600" cy="4351337"/>
          </a:xfrm>
          <a:prstGeom prst="rect">
            <a:avLst/>
          </a:prstGeom>
        </p:spPr>
        <p:txBody>
          <a:bodyPr vert="horz" lIns="51019" tIns="25514" rIns="51019" bIns="255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51019" tIns="25514" rIns="51019" bIns="25514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086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60AD5-E95F-4198-B9E0-2DA4F3BC845D}" type="datetimeFigureOut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86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22.04.2024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51019" tIns="25514" rIns="51019" bIns="25514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086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51019" tIns="25514" rIns="51019" bIns="25514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086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89BCD-B27E-415E-AA40-A4AB8A1115B7}" type="slidenum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6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35535" rtl="0" eaLnBrk="1" latinLnBrk="0" hangingPunct="1">
        <a:lnSpc>
          <a:spcPct val="90000"/>
        </a:lnSpc>
        <a:spcBef>
          <a:spcPct val="0"/>
        </a:spcBef>
        <a:buNone/>
        <a:defRPr sz="4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878" indent="-258878" algn="l" defTabSz="103553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6639" indent="-258878" algn="l" defTabSz="103553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94413" indent="-258878" algn="l" defTabSz="103553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2167" indent="-258878" algn="l" defTabSz="103553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29944" indent="-258878" algn="l" defTabSz="103553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47703" indent="-258878" algn="l" defTabSz="103553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65477" indent="-258878" algn="l" defTabSz="103553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83235" indent="-258878" algn="l" defTabSz="103553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01005" indent="-258878" algn="l" defTabSz="103553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767" algn="l" defTabSz="103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535" algn="l" defTabSz="103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93" algn="l" defTabSz="103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1063" algn="l" defTabSz="103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8822" algn="l" defTabSz="103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6593" algn="l" defTabSz="103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356" algn="l" defTabSz="103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2115" algn="l" defTabSz="103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8" y="365129"/>
            <a:ext cx="10515600" cy="1325563"/>
          </a:xfrm>
          <a:prstGeom prst="rect">
            <a:avLst/>
          </a:prstGeom>
        </p:spPr>
        <p:txBody>
          <a:bodyPr vert="horz" lIns="50886" tIns="25472" rIns="50886" bIns="2547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8" y="1825655"/>
            <a:ext cx="10515600" cy="4351337"/>
          </a:xfrm>
          <a:prstGeom prst="rect">
            <a:avLst/>
          </a:prstGeom>
        </p:spPr>
        <p:txBody>
          <a:bodyPr vert="horz" lIns="50886" tIns="25472" rIns="50886" bIns="2547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50886" tIns="25472" rIns="50886" bIns="25472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390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3390"/>
              <a:t>22.04.2024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8" y="6356352"/>
            <a:ext cx="4114800" cy="365125"/>
          </a:xfrm>
          <a:prstGeom prst="rect">
            <a:avLst/>
          </a:prstGeom>
        </p:spPr>
        <p:txBody>
          <a:bodyPr vert="horz" lIns="50886" tIns="25472" rIns="50886" bIns="25472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39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50886" tIns="25472" rIns="50886" bIns="25472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390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339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0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2553" rtl="0" eaLnBrk="1" latinLnBrk="0" hangingPunct="1">
        <a:lnSpc>
          <a:spcPct val="90000"/>
        </a:lnSpc>
        <a:spcBef>
          <a:spcPct val="0"/>
        </a:spcBef>
        <a:buNone/>
        <a:defRPr sz="4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156" indent="-258156" algn="l" defTabSz="1032553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4363" indent="-258156" algn="l" defTabSz="103255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90693" indent="-258156" algn="l" defTabSz="103255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06924" indent="-258156" algn="l" defTabSz="103255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23221" indent="-258156" algn="l" defTabSz="103255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39498" indent="-258156" algn="l" defTabSz="103255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55753" indent="-258156" algn="l" defTabSz="103255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72062" indent="-258156" algn="l" defTabSz="103255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313" indent="-258156" algn="l" defTabSz="103255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25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322" algn="l" defTabSz="10325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53" algn="l" defTabSz="10325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8804" algn="l" defTabSz="10325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063" algn="l" defTabSz="10325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1377" algn="l" defTabSz="10325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7627" algn="l" defTabSz="10325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3910" algn="l" defTabSz="10325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0119" algn="l" defTabSz="10325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68342" tIns="34201" rIns="68342" bIns="3420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342" tIns="34201" rIns="68342" bIns="342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64"/>
            <a:ext cx="2743200" cy="365125"/>
          </a:xfrm>
          <a:prstGeom prst="rect">
            <a:avLst/>
          </a:prstGeom>
        </p:spPr>
        <p:txBody>
          <a:bodyPr vert="horz" lIns="68342" tIns="34201" rIns="68342" bIns="342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9218"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59218"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68342" tIns="34201" rIns="68342" bIns="342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9218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68342" tIns="34201" rIns="68342" bIns="342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9218"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59218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28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5" indent="-228225" algn="l" defTabSz="9128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70" indent="-228225" algn="l" defTabSz="9128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30" indent="-228225" algn="l" defTabSz="9128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93" indent="-228225" algn="l" defTabSz="9128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3755" indent="-228225" algn="l" defTabSz="9128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0203" indent="-228225" algn="l" defTabSz="9128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66602" indent="-228225" algn="l" defTabSz="9128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3009" indent="-228225" algn="l" defTabSz="9128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79454" indent="-228225" algn="l" defTabSz="9128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359" algn="l" defTabSz="9128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2809" algn="l" defTabSz="9128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69210" algn="l" defTabSz="9128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5616" algn="l" defTabSz="9128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2" algn="l" defTabSz="9128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38425" algn="l" defTabSz="9128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4785" algn="l" defTabSz="9128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1151" algn="l" defTabSz="9128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68496" tIns="34283" rIns="68496" bIns="3428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496" tIns="34283" rIns="68496" bIns="3428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64"/>
            <a:ext cx="2743200" cy="365125"/>
          </a:xfrm>
          <a:prstGeom prst="rect">
            <a:avLst/>
          </a:prstGeom>
        </p:spPr>
        <p:txBody>
          <a:bodyPr vert="horz" lIns="68496" tIns="34283" rIns="68496" bIns="3428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9582"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59582">
                <a:defRPr/>
              </a:pPr>
              <a:t>4/22/2024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68496" tIns="34283" rIns="68496" bIns="3428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958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68496" tIns="34283" rIns="68496" bIns="3428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9582"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5958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312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00" indent="-228300" algn="l" defTabSz="91312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94" indent="-228300" algn="l" defTabSz="913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22" indent="-228300" algn="l" defTabSz="913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53" indent="-228300" algn="l" defTabSz="913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4483" indent="-228300" algn="l" defTabSz="913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1080" indent="-228300" algn="l" defTabSz="913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67638" indent="-228300" algn="l" defTabSz="913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4204" indent="-228300" algn="l" defTabSz="913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0798" indent="-228300" algn="l" defTabSz="913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127" algn="l" defTabSz="913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6" algn="l" defTabSz="913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6250" algn="l" defTabSz="913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2846" algn="l" defTabSz="913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39377" algn="l" defTabSz="913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5905" algn="l" defTabSz="913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2439" algn="l" defTabSz="913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4.jpeg"/><Relationship Id="rId21" Type="http://schemas.openxmlformats.org/officeDocument/2006/relationships/image" Target="../media/image32.png"/><Relationship Id="rId7" Type="http://schemas.openxmlformats.org/officeDocument/2006/relationships/image" Target="../media/image22.png"/><Relationship Id="rId12" Type="http://schemas.openxmlformats.org/officeDocument/2006/relationships/image" Target="../media/image26.jpeg"/><Relationship Id="rId17" Type="http://schemas.microsoft.com/office/2007/relationships/hdphoto" Target="../media/hdphoto4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microsoft.com/office/2007/relationships/hdphoto" Target="../media/hdphoto3.wdp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jpe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5.jpeg"/><Relationship Id="rId18" Type="http://schemas.openxmlformats.org/officeDocument/2006/relationships/image" Target="../media/image49.png"/><Relationship Id="rId3" Type="http://schemas.openxmlformats.org/officeDocument/2006/relationships/image" Target="../media/image33.jpeg"/><Relationship Id="rId7" Type="http://schemas.openxmlformats.org/officeDocument/2006/relationships/image" Target="../media/image41.jpeg"/><Relationship Id="rId12" Type="http://schemas.microsoft.com/office/2007/relationships/hdphoto" Target="../media/hdphoto7.wdp"/><Relationship Id="rId1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jpe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7.jpeg"/><Relationship Id="rId10" Type="http://schemas.microsoft.com/office/2007/relationships/hdphoto" Target="../media/hdphoto6.wdp"/><Relationship Id="rId19" Type="http://schemas.openxmlformats.org/officeDocument/2006/relationships/image" Target="../media/image12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Relationship Id="rId1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Прямоугольник 334"/>
          <p:cNvSpPr/>
          <p:nvPr/>
        </p:nvSpPr>
        <p:spPr>
          <a:xfrm>
            <a:off x="-14513" y="-4555"/>
            <a:ext cx="12202588" cy="504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64957" tIns="32481" rIns="64957" bIns="32481" rtlCol="0" anchor="ctr">
            <a:noAutofit/>
          </a:bodyPr>
          <a:lstStyle/>
          <a:p>
            <a:pPr algn="ctr" defTabSz="609943">
              <a:defRPr/>
            </a:pPr>
            <a:endParaRPr lang="ru-RU" sz="10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541867" y="42533"/>
            <a:ext cx="11000467" cy="384000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6104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kern="0" dirty="0" smtClean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Отбор в мобилизационный людской резерв</a:t>
            </a: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Номер слайда 1"/>
          <p:cNvSpPr txBox="1">
            <a:spLocks/>
          </p:cNvSpPr>
          <p:nvPr/>
        </p:nvSpPr>
        <p:spPr>
          <a:xfrm>
            <a:off x="11542333" y="45373"/>
            <a:ext cx="632228" cy="461736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819150">
              <a:lnSpc>
                <a:spcPct val="80000"/>
              </a:lnSpc>
              <a:defRPr/>
            </a:pPr>
            <a:r>
              <a:rPr lang="ru-RU" sz="2667" kern="0" cap="none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 Narrow" panose="020B0606020202030204" pitchFamily="34" charset="0"/>
                <a:cs typeface="Arial" pitchFamily="34" charset="0"/>
              </a:rPr>
              <a:t>1</a:t>
            </a:r>
            <a:endParaRPr lang="ru-RU" sz="2667" kern="0" cap="none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918201" y="619657"/>
            <a:ext cx="6180665" cy="6135256"/>
          </a:xfrm>
          <a:prstGeom prst="roundRect">
            <a:avLst>
              <a:gd name="adj" fmla="val 2747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9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 w="127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lIns="47944" tIns="0" rIns="0" bIns="0" rtlCol="0" anchor="t"/>
          <a:lstStyle/>
          <a:p>
            <a:pPr algn="ctr" defTabSz="912219">
              <a:lnSpc>
                <a:spcPct val="90000"/>
              </a:lnSpc>
              <a:spcAft>
                <a:spcPts val="400"/>
              </a:spcAft>
              <a:defRPr/>
            </a:pPr>
            <a:r>
              <a:rPr lang="ru-RU" sz="1400" kern="0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13832" y="684944"/>
            <a:ext cx="4178241" cy="27466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777519">
              <a:lnSpc>
                <a:spcPct val="80000"/>
              </a:lnSpc>
              <a:defRPr/>
            </a:pPr>
            <a:r>
              <a:rPr lang="ru-RU" sz="2133" b="1" dirty="0">
                <a:ln w="3175">
                  <a:noFill/>
                  <a:prstDash val="solid"/>
                </a:ln>
                <a:solidFill>
                  <a:srgbClr val="44546A">
                    <a:lumMod val="50000"/>
                  </a:srgbClr>
                </a:solidFill>
                <a:latin typeface="Arial Narrow" panose="020B0606020202030204" pitchFamily="34" charset="0"/>
                <a:ea typeface="KaiTi" pitchFamily="49" charset="-122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844355" y="5359401"/>
            <a:ext cx="5120044" cy="1298423"/>
          </a:xfrm>
          <a:prstGeom prst="roundRect">
            <a:avLst>
              <a:gd name="adj" fmla="val 583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7"/>
            <a:endParaRPr lang="ru-RU" sz="14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092581" y="5477364"/>
            <a:ext cx="2689471" cy="525144"/>
          </a:xfrm>
          <a:prstGeom prst="rect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 defTabSz="716097">
              <a:lnSpc>
                <a:spcPct val="80000"/>
              </a:lnSpc>
            </a:pPr>
            <a:r>
              <a:rPr lang="ru-RU" sz="2133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МОБИЛИЗАЦИОННЫЙ</a:t>
            </a:r>
          </a:p>
          <a:p>
            <a:pPr algn="ctr" defTabSz="716097">
              <a:lnSpc>
                <a:spcPct val="80000"/>
              </a:lnSpc>
            </a:pPr>
            <a:r>
              <a:rPr lang="ru-RU" sz="2133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ЛЮДСКОЙ РЕЗЕРВ</a:t>
            </a:r>
          </a:p>
        </p:txBody>
      </p:sp>
      <p:sp>
        <p:nvSpPr>
          <p:cNvPr id="96" name="Стрелка вниз 95"/>
          <p:cNvSpPr/>
          <p:nvPr/>
        </p:nvSpPr>
        <p:spPr>
          <a:xfrm rot="10800000" flipH="1">
            <a:off x="8666207" y="4439756"/>
            <a:ext cx="1466333" cy="847085"/>
          </a:xfrm>
          <a:prstGeom prst="downArrow">
            <a:avLst>
              <a:gd name="adj1" fmla="val 74139"/>
              <a:gd name="adj2" fmla="val 4506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7"/>
            <a:endParaRPr lang="ru-RU" sz="14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Выгнутая влево стрелка 102"/>
          <p:cNvSpPr/>
          <p:nvPr/>
        </p:nvSpPr>
        <p:spPr>
          <a:xfrm>
            <a:off x="6085956" y="1637883"/>
            <a:ext cx="760323" cy="2443476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7"/>
            <a:endParaRPr lang="ru-RU" sz="14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29125" y="3259667"/>
            <a:ext cx="2806864" cy="3495248"/>
          </a:xfrm>
          <a:prstGeom prst="roundRect">
            <a:avLst>
              <a:gd name="adj" fmla="val 3580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52000"/>
                </a:schemeClr>
              </a:gs>
              <a:gs pos="50000">
                <a:schemeClr val="accent1">
                  <a:tint val="44500"/>
                  <a:satMod val="160000"/>
                  <a:alpha val="51000"/>
                </a:schemeClr>
              </a:gs>
              <a:gs pos="100000">
                <a:schemeClr val="accent1">
                  <a:tint val="23500"/>
                  <a:satMod val="160000"/>
                  <a:alpha val="4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Text Box 42"/>
          <p:cNvSpPr txBox="1">
            <a:spLocks noChangeArrowheads="1"/>
          </p:cNvSpPr>
          <p:nvPr/>
        </p:nvSpPr>
        <p:spPr bwMode="auto">
          <a:xfrm>
            <a:off x="124207" y="3245171"/>
            <a:ext cx="2709844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1">
            <a:spAutoFit/>
          </a:bodyPr>
          <a:lstStyle>
            <a:defPPr>
              <a:defRPr lang="ru-RU"/>
            </a:defPPr>
            <a:lvl1pPr algn="ctr" defTabSz="696913" eaLnBrk="0" fontAlgn="auto" hangingPunct="0">
              <a:spcBef>
                <a:spcPct val="50000"/>
              </a:spcBef>
              <a:spcAft>
                <a:spcPts val="0"/>
              </a:spcAft>
              <a:defRPr sz="900" b="1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696913" eaLnBrk="0" hangingPunct="0">
              <a:defRPr sz="2500">
                <a:cs typeface="Arial" charset="0"/>
              </a:defRPr>
            </a:lvl2pPr>
            <a:lvl3pPr marL="1143000" indent="-228600" defTabSz="696913" eaLnBrk="0" hangingPunct="0">
              <a:defRPr sz="2500">
                <a:cs typeface="Arial" charset="0"/>
              </a:defRPr>
            </a:lvl3pPr>
            <a:lvl4pPr marL="1600200" indent="-228600" defTabSz="696913" eaLnBrk="0" hangingPunct="0">
              <a:defRPr sz="2500">
                <a:cs typeface="Arial" charset="0"/>
              </a:defRPr>
            </a:lvl4pPr>
            <a:lvl5pPr marL="2057400" indent="-228600" defTabSz="696913" eaLnBrk="0" hangingPunct="0">
              <a:defRPr sz="2500">
                <a:cs typeface="Arial" charset="0"/>
              </a:defRPr>
            </a:lvl5pPr>
            <a:lvl6pPr marL="25146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6pPr>
            <a:lvl7pPr marL="29718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7pPr>
            <a:lvl8pPr marL="34290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8pPr>
            <a:lvl9pPr marL="38862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9pPr>
          </a:lstStyle>
          <a:p>
            <a:pPr defTabSz="929194">
              <a:defRPr/>
            </a:pPr>
            <a:r>
              <a:rPr lang="ru-RU" sz="1600" dirty="0"/>
              <a:t>Военный комиссариат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933515" y="624457"/>
            <a:ext cx="2857685" cy="6130456"/>
          </a:xfrm>
          <a:prstGeom prst="roundRect">
            <a:avLst>
              <a:gd name="adj" fmla="val 3182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52000"/>
                </a:schemeClr>
              </a:gs>
              <a:gs pos="50000">
                <a:schemeClr val="accent1">
                  <a:tint val="44500"/>
                  <a:satMod val="160000"/>
                  <a:alpha val="51000"/>
                </a:schemeClr>
              </a:gs>
              <a:gs pos="100000">
                <a:schemeClr val="accent1">
                  <a:tint val="23500"/>
                  <a:satMod val="160000"/>
                  <a:alpha val="41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67733" y="594131"/>
            <a:ext cx="2726267" cy="2230756"/>
            <a:chOff x="12820018" y="-1568817"/>
            <a:chExt cx="2044700" cy="1096781"/>
          </a:xfrm>
        </p:grpSpPr>
        <p:sp>
          <p:nvSpPr>
            <p:cNvPr id="109" name="Скругленный прямоугольник 108"/>
            <p:cNvSpPr/>
            <p:nvPr/>
          </p:nvSpPr>
          <p:spPr>
            <a:xfrm>
              <a:off x="12820018" y="-1568817"/>
              <a:ext cx="2044700" cy="1096781"/>
            </a:xfrm>
            <a:prstGeom prst="roundRect">
              <a:avLst>
                <a:gd name="adj" fmla="val 4355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635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1625033">
                <a:defRPr/>
              </a:pPr>
              <a:endParaRPr lang="ru-RU" sz="1333" b="1" kern="0" dirty="0">
                <a:solidFill>
                  <a:prstClr val="black">
                    <a:alpha val="82000"/>
                  </a:prst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 Box 42"/>
            <p:cNvSpPr txBox="1">
              <a:spLocks noChangeArrowheads="1"/>
            </p:cNvSpPr>
            <p:nvPr/>
          </p:nvSpPr>
          <p:spPr bwMode="auto">
            <a:xfrm>
              <a:off x="12852590" y="-1554532"/>
              <a:ext cx="1936107" cy="1110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ctr" anchorCtr="1">
              <a:spAutoFit/>
            </a:bodyPr>
            <a:lstStyle>
              <a:defPPr>
                <a:defRPr lang="ru-RU"/>
              </a:defPPr>
              <a:lvl1pPr algn="ctr" defTabSz="696913" eaLnBrk="0" fontAlgn="auto" hangingPunct="0">
                <a:spcBef>
                  <a:spcPct val="50000"/>
                </a:spcBef>
                <a:spcAft>
                  <a:spcPts val="0"/>
                </a:spcAft>
                <a:defRPr sz="900" b="1" ker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defTabSz="696913" eaLnBrk="0" hangingPunct="0">
                <a:defRPr sz="2500">
                  <a:cs typeface="Arial" charset="0"/>
                </a:defRPr>
              </a:lvl2pPr>
              <a:lvl3pPr marL="1143000" indent="-228600" defTabSz="696913" eaLnBrk="0" hangingPunct="0">
                <a:defRPr sz="2500">
                  <a:cs typeface="Arial" charset="0"/>
                </a:defRPr>
              </a:lvl3pPr>
              <a:lvl4pPr marL="1600200" indent="-228600" defTabSz="696913" eaLnBrk="0" hangingPunct="0">
                <a:defRPr sz="2500">
                  <a:cs typeface="Arial" charset="0"/>
                </a:defRPr>
              </a:lvl4pPr>
              <a:lvl5pPr marL="2057400" indent="-228600" defTabSz="696913" eaLnBrk="0" hangingPunct="0">
                <a:defRPr sz="2500">
                  <a:cs typeface="Arial" charset="0"/>
                </a:defRPr>
              </a:lvl5pPr>
              <a:lvl6pPr marL="25146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6pPr>
              <a:lvl7pPr marL="29718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7pPr>
              <a:lvl8pPr marL="34290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8pPr>
              <a:lvl9pPr marL="38862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9pPr>
            </a:lstStyle>
            <a:p>
              <a:pPr defTabSz="929194">
                <a:spcBef>
                  <a:spcPts val="0"/>
                </a:spcBef>
                <a:defRPr/>
              </a:pPr>
              <a:r>
                <a:rPr lang="ru-RU" sz="1467" dirty="0"/>
                <a:t>Кандидаты в резервисты</a:t>
              </a: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3006363" y="959606"/>
            <a:ext cx="2692715" cy="2489150"/>
            <a:chOff x="12858153" y="-1657146"/>
            <a:chExt cx="1949416" cy="1194748"/>
          </a:xfrm>
        </p:grpSpPr>
        <p:sp>
          <p:nvSpPr>
            <p:cNvPr id="112" name="Скругленный прямоугольник 111"/>
            <p:cNvSpPr/>
            <p:nvPr/>
          </p:nvSpPr>
          <p:spPr>
            <a:xfrm>
              <a:off x="12858153" y="-1657146"/>
              <a:ext cx="1949416" cy="1194748"/>
            </a:xfrm>
            <a:prstGeom prst="roundRect">
              <a:avLst>
                <a:gd name="adj" fmla="val 605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1625033">
                <a:defRPr/>
              </a:pPr>
              <a:endParaRPr lang="ru-RU" sz="1333" b="1" kern="0" dirty="0">
                <a:solidFill>
                  <a:prstClr val="black">
                    <a:alpha val="82000"/>
                  </a:prst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 Box 42"/>
            <p:cNvSpPr txBox="1">
              <a:spLocks noChangeArrowheads="1"/>
            </p:cNvSpPr>
            <p:nvPr/>
          </p:nvSpPr>
          <p:spPr bwMode="auto">
            <a:xfrm>
              <a:off x="12867157" y="-913427"/>
              <a:ext cx="1915737" cy="2953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ctr" anchorCtr="1">
              <a:spAutoFit/>
            </a:bodyPr>
            <a:lstStyle>
              <a:defPPr>
                <a:defRPr lang="ru-RU"/>
              </a:defPPr>
              <a:lvl1pPr algn="ctr" defTabSz="696913" eaLnBrk="0" fontAlgn="auto" hangingPunct="0">
                <a:spcBef>
                  <a:spcPct val="50000"/>
                </a:spcBef>
                <a:spcAft>
                  <a:spcPts val="0"/>
                </a:spcAft>
                <a:defRPr sz="900" b="1" ker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defTabSz="696913" eaLnBrk="0" hangingPunct="0">
                <a:defRPr sz="2500">
                  <a:cs typeface="Arial" charset="0"/>
                </a:defRPr>
              </a:lvl2pPr>
              <a:lvl3pPr marL="1143000" indent="-228600" defTabSz="696913" eaLnBrk="0" hangingPunct="0">
                <a:defRPr sz="2500">
                  <a:cs typeface="Arial" charset="0"/>
                </a:defRPr>
              </a:lvl3pPr>
              <a:lvl4pPr marL="1600200" indent="-228600" defTabSz="696913" eaLnBrk="0" hangingPunct="0">
                <a:defRPr sz="2500">
                  <a:cs typeface="Arial" charset="0"/>
                </a:defRPr>
              </a:lvl4pPr>
              <a:lvl5pPr marL="2057400" indent="-228600" defTabSz="696913" eaLnBrk="0" hangingPunct="0">
                <a:defRPr sz="2500">
                  <a:cs typeface="Arial" charset="0"/>
                </a:defRPr>
              </a:lvl5pPr>
              <a:lvl6pPr marL="25146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6pPr>
              <a:lvl7pPr marL="29718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7pPr>
              <a:lvl8pPr marL="34290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8pPr>
              <a:lvl9pPr marL="38862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9pPr>
            </a:lstStyle>
            <a:p>
              <a:pPr defTabSz="929194">
                <a:spcBef>
                  <a:spcPts val="0"/>
                </a:spcBef>
                <a:defRPr/>
              </a:pPr>
              <a:r>
                <a:rPr lang="ru-RU" sz="1333" dirty="0"/>
                <a:t>Граждане, заключившие контракт</a:t>
              </a:r>
            </a:p>
            <a:p>
              <a:pPr defTabSz="929194">
                <a:spcBef>
                  <a:spcPts val="0"/>
                </a:spcBef>
                <a:defRPr/>
              </a:pPr>
              <a:r>
                <a:rPr lang="ru-RU" sz="1333" dirty="0"/>
                <a:t>о пребывании в мобилизационном людском резерве</a:t>
              </a:r>
            </a:p>
          </p:txBody>
        </p:sp>
        <p:sp>
          <p:nvSpPr>
            <p:cNvPr id="61" name="Text Box 42"/>
            <p:cNvSpPr txBox="1">
              <a:spLocks noChangeArrowheads="1"/>
            </p:cNvSpPr>
            <p:nvPr/>
          </p:nvSpPr>
          <p:spPr bwMode="auto">
            <a:xfrm>
              <a:off x="13392179" y="-1642620"/>
              <a:ext cx="873527" cy="984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ctr" anchorCtr="1">
              <a:spAutoFit/>
            </a:bodyPr>
            <a:lstStyle>
              <a:defPPr>
                <a:defRPr lang="ru-RU"/>
              </a:defPPr>
              <a:lvl1pPr algn="ctr" defTabSz="696913" eaLnBrk="0" fontAlgn="auto" hangingPunct="0">
                <a:spcBef>
                  <a:spcPct val="50000"/>
                </a:spcBef>
                <a:spcAft>
                  <a:spcPts val="0"/>
                </a:spcAft>
                <a:defRPr sz="900" b="1" ker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defTabSz="696913" eaLnBrk="0" hangingPunct="0">
                <a:defRPr sz="2500">
                  <a:cs typeface="Arial" charset="0"/>
                </a:defRPr>
              </a:lvl2pPr>
              <a:lvl3pPr marL="1143000" indent="-228600" defTabSz="696913" eaLnBrk="0" hangingPunct="0">
                <a:defRPr sz="2500">
                  <a:cs typeface="Arial" charset="0"/>
                </a:defRPr>
              </a:lvl3pPr>
              <a:lvl4pPr marL="1600200" indent="-228600" defTabSz="696913" eaLnBrk="0" hangingPunct="0">
                <a:defRPr sz="2500">
                  <a:cs typeface="Arial" charset="0"/>
                </a:defRPr>
              </a:lvl4pPr>
              <a:lvl5pPr marL="2057400" indent="-228600" defTabSz="696913" eaLnBrk="0" hangingPunct="0">
                <a:defRPr sz="2500">
                  <a:cs typeface="Arial" charset="0"/>
                </a:defRPr>
              </a:lvl5pPr>
              <a:lvl6pPr marL="25146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6pPr>
              <a:lvl7pPr marL="29718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7pPr>
              <a:lvl8pPr marL="34290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8pPr>
              <a:lvl9pPr marL="38862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9pPr>
            </a:lstStyle>
            <a:p>
              <a:pPr defTabSz="929194">
                <a:spcBef>
                  <a:spcPts val="0"/>
                </a:spcBef>
                <a:defRPr/>
              </a:pPr>
              <a:r>
                <a:rPr lang="ru-RU" sz="1333" dirty="0"/>
                <a:t>РЕЗЕРВИСТЫ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88268" y="884965"/>
            <a:ext cx="919797" cy="873537"/>
            <a:chOff x="5410198" y="1014776"/>
            <a:chExt cx="796176" cy="756133"/>
          </a:xfrm>
        </p:grpSpPr>
        <p:pic>
          <p:nvPicPr>
            <p:cNvPr id="117" name="Рисунок 65" descr="https://img2.freepng.ru/20180219/rte/kisspng-silhouette-person-clip-art-silhouette-5a8b05ec596e36.477045841519060460366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73" y="1025828"/>
              <a:ext cx="234201" cy="745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Рисунок 79" descr="https://img2.freepng.ru/20180315/sjq/kisspng-businessperson-clip-art-business-people-pics-5aaaad22138462.8567779715211348820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6808" y="1024070"/>
              <a:ext cx="246830" cy="74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Рисунок 65" descr="https://img2.freepng.ru/20180219/rte/kisspng-silhouette-person-clip-art-silhouette-5a8b05ec596e36.477045841519060460366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198" y="1025828"/>
              <a:ext cx="234201" cy="745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Рисунок 79" descr="https://img2.freepng.ru/20180315/sjq/kisspng-businessperson-clip-art-business-people-pics-5aaaad22138462.8567779715211348820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7620" y="1014776"/>
              <a:ext cx="246830" cy="74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645434" y="1324859"/>
            <a:ext cx="1459101" cy="991917"/>
            <a:chOff x="7575138" y="1017755"/>
            <a:chExt cx="1094326" cy="743938"/>
          </a:xfrm>
        </p:grpSpPr>
        <p:pic>
          <p:nvPicPr>
            <p:cNvPr id="121" name="Рисунок 58" descr="http://ae01.alicdn.com/kf/HTB1cZyLMVXXXXb9XpXXq6xXFXXXM.jpg_q5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81345" y="1017755"/>
              <a:ext cx="345194" cy="727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Рисунок 59" descr="http://ae01.alicdn.com/kf/HTB1cZyLMVXXXXb9XpXXq6xXFXXXM.jpg_q5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75138" y="1030544"/>
              <a:ext cx="259367" cy="72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Рисунок 59" descr="http://ae01.alicdn.com/kf/HTB1cZyLMVXXXXb9XpXXq6xXFXXXM.jpg_q5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74782" y="1039068"/>
              <a:ext cx="259367" cy="72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Рисунок 58" descr="http://ae01.alicdn.com/kf/HTB1cZyLMVXXXXb9XpXXq6xXFXXXM.jpg_q5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24270" y="1028021"/>
              <a:ext cx="345194" cy="727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5" name="Text Box 42"/>
          <p:cNvSpPr txBox="1">
            <a:spLocks noChangeArrowheads="1"/>
          </p:cNvSpPr>
          <p:nvPr/>
        </p:nvSpPr>
        <p:spPr bwMode="auto">
          <a:xfrm>
            <a:off x="2971409" y="635703"/>
            <a:ext cx="2781896" cy="2711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1">
            <a:noAutofit/>
          </a:bodyPr>
          <a:lstStyle>
            <a:defPPr>
              <a:defRPr lang="ru-RU"/>
            </a:defPPr>
            <a:lvl1pPr algn="ctr" defTabSz="696913" eaLnBrk="0" fontAlgn="auto" hangingPunct="0">
              <a:spcBef>
                <a:spcPct val="50000"/>
              </a:spcBef>
              <a:spcAft>
                <a:spcPts val="0"/>
              </a:spcAft>
              <a:defRPr sz="900" b="1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696913" eaLnBrk="0" hangingPunct="0">
              <a:defRPr sz="2500">
                <a:cs typeface="Arial" charset="0"/>
              </a:defRPr>
            </a:lvl2pPr>
            <a:lvl3pPr marL="1143000" indent="-228600" defTabSz="696913" eaLnBrk="0" hangingPunct="0">
              <a:defRPr sz="2500">
                <a:cs typeface="Arial" charset="0"/>
              </a:defRPr>
            </a:lvl3pPr>
            <a:lvl4pPr marL="1600200" indent="-228600" defTabSz="696913" eaLnBrk="0" hangingPunct="0">
              <a:defRPr sz="2500">
                <a:cs typeface="Arial" charset="0"/>
              </a:defRPr>
            </a:lvl4pPr>
            <a:lvl5pPr marL="2057400" indent="-228600" defTabSz="696913" eaLnBrk="0" hangingPunct="0">
              <a:defRPr sz="2500">
                <a:cs typeface="Arial" charset="0"/>
              </a:defRPr>
            </a:lvl5pPr>
            <a:lvl6pPr marL="25146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6pPr>
            <a:lvl7pPr marL="29718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7pPr>
            <a:lvl8pPr marL="34290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8pPr>
            <a:lvl9pPr marL="38862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9pPr>
          </a:lstStyle>
          <a:p>
            <a:pPr defTabSz="929194">
              <a:lnSpc>
                <a:spcPts val="1333"/>
              </a:lnSpc>
              <a:defRPr/>
            </a:pPr>
            <a:r>
              <a:rPr lang="ru-RU" sz="1600" dirty="0"/>
              <a:t>Воинская часть-формирователь</a:t>
            </a:r>
          </a:p>
        </p:txBody>
      </p:sp>
      <p:pic>
        <p:nvPicPr>
          <p:cNvPr id="130" name="Рисунок 129" descr="C:\Users\abiksenteeva\Desktop\Новая папка\Т-12_20-57\IMG-20210121-WA0087.jpg"/>
          <p:cNvPicPr preferRelativeResize="0"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962" y="4513799"/>
            <a:ext cx="1654609" cy="165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1" name="Picture 460" descr="caoc_psa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99" b="43094"/>
          <a:stretch>
            <a:fillRect/>
          </a:stretch>
        </p:blipFill>
        <p:spPr bwMode="auto">
          <a:xfrm>
            <a:off x="3218079" y="4675855"/>
            <a:ext cx="2443288" cy="129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5" descr="C:\Users\ab2607\Desktop\Заявление.jpe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3445" y="4426683"/>
            <a:ext cx="1732755" cy="224359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Прямоугольник 137"/>
          <p:cNvSpPr/>
          <p:nvPr/>
        </p:nvSpPr>
        <p:spPr>
          <a:xfrm>
            <a:off x="1045283" y="4426683"/>
            <a:ext cx="1232500" cy="70769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1219079">
              <a:defRPr/>
            </a:pPr>
            <a:r>
              <a:rPr lang="ru-RU" sz="1333" b="1" i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</a:p>
          <a:p>
            <a:pPr algn="ctr" defTabSz="1219079">
              <a:defRPr/>
            </a:pPr>
            <a:r>
              <a:rPr lang="ru-RU" sz="1333" b="1" i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поступлении</a:t>
            </a:r>
          </a:p>
          <a:p>
            <a:pPr algn="ctr" defTabSz="1219079">
              <a:defRPr/>
            </a:pPr>
            <a:r>
              <a:rPr lang="ru-RU" sz="1333" b="1" i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резерв</a:t>
            </a:r>
          </a:p>
        </p:txBody>
      </p:sp>
      <p:graphicFrame>
        <p:nvGraphicFramePr>
          <p:cNvPr id="139" name="Объект 138"/>
          <p:cNvGraphicFramePr>
            <a:graphicFrameLocks noChangeAspect="1"/>
          </p:cNvGraphicFramePr>
          <p:nvPr>
            <p:extLst/>
          </p:nvPr>
        </p:nvGraphicFramePr>
        <p:xfrm>
          <a:off x="3044240" y="4426684"/>
          <a:ext cx="1671693" cy="226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12" imgW="5667119" imgH="8019810" progId="AcroExch.Document.7">
                  <p:embed/>
                </p:oleObj>
              </mc:Choice>
              <mc:Fallback>
                <p:oleObj name="Acrobat Document" r:id="rId12" imgW="5667119" imgH="8019810" progId="AcroExch.Document.7">
                  <p:embed/>
                  <p:pic>
                    <p:nvPicPr>
                      <p:cNvPr id="139" name="Объект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240" y="4426684"/>
                        <a:ext cx="1671693" cy="226785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FFFF"/>
                          </a:gs>
                          <a:gs pos="10000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Прямоугольник 139"/>
          <p:cNvSpPr/>
          <p:nvPr/>
        </p:nvSpPr>
        <p:spPr>
          <a:xfrm>
            <a:off x="3089110" y="4422195"/>
            <a:ext cx="1252788" cy="70769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1219079"/>
            <a:r>
              <a:rPr lang="ru-RU" sz="1333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</a:t>
            </a:r>
          </a:p>
          <a:p>
            <a:pPr algn="ctr" defTabSz="1219079"/>
            <a:r>
              <a:rPr lang="ru-RU" sz="1333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пребывании</a:t>
            </a:r>
          </a:p>
          <a:p>
            <a:pPr algn="ctr" defTabSz="1219079"/>
            <a:r>
              <a:rPr lang="ru-RU" sz="1333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резерве </a:t>
            </a:r>
          </a:p>
        </p:txBody>
      </p:sp>
      <p:sp>
        <p:nvSpPr>
          <p:cNvPr id="115" name="Стрелка вправо 114"/>
          <p:cNvSpPr/>
          <p:nvPr/>
        </p:nvSpPr>
        <p:spPr>
          <a:xfrm>
            <a:off x="120919" y="3407805"/>
            <a:ext cx="3784067" cy="1041188"/>
          </a:xfrm>
          <a:prstGeom prst="rightArrow">
            <a:avLst>
              <a:gd name="adj1" fmla="val 71500"/>
              <a:gd name="adj2" fmla="val 6068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9194" eaLnBrk="0" hangingPunct="0">
              <a:defRPr/>
            </a:pPr>
            <a:r>
              <a:rPr lang="ru-RU" sz="1467" b="1" i="1" kern="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Кандидаты, прошедшие отбор направляются в воинскую часть </a:t>
            </a:r>
          </a:p>
          <a:p>
            <a:pPr algn="ctr" defTabSz="929194" eaLnBrk="0" hangingPunct="0">
              <a:defRPr/>
            </a:pPr>
            <a:r>
              <a:rPr lang="ru-RU" sz="1467" b="1" i="1" kern="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для заключения контракта</a:t>
            </a:r>
            <a:endParaRPr lang="ru-RU" sz="2133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1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9" y="-18256"/>
            <a:ext cx="582641" cy="56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Скругленный прямоугольник 80"/>
          <p:cNvSpPr/>
          <p:nvPr/>
        </p:nvSpPr>
        <p:spPr>
          <a:xfrm>
            <a:off x="6846277" y="3135912"/>
            <a:ext cx="5134139" cy="1245155"/>
          </a:xfrm>
          <a:prstGeom prst="roundRect">
            <a:avLst>
              <a:gd name="adj" fmla="val 474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7"/>
            <a:endParaRPr lang="ru-RU" sz="14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913831" y="3204981"/>
            <a:ext cx="5013927" cy="525144"/>
          </a:xfrm>
          <a:prstGeom prst="rect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 defTabSz="716097">
              <a:lnSpc>
                <a:spcPct val="80000"/>
              </a:lnSpc>
            </a:pPr>
            <a:r>
              <a:rPr lang="ru-RU" sz="2133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ГОСУДАРСТВЕННОЕ</a:t>
            </a:r>
          </a:p>
          <a:p>
            <a:pPr algn="ctr" defTabSz="716097">
              <a:lnSpc>
                <a:spcPct val="80000"/>
              </a:lnSpc>
            </a:pPr>
            <a:r>
              <a:rPr lang="ru-RU" sz="2133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УНИТАРНОЕ ПРЕДПРИЯТИЕ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6846278" y="1053445"/>
            <a:ext cx="5118121" cy="1552993"/>
          </a:xfrm>
          <a:prstGeom prst="roundRect">
            <a:avLst>
              <a:gd name="adj" fmla="val 1244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7"/>
            <a:endParaRPr lang="ru-RU" sz="14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913831" y="1091488"/>
            <a:ext cx="5013927" cy="1476904"/>
          </a:xfrm>
          <a:prstGeom prst="rect">
            <a:avLst/>
          </a:prstGeom>
          <a:noFill/>
          <a:ln w="6350" cap="rnd" cmpd="dbl">
            <a:noFill/>
            <a:round/>
          </a:ln>
          <a:effectLst/>
        </p:spPr>
        <p:txBody>
          <a:bodyPr wrap="square" lIns="0" tIns="0" rIns="0" bIns="0" rtlCol="0">
            <a:noAutofit/>
          </a:bodyPr>
          <a:lstStyle/>
          <a:p>
            <a:pPr algn="ctr" defTabSz="716097"/>
            <a:r>
              <a:rPr lang="ru-RU" sz="1867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Граждане, пребывающие в запасе</a:t>
            </a:r>
          </a:p>
          <a:p>
            <a:pPr algn="ctr" defTabSz="716097"/>
            <a:r>
              <a:rPr lang="ru-RU" sz="1867" i="1" kern="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(кандидаты в резервисты)</a:t>
            </a:r>
          </a:p>
          <a:p>
            <a:pPr marL="380990" indent="-380990" defTabSz="716097">
              <a:buFont typeface="Arial" panose="020B0604020202020204" pitchFamily="34" charset="0"/>
              <a:buChar char="•"/>
            </a:pPr>
            <a:r>
              <a:rPr lang="ru-RU" sz="1867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работники предприятий</a:t>
            </a:r>
          </a:p>
          <a:p>
            <a:pPr marL="380990" indent="-380990" defTabSz="716097">
              <a:buFont typeface="Arial" panose="020B0604020202020204" pitchFamily="34" charset="0"/>
              <a:buChar char="•"/>
            </a:pPr>
            <a:r>
              <a:rPr lang="ru-RU" sz="1867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дружинники</a:t>
            </a:r>
          </a:p>
          <a:p>
            <a:pPr marL="380990" indent="-380990" defTabSz="716097">
              <a:buFont typeface="Arial" panose="020B0604020202020204" pitchFamily="34" charset="0"/>
              <a:buChar char="•"/>
            </a:pPr>
            <a:r>
              <a:rPr lang="ru-RU" sz="1867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члены общественных организаций</a:t>
            </a:r>
          </a:p>
          <a:p>
            <a:pPr marL="380990" indent="-380990" defTabSz="716097">
              <a:buFont typeface="Arial" panose="020B0604020202020204" pitchFamily="34" charset="0"/>
              <a:buChar char="•"/>
            </a:pPr>
            <a:endParaRPr lang="ru-RU" sz="1867" b="1" kern="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2" name="Выгнутая влево стрелка 61"/>
          <p:cNvSpPr/>
          <p:nvPr/>
        </p:nvSpPr>
        <p:spPr>
          <a:xfrm>
            <a:off x="5993879" y="1637883"/>
            <a:ext cx="850476" cy="4153316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7"/>
            <a:endParaRPr lang="ru-RU" sz="14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66490" y="3774659"/>
            <a:ext cx="4961268" cy="601112"/>
          </a:xfrm>
          <a:prstGeom prst="rect">
            <a:avLst/>
          </a:prstGeom>
          <a:noFill/>
          <a:ln w="6350" cap="rnd" cmpd="dbl">
            <a:noFill/>
            <a:round/>
          </a:ln>
          <a:effectLst/>
        </p:spPr>
        <p:txBody>
          <a:bodyPr wrap="square" lIns="0" tIns="0" rIns="0" bIns="0" rtlCol="0">
            <a:noAutofit/>
          </a:bodyPr>
          <a:lstStyle/>
          <a:p>
            <a:pPr marL="380990" indent="-380990" defTabSz="716097">
              <a:buFont typeface="Arial" panose="020B0604020202020204" pitchFamily="34" charset="0"/>
              <a:buChar char="•"/>
            </a:pPr>
            <a:r>
              <a:rPr lang="ru-RU" sz="1867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сотрудники ГУП</a:t>
            </a:r>
          </a:p>
          <a:p>
            <a:pPr defTabSz="716097"/>
            <a:r>
              <a:rPr lang="ru-RU" sz="1867" i="1" kern="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(кандидаты в резервисты)</a:t>
            </a:r>
          </a:p>
        </p:txBody>
      </p:sp>
      <p:sp>
        <p:nvSpPr>
          <p:cNvPr id="64" name="Выгнутая влево стрелка 63"/>
          <p:cNvSpPr/>
          <p:nvPr/>
        </p:nvSpPr>
        <p:spPr>
          <a:xfrm>
            <a:off x="6068012" y="4074927"/>
            <a:ext cx="760323" cy="2153936"/>
          </a:xfrm>
          <a:prstGeom prst="curv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7"/>
            <a:endParaRPr lang="ru-RU" sz="1467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>
            <p:extLst/>
          </p:nvPr>
        </p:nvGraphicFramePr>
        <p:xfrm>
          <a:off x="11034123" y="3146292"/>
          <a:ext cx="893635" cy="121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15" imgW="5667119" imgH="8019810" progId="AcroExch.Document.7">
                  <p:embed/>
                </p:oleObj>
              </mc:Choice>
              <mc:Fallback>
                <p:oleObj name="Acrobat Document" r:id="rId15" imgW="5667119" imgH="8019810" progId="AcroExch.Document.7">
                  <p:embed/>
                  <p:pic>
                    <p:nvPicPr>
                      <p:cNvPr id="65" name="Объект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4123" y="3146292"/>
                        <a:ext cx="893635" cy="121232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FFFF"/>
                          </a:gs>
                          <a:gs pos="10000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11010384" y="3410054"/>
            <a:ext cx="941112" cy="50257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1219079"/>
            <a:r>
              <a:rPr lang="ru-RU" sz="1333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договор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04775" y="5966119"/>
            <a:ext cx="1902159" cy="373789"/>
          </a:xfrm>
          <a:prstGeom prst="rect">
            <a:avLst/>
          </a:prstGeom>
          <a:noFill/>
          <a:ln w="6350" cap="rnd" cmpd="dbl">
            <a:noFill/>
            <a:round/>
          </a:ln>
          <a:effectLst/>
        </p:spPr>
        <p:txBody>
          <a:bodyPr wrap="square" lIns="0" tIns="0" rIns="0" bIns="0" rtlCol="0">
            <a:noAutofit/>
          </a:bodyPr>
          <a:lstStyle/>
          <a:p>
            <a:pPr marL="380990" indent="-380990" defTabSz="716097">
              <a:buFont typeface="Arial" panose="020B0604020202020204" pitchFamily="34" charset="0"/>
              <a:buChar char="•"/>
            </a:pPr>
            <a:r>
              <a:rPr lang="ru-RU" sz="1867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резервисты</a:t>
            </a:r>
          </a:p>
        </p:txBody>
      </p:sp>
      <p:graphicFrame>
        <p:nvGraphicFramePr>
          <p:cNvPr id="68" name="Объект 67"/>
          <p:cNvGraphicFramePr>
            <a:graphicFrameLocks noChangeAspect="1"/>
          </p:cNvGraphicFramePr>
          <p:nvPr>
            <p:extLst/>
          </p:nvPr>
        </p:nvGraphicFramePr>
        <p:xfrm>
          <a:off x="11011843" y="5396472"/>
          <a:ext cx="893635" cy="121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r:id="rId16" imgW="5667119" imgH="8019810" progId="AcroExch.Document.7">
                  <p:embed/>
                </p:oleObj>
              </mc:Choice>
              <mc:Fallback>
                <p:oleObj name="Acrobat Document" r:id="rId16" imgW="5667119" imgH="8019810" progId="AcroExch.Document.7">
                  <p:embed/>
                  <p:pic>
                    <p:nvPicPr>
                      <p:cNvPr id="68" name="Объект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1843" y="5396472"/>
                        <a:ext cx="893635" cy="121232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FFFF"/>
                          </a:gs>
                          <a:gs pos="10000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Прямоугольник 68"/>
          <p:cNvSpPr/>
          <p:nvPr/>
        </p:nvSpPr>
        <p:spPr>
          <a:xfrm>
            <a:off x="10988104" y="5802332"/>
            <a:ext cx="941112" cy="29745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1219079"/>
            <a:r>
              <a:rPr lang="ru-RU" sz="1333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34" y="1750361"/>
            <a:ext cx="2754324" cy="1074527"/>
          </a:xfrm>
          <a:prstGeom prst="rect">
            <a:avLst/>
          </a:prstGeom>
          <a:noFill/>
          <a:ln w="6350" cap="rnd" cmpd="dbl">
            <a:noFill/>
            <a:round/>
          </a:ln>
          <a:effectLst/>
        </p:spPr>
        <p:txBody>
          <a:bodyPr wrap="square" lIns="0" tIns="0" rIns="0" bIns="0" rtlCol="0">
            <a:noAutofit/>
          </a:bodyPr>
          <a:lstStyle/>
          <a:p>
            <a:pPr algn="ctr" defTabSz="716097"/>
            <a:r>
              <a:rPr lang="ru-RU" sz="1333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Граждане, пребывающие в запасе</a:t>
            </a:r>
          </a:p>
          <a:p>
            <a:pPr marL="118530" indent="118530" defTabSz="716097">
              <a:buFont typeface="Arial" panose="020B0604020202020204" pitchFamily="34" charset="0"/>
              <a:buChar char="•"/>
            </a:pPr>
            <a:r>
              <a:rPr lang="ru-RU" sz="1333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сотрудники ГУП</a:t>
            </a:r>
          </a:p>
          <a:p>
            <a:pPr marL="118530" indent="118530" defTabSz="716097">
              <a:buFont typeface="Arial" panose="020B0604020202020204" pitchFamily="34" charset="0"/>
              <a:buChar char="•"/>
            </a:pPr>
            <a:r>
              <a:rPr lang="ru-RU" sz="1333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работники предприятий</a:t>
            </a:r>
          </a:p>
          <a:p>
            <a:pPr marL="118530" indent="118530" defTabSz="716097">
              <a:buFont typeface="Arial" panose="020B0604020202020204" pitchFamily="34" charset="0"/>
              <a:buChar char="•"/>
            </a:pPr>
            <a:r>
              <a:rPr lang="ru-RU" sz="1333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дружинники</a:t>
            </a:r>
          </a:p>
          <a:p>
            <a:pPr marL="118530" indent="118530" defTabSz="716097">
              <a:buFont typeface="Arial" panose="020B0604020202020204" pitchFamily="34" charset="0"/>
              <a:buChar char="•"/>
            </a:pPr>
            <a:r>
              <a:rPr lang="ru-RU" sz="1333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члены общественных организаций</a:t>
            </a:r>
          </a:p>
        </p:txBody>
      </p:sp>
      <p:sp>
        <p:nvSpPr>
          <p:cNvPr id="71" name="Стрелка вниз 70"/>
          <p:cNvSpPr/>
          <p:nvPr/>
        </p:nvSpPr>
        <p:spPr>
          <a:xfrm rot="10800000" flipH="1" flipV="1">
            <a:off x="983611" y="2857486"/>
            <a:ext cx="889000" cy="350637"/>
          </a:xfrm>
          <a:prstGeom prst="downArrow">
            <a:avLst>
              <a:gd name="adj1" fmla="val 74139"/>
              <a:gd name="adj2" fmla="val 66794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625033"/>
            <a:endParaRPr lang="ru-RU" sz="1333" b="1" kern="0">
              <a:solidFill>
                <a:prstClr val="black">
                  <a:alpha val="82000"/>
                </a:prst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07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Прямоугольник 334"/>
          <p:cNvSpPr/>
          <p:nvPr/>
        </p:nvSpPr>
        <p:spPr>
          <a:xfrm>
            <a:off x="-14513" y="-4555"/>
            <a:ext cx="12202588" cy="504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64957" tIns="32481" rIns="64957" bIns="32481" rtlCol="0" anchor="ctr">
            <a:noAutofit/>
          </a:bodyPr>
          <a:lstStyle/>
          <a:p>
            <a:pPr algn="ctr" defTabSz="609943">
              <a:defRPr/>
            </a:pPr>
            <a:endParaRPr lang="ru-RU" sz="10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541867" y="42533"/>
            <a:ext cx="11000467" cy="384000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6104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kern="0" dirty="0" smtClean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Категории годности граждан к поступлению в резерв</a:t>
            </a: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Номер слайда 1"/>
          <p:cNvSpPr txBox="1">
            <a:spLocks/>
          </p:cNvSpPr>
          <p:nvPr/>
        </p:nvSpPr>
        <p:spPr>
          <a:xfrm>
            <a:off x="11542333" y="45373"/>
            <a:ext cx="632228" cy="461736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819150">
              <a:lnSpc>
                <a:spcPct val="80000"/>
              </a:lnSpc>
              <a:defRPr/>
            </a:pPr>
            <a:r>
              <a:rPr lang="ru-RU" sz="2667" kern="0" cap="none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 Narrow" panose="020B0606020202030204" pitchFamily="34" charset="0"/>
                <a:cs typeface="Arial" pitchFamily="34" charset="0"/>
              </a:rPr>
              <a:t>2</a:t>
            </a:r>
            <a:endParaRPr lang="ru-RU" sz="2667" kern="0" cap="none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07034" y="986869"/>
            <a:ext cx="11559396" cy="2489150"/>
          </a:xfrm>
          <a:prstGeom prst="roundRect">
            <a:avLst>
              <a:gd name="adj" fmla="val 6054"/>
            </a:avLst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indent="144145" algn="just">
              <a:lnSpc>
                <a:spcPct val="95000"/>
              </a:lnSpc>
              <a:spcAft>
                <a:spcPts val="0"/>
              </a:spcAft>
            </a:pPr>
            <a:r>
              <a:rPr lang="ru-RU" sz="1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Освидетельствование граждан при поступлении в резерв возлагается </a:t>
            </a:r>
            <a:r>
              <a:rPr lang="ru-RU" sz="1400" b="1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военно-врачебные комиссии военных комиссариатов</a:t>
            </a:r>
            <a:r>
              <a:rPr lang="ru-RU" sz="1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муниципальных образований.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 algn="just">
              <a:lnSpc>
                <a:spcPct val="95000"/>
              </a:lnSpc>
              <a:spcAft>
                <a:spcPts val="0"/>
              </a:spcAft>
            </a:pPr>
            <a:r>
              <a:rPr lang="ru-RU" sz="1400" spc="-1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Военно-врачебная </a:t>
            </a:r>
            <a:r>
              <a:rPr lang="ru-RU" sz="1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комиссия при необходимости </a:t>
            </a:r>
            <a:r>
              <a:rPr lang="ru-RU" sz="1400" b="1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выносит</a:t>
            </a:r>
            <a:r>
              <a:rPr lang="ru-RU" sz="1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отношении гражданина, поступающего в резерв, </a:t>
            </a:r>
            <a:r>
              <a:rPr lang="ru-RU" sz="1400" b="1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заключение о годности к военной службе</a:t>
            </a:r>
            <a:r>
              <a:rPr lang="ru-RU" sz="1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конкретном роде войск Вооруженных Сил, обучению (военной службе) по конкретной военно-учетной специальности.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 algn="just">
              <a:lnSpc>
                <a:spcPct val="95000"/>
              </a:lnSpc>
              <a:spcAft>
                <a:spcPts val="0"/>
              </a:spcAft>
            </a:pPr>
            <a:r>
              <a:rPr lang="ru-RU" sz="1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результатам освидетельствования на основании заключений врачей-специалистов </a:t>
            </a:r>
            <a:r>
              <a:rPr lang="ru-RU" sz="1400" b="1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дается заключение о годности к военной службе</a:t>
            </a:r>
            <a:r>
              <a:rPr lang="ru-RU" sz="1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следующим категориям: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 algn="just">
              <a:lnSpc>
                <a:spcPct val="95000"/>
              </a:lnSpc>
              <a:spcAft>
                <a:spcPts val="0"/>
              </a:spcAft>
            </a:pPr>
            <a:r>
              <a:rPr lang="ru-RU" sz="1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- годен к военной службе;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 algn="just">
              <a:lnSpc>
                <a:spcPct val="95000"/>
              </a:lnSpc>
              <a:spcAft>
                <a:spcPts val="0"/>
              </a:spcAft>
            </a:pPr>
            <a:r>
              <a:rPr lang="ru-RU" sz="1400" spc="-3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 - годен к военной службе с незначительными</a:t>
            </a:r>
            <a:r>
              <a:rPr lang="ru-RU" sz="1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ограничениями;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 algn="just">
              <a:lnSpc>
                <a:spcPct val="95000"/>
              </a:lnSpc>
              <a:spcAft>
                <a:spcPts val="0"/>
              </a:spcAft>
            </a:pPr>
            <a:r>
              <a:rPr lang="ru-RU" sz="1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- ограниченно годен к военной службе;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 algn="just">
              <a:lnSpc>
                <a:spcPct val="95000"/>
              </a:lnSpc>
              <a:spcAft>
                <a:spcPts val="0"/>
              </a:spcAft>
            </a:pPr>
            <a:r>
              <a:rPr lang="ru-RU" sz="1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 - временно не годен к военной службе;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 algn="just">
              <a:lnSpc>
                <a:spcPct val="95000"/>
              </a:lnSpc>
              <a:spcAft>
                <a:spcPts val="0"/>
              </a:spcAft>
            </a:pPr>
            <a:r>
              <a:rPr lang="ru-RU" sz="1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 - не годен к военной службе</a:t>
            </a:r>
            <a:r>
              <a:rPr lang="ru-RU" sz="1400" spc="-1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9" y="-18256"/>
            <a:ext cx="582641" cy="56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Группа 53"/>
          <p:cNvGrpSpPr/>
          <p:nvPr/>
        </p:nvGrpSpPr>
        <p:grpSpPr>
          <a:xfrm>
            <a:off x="8394997" y="4101126"/>
            <a:ext cx="2692715" cy="2489150"/>
            <a:chOff x="12858153" y="-1657146"/>
            <a:chExt cx="1949416" cy="1194748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12858153" y="-1657146"/>
              <a:ext cx="1949416" cy="1194748"/>
            </a:xfrm>
            <a:prstGeom prst="roundRect">
              <a:avLst>
                <a:gd name="adj" fmla="val 605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1625033">
                <a:defRPr/>
              </a:pPr>
              <a:endParaRPr lang="ru-RU" sz="1333" b="1" kern="0" dirty="0">
                <a:solidFill>
                  <a:prstClr val="black">
                    <a:alpha val="82000"/>
                  </a:prst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 Box 42"/>
            <p:cNvSpPr txBox="1">
              <a:spLocks noChangeArrowheads="1"/>
            </p:cNvSpPr>
            <p:nvPr/>
          </p:nvSpPr>
          <p:spPr bwMode="auto">
            <a:xfrm>
              <a:off x="12867157" y="-869155"/>
              <a:ext cx="1915737" cy="2068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ctr" anchorCtr="1">
              <a:spAutoFit/>
            </a:bodyPr>
            <a:lstStyle>
              <a:defPPr>
                <a:defRPr lang="ru-RU"/>
              </a:defPPr>
              <a:lvl1pPr algn="ctr" defTabSz="696913" eaLnBrk="0" fontAlgn="auto" hangingPunct="0">
                <a:spcBef>
                  <a:spcPct val="50000"/>
                </a:spcBef>
                <a:spcAft>
                  <a:spcPts val="0"/>
                </a:spcAft>
                <a:defRPr sz="900" b="1" ker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defTabSz="696913" eaLnBrk="0" hangingPunct="0">
                <a:defRPr sz="2500">
                  <a:cs typeface="Arial" charset="0"/>
                </a:defRPr>
              </a:lvl2pPr>
              <a:lvl3pPr marL="1143000" indent="-228600" defTabSz="696913" eaLnBrk="0" hangingPunct="0">
                <a:defRPr sz="2500">
                  <a:cs typeface="Arial" charset="0"/>
                </a:defRPr>
              </a:lvl3pPr>
              <a:lvl4pPr marL="1600200" indent="-228600" defTabSz="696913" eaLnBrk="0" hangingPunct="0">
                <a:defRPr sz="2500">
                  <a:cs typeface="Arial" charset="0"/>
                </a:defRPr>
              </a:lvl4pPr>
              <a:lvl5pPr marL="2057400" indent="-228600" defTabSz="696913" eaLnBrk="0" hangingPunct="0">
                <a:defRPr sz="2500">
                  <a:cs typeface="Arial" charset="0"/>
                </a:defRPr>
              </a:lvl5pPr>
              <a:lvl6pPr marL="25146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6pPr>
              <a:lvl7pPr marL="29718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7pPr>
              <a:lvl8pPr marL="34290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8pPr>
              <a:lvl9pPr marL="38862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9pPr>
            </a:lstStyle>
            <a:p>
              <a:pPr defTabSz="929194">
                <a:spcBef>
                  <a:spcPts val="0"/>
                </a:spcBef>
                <a:defRPr/>
              </a:pPr>
              <a:r>
                <a:rPr lang="ru-RU" sz="1400" b="0" kern="1200" spc="-15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ограниченно годен </a:t>
              </a:r>
              <a:endParaRPr lang="ru-RU" sz="1400" b="0" kern="1200" spc="-15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defTabSz="929194">
                <a:spcBef>
                  <a:spcPts val="0"/>
                </a:spcBef>
                <a:defRPr/>
              </a:pPr>
              <a:r>
                <a:rPr lang="ru-RU" sz="1400" b="0" kern="1200" spc="-15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к </a:t>
              </a:r>
              <a:r>
                <a:rPr lang="ru-RU" sz="1400" b="0" kern="1200" spc="-15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военной службе</a:t>
              </a:r>
              <a:endParaRPr lang="ru-RU" sz="1333" dirty="0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484146" y="4101126"/>
            <a:ext cx="2692715" cy="2489150"/>
            <a:chOff x="12858153" y="-1657146"/>
            <a:chExt cx="1949416" cy="1194748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12858153" y="-1657146"/>
              <a:ext cx="1949416" cy="1194748"/>
            </a:xfrm>
            <a:prstGeom prst="roundRect">
              <a:avLst>
                <a:gd name="adj" fmla="val 605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1625033">
                <a:defRPr/>
              </a:pPr>
              <a:endParaRPr lang="ru-RU" sz="1333" b="1" kern="0" dirty="0">
                <a:solidFill>
                  <a:prstClr val="black">
                    <a:alpha val="82000"/>
                  </a:prst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 Box 42"/>
            <p:cNvSpPr txBox="1">
              <a:spLocks noChangeArrowheads="1"/>
            </p:cNvSpPr>
            <p:nvPr/>
          </p:nvSpPr>
          <p:spPr bwMode="auto">
            <a:xfrm>
              <a:off x="12867157" y="-920859"/>
              <a:ext cx="1915737" cy="31022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ctr" anchorCtr="1">
              <a:spAutoFit/>
            </a:bodyPr>
            <a:lstStyle>
              <a:defPPr>
                <a:defRPr lang="ru-RU"/>
              </a:defPPr>
              <a:lvl1pPr algn="ctr" defTabSz="696913" eaLnBrk="0" fontAlgn="auto" hangingPunct="0">
                <a:spcBef>
                  <a:spcPct val="50000"/>
                </a:spcBef>
                <a:spcAft>
                  <a:spcPts val="0"/>
                </a:spcAft>
                <a:defRPr sz="900" b="1" ker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defTabSz="696913" eaLnBrk="0" hangingPunct="0">
                <a:defRPr sz="2500">
                  <a:cs typeface="Arial" charset="0"/>
                </a:defRPr>
              </a:lvl2pPr>
              <a:lvl3pPr marL="1143000" indent="-228600" defTabSz="696913" eaLnBrk="0" hangingPunct="0">
                <a:defRPr sz="2500">
                  <a:cs typeface="Arial" charset="0"/>
                </a:defRPr>
              </a:lvl3pPr>
              <a:lvl4pPr marL="1600200" indent="-228600" defTabSz="696913" eaLnBrk="0" hangingPunct="0">
                <a:defRPr sz="2500">
                  <a:cs typeface="Arial" charset="0"/>
                </a:defRPr>
              </a:lvl4pPr>
              <a:lvl5pPr marL="2057400" indent="-228600" defTabSz="696913" eaLnBrk="0" hangingPunct="0">
                <a:defRPr sz="2500">
                  <a:cs typeface="Arial" charset="0"/>
                </a:defRPr>
              </a:lvl5pPr>
              <a:lvl6pPr marL="25146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6pPr>
              <a:lvl7pPr marL="29718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7pPr>
              <a:lvl8pPr marL="34290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8pPr>
              <a:lvl9pPr marL="38862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9pPr>
            </a:lstStyle>
            <a:p>
              <a:pPr defTabSz="929194">
                <a:spcBef>
                  <a:spcPts val="0"/>
                </a:spcBef>
                <a:defRPr/>
              </a:pPr>
              <a:r>
                <a:rPr lang="ru-RU" sz="1400" b="0" kern="1200" spc="-3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Г</a:t>
              </a:r>
              <a:r>
                <a:rPr lang="ru-RU" sz="1400" b="0" kern="1200" spc="-3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оден </a:t>
              </a:r>
              <a:r>
                <a:rPr lang="ru-RU" sz="1400" b="0" kern="1200" spc="-3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к военной службе </a:t>
              </a:r>
              <a:endParaRPr lang="ru-RU" sz="1400" b="0" kern="1200" spc="-3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defTabSz="929194">
                <a:spcBef>
                  <a:spcPts val="0"/>
                </a:spcBef>
                <a:defRPr/>
              </a:pPr>
              <a:r>
                <a:rPr lang="ru-RU" sz="1400" b="0" kern="1200" spc="-3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с </a:t>
              </a:r>
              <a:r>
                <a:rPr lang="ru-RU" sz="1400" b="0" kern="1200" spc="-3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незначительными</a:t>
              </a:r>
              <a:r>
                <a:rPr lang="ru-RU" sz="1400" b="0" kern="1200" spc="-15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ограничениями</a:t>
              </a:r>
              <a:endParaRPr lang="ru-RU" sz="1333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42236" y="4101126"/>
            <a:ext cx="2692715" cy="2489150"/>
            <a:chOff x="12858153" y="-1657146"/>
            <a:chExt cx="1949416" cy="1194748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12858153" y="-1657146"/>
              <a:ext cx="1949416" cy="1194748"/>
            </a:xfrm>
            <a:prstGeom prst="roundRect">
              <a:avLst>
                <a:gd name="adj" fmla="val 605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1625033">
                <a:defRPr/>
              </a:pPr>
              <a:endParaRPr lang="ru-RU" sz="1333" b="1" kern="0" dirty="0">
                <a:solidFill>
                  <a:prstClr val="black">
                    <a:alpha val="82000"/>
                  </a:prst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 Box 42"/>
            <p:cNvSpPr txBox="1">
              <a:spLocks noChangeArrowheads="1"/>
            </p:cNvSpPr>
            <p:nvPr/>
          </p:nvSpPr>
          <p:spPr bwMode="auto">
            <a:xfrm>
              <a:off x="12867157" y="-814865"/>
              <a:ext cx="1915737" cy="982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ctr" anchorCtr="1">
              <a:spAutoFit/>
            </a:bodyPr>
            <a:lstStyle>
              <a:defPPr>
                <a:defRPr lang="ru-RU"/>
              </a:defPPr>
              <a:lvl1pPr algn="ctr" defTabSz="696913" eaLnBrk="0" fontAlgn="auto" hangingPunct="0">
                <a:spcBef>
                  <a:spcPct val="50000"/>
                </a:spcBef>
                <a:spcAft>
                  <a:spcPts val="0"/>
                </a:spcAft>
                <a:defRPr sz="900" b="1" ker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defTabSz="696913" eaLnBrk="0" hangingPunct="0">
                <a:defRPr sz="2500">
                  <a:cs typeface="Arial" charset="0"/>
                </a:defRPr>
              </a:lvl2pPr>
              <a:lvl3pPr marL="1143000" indent="-228600" defTabSz="696913" eaLnBrk="0" hangingPunct="0">
                <a:defRPr sz="2500">
                  <a:cs typeface="Arial" charset="0"/>
                </a:defRPr>
              </a:lvl3pPr>
              <a:lvl4pPr marL="1600200" indent="-228600" defTabSz="696913" eaLnBrk="0" hangingPunct="0">
                <a:defRPr sz="2500">
                  <a:cs typeface="Arial" charset="0"/>
                </a:defRPr>
              </a:lvl4pPr>
              <a:lvl5pPr marL="2057400" indent="-228600" defTabSz="696913" eaLnBrk="0" hangingPunct="0">
                <a:defRPr sz="2500">
                  <a:cs typeface="Arial" charset="0"/>
                </a:defRPr>
              </a:lvl5pPr>
              <a:lvl6pPr marL="25146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6pPr>
              <a:lvl7pPr marL="29718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7pPr>
              <a:lvl8pPr marL="34290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8pPr>
              <a:lvl9pPr marL="38862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9pPr>
            </a:lstStyle>
            <a:p>
              <a:pPr lvl="0" indent="144145" algn="just" defTabSz="914082" eaLnBrk="1" hangingPunct="1">
                <a:lnSpc>
                  <a:spcPct val="95000"/>
                </a:lnSpc>
                <a:spcBef>
                  <a:spcPts val="0"/>
                </a:spcBef>
              </a:pPr>
              <a:r>
                <a:rPr lang="ru-RU" sz="1400" b="0" kern="1200" spc="-15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Годен </a:t>
              </a:r>
              <a:r>
                <a:rPr lang="ru-RU" sz="1400" b="0" kern="1200" spc="-15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к военной </a:t>
              </a:r>
              <a:r>
                <a:rPr lang="ru-RU" sz="1400" b="0" kern="1200" spc="-15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службе</a:t>
              </a:r>
              <a:endParaRPr lang="ru-RU" sz="1400" b="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7" name="Text Box 42"/>
            <p:cNvSpPr txBox="1">
              <a:spLocks noChangeArrowheads="1"/>
            </p:cNvSpPr>
            <p:nvPr/>
          </p:nvSpPr>
          <p:spPr bwMode="auto">
            <a:xfrm>
              <a:off x="13342218" y="-1435058"/>
              <a:ext cx="873527" cy="4431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ctr" anchorCtr="1">
              <a:spAutoFit/>
            </a:bodyPr>
            <a:lstStyle>
              <a:defPPr>
                <a:defRPr lang="ru-RU"/>
              </a:defPPr>
              <a:lvl1pPr algn="ctr" defTabSz="696913" eaLnBrk="0" fontAlgn="auto" hangingPunct="0">
                <a:spcBef>
                  <a:spcPct val="50000"/>
                </a:spcBef>
                <a:spcAft>
                  <a:spcPts val="0"/>
                </a:spcAft>
                <a:defRPr sz="900" b="1" ker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defTabSz="696913" eaLnBrk="0" hangingPunct="0">
                <a:defRPr sz="2500">
                  <a:cs typeface="Arial" charset="0"/>
                </a:defRPr>
              </a:lvl2pPr>
              <a:lvl3pPr marL="1143000" indent="-228600" defTabSz="696913" eaLnBrk="0" hangingPunct="0">
                <a:defRPr sz="2500">
                  <a:cs typeface="Arial" charset="0"/>
                </a:defRPr>
              </a:lvl3pPr>
              <a:lvl4pPr marL="1600200" indent="-228600" defTabSz="696913" eaLnBrk="0" hangingPunct="0">
                <a:defRPr sz="2500">
                  <a:cs typeface="Arial" charset="0"/>
                </a:defRPr>
              </a:lvl4pPr>
              <a:lvl5pPr marL="2057400" indent="-228600" defTabSz="696913" eaLnBrk="0" hangingPunct="0">
                <a:defRPr sz="2500">
                  <a:cs typeface="Arial" charset="0"/>
                </a:defRPr>
              </a:lvl5pPr>
              <a:lvl6pPr marL="25146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6pPr>
              <a:lvl7pPr marL="29718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7pPr>
              <a:lvl8pPr marL="34290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8pPr>
              <a:lvl9pPr marL="38862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9pPr>
            </a:lstStyle>
            <a:p>
              <a:pPr defTabSz="929194">
                <a:spcBef>
                  <a:spcPts val="0"/>
                </a:spcBef>
                <a:defRPr/>
              </a:pPr>
              <a:r>
                <a:rPr lang="ru-RU" sz="6000" dirty="0" smtClean="0"/>
                <a:t>А</a:t>
              </a:r>
              <a:endParaRPr lang="ru-RU" sz="6000" dirty="0"/>
            </a:p>
          </p:txBody>
        </p:sp>
      </p:grpSp>
      <p:sp>
        <p:nvSpPr>
          <p:cNvPr id="80" name="Скругленный прямоугольник 79"/>
          <p:cNvSpPr/>
          <p:nvPr/>
        </p:nvSpPr>
        <p:spPr>
          <a:xfrm>
            <a:off x="754672" y="3579957"/>
            <a:ext cx="10333039" cy="428019"/>
          </a:xfrm>
          <a:prstGeom prst="roundRect">
            <a:avLst>
              <a:gd name="adj" fmla="val 6054"/>
            </a:avLst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indent="144145" algn="ctr">
              <a:lnSpc>
                <a:spcPct val="95000"/>
              </a:lnSpc>
              <a:spcAft>
                <a:spcPts val="0"/>
              </a:spcAft>
            </a:pPr>
            <a:r>
              <a:rPr lang="ru-RU" sz="1800" spc="-15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 мобилизационный людской резерв могут быть зачислены граждане, </a:t>
            </a:r>
            <a:r>
              <a:rPr lang="ru-RU" sz="1800" b="1" spc="-15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имеющие категорию </a:t>
            </a:r>
            <a:r>
              <a:rPr lang="ru-RU" sz="1800" b="1" spc="-15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годности:</a:t>
            </a:r>
            <a:endParaRPr lang="ru-RU" sz="1800" b="1" kern="0" dirty="0">
              <a:solidFill>
                <a:prstClr val="black">
                  <a:alpha val="82000"/>
                </a:prst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3" name="Text Box 42"/>
          <p:cNvSpPr txBox="1">
            <a:spLocks noChangeArrowheads="1"/>
          </p:cNvSpPr>
          <p:nvPr/>
        </p:nvSpPr>
        <p:spPr bwMode="auto">
          <a:xfrm>
            <a:off x="5158196" y="4563826"/>
            <a:ext cx="1206597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1">
            <a:spAutoFit/>
          </a:bodyPr>
          <a:lstStyle>
            <a:defPPr>
              <a:defRPr lang="ru-RU"/>
            </a:defPPr>
            <a:lvl1pPr algn="ctr" defTabSz="696913" eaLnBrk="0" fontAlgn="auto" hangingPunct="0">
              <a:spcBef>
                <a:spcPct val="50000"/>
              </a:spcBef>
              <a:spcAft>
                <a:spcPts val="0"/>
              </a:spcAft>
              <a:defRPr sz="900" b="1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696913" eaLnBrk="0" hangingPunct="0">
              <a:defRPr sz="2500">
                <a:cs typeface="Arial" charset="0"/>
              </a:defRPr>
            </a:lvl2pPr>
            <a:lvl3pPr marL="1143000" indent="-228600" defTabSz="696913" eaLnBrk="0" hangingPunct="0">
              <a:defRPr sz="2500">
                <a:cs typeface="Arial" charset="0"/>
              </a:defRPr>
            </a:lvl3pPr>
            <a:lvl4pPr marL="1600200" indent="-228600" defTabSz="696913" eaLnBrk="0" hangingPunct="0">
              <a:defRPr sz="2500">
                <a:cs typeface="Arial" charset="0"/>
              </a:defRPr>
            </a:lvl4pPr>
            <a:lvl5pPr marL="2057400" indent="-228600" defTabSz="696913" eaLnBrk="0" hangingPunct="0">
              <a:defRPr sz="2500">
                <a:cs typeface="Arial" charset="0"/>
              </a:defRPr>
            </a:lvl5pPr>
            <a:lvl6pPr marL="25146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6pPr>
            <a:lvl7pPr marL="29718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7pPr>
            <a:lvl8pPr marL="34290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8pPr>
            <a:lvl9pPr marL="38862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9pPr>
          </a:lstStyle>
          <a:p>
            <a:pPr defTabSz="929194">
              <a:spcBef>
                <a:spcPts val="0"/>
              </a:spcBef>
              <a:defRPr/>
            </a:pPr>
            <a:r>
              <a:rPr lang="ru-RU" sz="6000" dirty="0" smtClean="0"/>
              <a:t>Б</a:t>
            </a:r>
            <a:endParaRPr lang="ru-RU" sz="6000" dirty="0"/>
          </a:p>
        </p:txBody>
      </p:sp>
      <p:sp>
        <p:nvSpPr>
          <p:cNvPr id="84" name="Text Box 42"/>
          <p:cNvSpPr txBox="1">
            <a:spLocks noChangeArrowheads="1"/>
          </p:cNvSpPr>
          <p:nvPr/>
        </p:nvSpPr>
        <p:spPr bwMode="auto">
          <a:xfrm>
            <a:off x="9127232" y="4584861"/>
            <a:ext cx="1206597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1">
            <a:spAutoFit/>
          </a:bodyPr>
          <a:lstStyle>
            <a:defPPr>
              <a:defRPr lang="ru-RU"/>
            </a:defPPr>
            <a:lvl1pPr algn="ctr" defTabSz="696913" eaLnBrk="0" fontAlgn="auto" hangingPunct="0">
              <a:spcBef>
                <a:spcPct val="50000"/>
              </a:spcBef>
              <a:spcAft>
                <a:spcPts val="0"/>
              </a:spcAft>
              <a:defRPr sz="900" b="1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696913" eaLnBrk="0" hangingPunct="0">
              <a:defRPr sz="2500">
                <a:cs typeface="Arial" charset="0"/>
              </a:defRPr>
            </a:lvl2pPr>
            <a:lvl3pPr marL="1143000" indent="-228600" defTabSz="696913" eaLnBrk="0" hangingPunct="0">
              <a:defRPr sz="2500">
                <a:cs typeface="Arial" charset="0"/>
              </a:defRPr>
            </a:lvl3pPr>
            <a:lvl4pPr marL="1600200" indent="-228600" defTabSz="696913" eaLnBrk="0" hangingPunct="0">
              <a:defRPr sz="2500">
                <a:cs typeface="Arial" charset="0"/>
              </a:defRPr>
            </a:lvl4pPr>
            <a:lvl5pPr marL="2057400" indent="-228600" defTabSz="696913" eaLnBrk="0" hangingPunct="0">
              <a:defRPr sz="2500">
                <a:cs typeface="Arial" charset="0"/>
              </a:defRPr>
            </a:lvl5pPr>
            <a:lvl6pPr marL="25146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6pPr>
            <a:lvl7pPr marL="29718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7pPr>
            <a:lvl8pPr marL="34290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8pPr>
            <a:lvl9pPr marL="38862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9pPr>
          </a:lstStyle>
          <a:p>
            <a:pPr defTabSz="929194">
              <a:spcBef>
                <a:spcPts val="0"/>
              </a:spcBef>
              <a:defRPr/>
            </a:pPr>
            <a:r>
              <a:rPr lang="ru-RU" sz="6000" dirty="0" smtClean="0"/>
              <a:t>В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88745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Прямоугольник 138"/>
          <p:cNvSpPr/>
          <p:nvPr/>
        </p:nvSpPr>
        <p:spPr>
          <a:xfrm>
            <a:off x="-14514" y="-4556"/>
            <a:ext cx="12202588" cy="504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65104" tIns="32555" rIns="65104" bIns="32555" rtlCol="0" anchor="ctr">
            <a:noAutofit/>
          </a:bodyPr>
          <a:lstStyle/>
          <a:p>
            <a:pPr algn="ctr" defTabSz="610167">
              <a:defRPr/>
            </a:pPr>
            <a:endParaRPr lang="ru-RU" sz="10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61553" y="42532"/>
            <a:ext cx="11610167" cy="384000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6106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Контракт резервиста</a:t>
            </a:r>
          </a:p>
        </p:txBody>
      </p:sp>
      <p:pic>
        <p:nvPicPr>
          <p:cNvPr id="1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6" y="-41786"/>
            <a:ext cx="615809" cy="60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2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528" y="1266728"/>
            <a:ext cx="4160669" cy="5507009"/>
          </a:xfrm>
          <a:prstGeom prst="rect">
            <a:avLst/>
          </a:prstGeom>
          <a:noFill/>
          <a:ln w="15875">
            <a:solidFill>
              <a:schemeClr val="bg1">
                <a:lumMod val="75000"/>
              </a:schemeClr>
            </a:solidFill>
          </a:ln>
          <a:extLst/>
        </p:spPr>
      </p:pic>
      <p:pic>
        <p:nvPicPr>
          <p:cNvPr id="144" name="Picture 3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5663" y="1266728"/>
            <a:ext cx="4160669" cy="5507009"/>
          </a:xfrm>
          <a:prstGeom prst="rect">
            <a:avLst/>
          </a:prstGeom>
          <a:noFill/>
          <a:ln w="15875">
            <a:solidFill>
              <a:schemeClr val="bg1">
                <a:lumMod val="75000"/>
              </a:schemeClr>
            </a:solidFill>
          </a:ln>
          <a:extLst/>
        </p:spPr>
      </p:pic>
      <p:sp>
        <p:nvSpPr>
          <p:cNvPr id="145" name="Прямоугольник 144"/>
          <p:cNvSpPr/>
          <p:nvPr/>
        </p:nvSpPr>
        <p:spPr>
          <a:xfrm>
            <a:off x="273101" y="2883439"/>
            <a:ext cx="3998975" cy="2487167"/>
          </a:xfrm>
          <a:prstGeom prst="rect">
            <a:avLst/>
          </a:prstGeom>
          <a:solidFill>
            <a:srgbClr val="FFFF00">
              <a:alpha val="9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746">
              <a:defRPr/>
            </a:pPr>
            <a:endParaRPr lang="ru-RU" sz="2533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8036967" y="2813975"/>
            <a:ext cx="3881339" cy="2743371"/>
          </a:xfrm>
          <a:prstGeom prst="rect">
            <a:avLst/>
          </a:prstGeom>
          <a:solidFill>
            <a:srgbClr val="FFFF00">
              <a:alpha val="9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746">
              <a:defRPr/>
            </a:pPr>
            <a:endParaRPr lang="ru-RU" sz="2533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7" name="Прямоугольная выноска 146"/>
          <p:cNvSpPr/>
          <p:nvPr/>
        </p:nvSpPr>
        <p:spPr>
          <a:xfrm>
            <a:off x="4892135" y="2041054"/>
            <a:ext cx="1862951" cy="452964"/>
          </a:xfrm>
          <a:prstGeom prst="wedgeRectCallout">
            <a:avLst>
              <a:gd name="adj1" fmla="val -81251"/>
              <a:gd name="adj2" fmla="val 180813"/>
            </a:avLst>
          </a:prstGeom>
          <a:gradFill>
            <a:gsLst>
              <a:gs pos="0">
                <a:sysClr val="window" lastClr="FFFFFF">
                  <a:lumMod val="96000"/>
                  <a:lumOff val="4000"/>
                </a:sysClr>
              </a:gs>
              <a:gs pos="99000">
                <a:schemeClr val="bg1">
                  <a:lumMod val="85000"/>
                </a:schemeClr>
              </a:gs>
            </a:gsLst>
            <a:lin ang="5400000" scaled="0"/>
          </a:gra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82588" algn="just" defTabSz="1218746">
              <a:lnSpc>
                <a:spcPct val="80000"/>
              </a:lnSpc>
            </a:pPr>
            <a:endParaRPr lang="ru-RU" sz="2133" b="1" kern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4628703" y="1493209"/>
            <a:ext cx="2954381" cy="1095688"/>
          </a:xfrm>
          <a:prstGeom prst="rect">
            <a:avLst/>
          </a:prstGeom>
          <a:gradFill flip="none" rotWithShape="1">
            <a:gsLst>
              <a:gs pos="51244">
                <a:schemeClr val="bg2">
                  <a:lumMod val="90000"/>
                </a:schemeClr>
              </a:gs>
              <a:gs pos="0">
                <a:srgbClr val="FF7C80"/>
              </a:gs>
              <a:gs pos="92000">
                <a:schemeClr val="bg1">
                  <a:lumMod val="75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/>
            <a:r>
              <a:rPr lang="ru-RU" sz="1867" b="1" kern="0" dirty="0">
                <a:solidFill>
                  <a:srgbClr val="FF0000"/>
                </a:solidFill>
                <a:latin typeface="Arial Narrow" pitchFamily="34" charset="0"/>
                <a:cs typeface="Levenim MT" pitchFamily="2" charset="-79"/>
              </a:rPr>
              <a:t>Определены обязательства </a:t>
            </a:r>
            <a:r>
              <a:rPr lang="ru-RU" sz="1867" b="1" kern="0" dirty="0">
                <a:solidFill>
                  <a:prstClr val="black"/>
                </a:solidFill>
                <a:latin typeface="Arial Narrow" pitchFamily="34" charset="0"/>
                <a:cs typeface="Levenim MT" pitchFamily="2" charset="-79"/>
              </a:rPr>
              <a:t>резервиста </a:t>
            </a:r>
          </a:p>
          <a:p>
            <a:pPr algn="ctr" defTabSz="1219170"/>
            <a:r>
              <a:rPr lang="ru-RU" sz="1867" b="1" kern="0" dirty="0">
                <a:solidFill>
                  <a:prstClr val="black"/>
                </a:solidFill>
                <a:latin typeface="Arial Narrow" pitchFamily="34" charset="0"/>
                <a:cs typeface="Levenim MT" pitchFamily="2" charset="-79"/>
              </a:rPr>
              <a:t>и Минобороны России</a:t>
            </a:r>
          </a:p>
        </p:txBody>
      </p:sp>
      <p:sp>
        <p:nvSpPr>
          <p:cNvPr id="150" name="Прямоугольная выноска 149"/>
          <p:cNvSpPr/>
          <p:nvPr/>
        </p:nvSpPr>
        <p:spPr>
          <a:xfrm>
            <a:off x="5155303" y="5871206"/>
            <a:ext cx="1862951" cy="452964"/>
          </a:xfrm>
          <a:prstGeom prst="wedgeRectCallout">
            <a:avLst>
              <a:gd name="adj1" fmla="val 103979"/>
              <a:gd name="adj2" fmla="val -228221"/>
            </a:avLst>
          </a:prstGeom>
          <a:gradFill>
            <a:gsLst>
              <a:gs pos="0">
                <a:sysClr val="window" lastClr="FFFFFF">
                  <a:lumMod val="96000"/>
                  <a:lumOff val="4000"/>
                </a:sysClr>
              </a:gs>
              <a:gs pos="99000">
                <a:schemeClr val="bg1">
                  <a:lumMod val="85000"/>
                </a:schemeClr>
              </a:gs>
            </a:gsLst>
            <a:lin ang="5400000" scaled="0"/>
          </a:gra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82588" algn="just" defTabSz="1218746">
              <a:lnSpc>
                <a:spcPct val="80000"/>
              </a:lnSpc>
            </a:pPr>
            <a:endParaRPr lang="ru-RU" sz="2133" b="1" kern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4609588" y="5579103"/>
            <a:ext cx="2954381" cy="1095688"/>
          </a:xfrm>
          <a:prstGeom prst="rect">
            <a:avLst/>
          </a:prstGeom>
          <a:gradFill flip="none" rotWithShape="1">
            <a:gsLst>
              <a:gs pos="51244">
                <a:schemeClr val="bg2">
                  <a:lumMod val="90000"/>
                </a:schemeClr>
              </a:gs>
              <a:gs pos="0">
                <a:srgbClr val="FF7C80"/>
              </a:gs>
              <a:gs pos="92000">
                <a:schemeClr val="bg1">
                  <a:lumMod val="75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/>
            <a:r>
              <a:rPr lang="ru-RU" sz="1867" b="1" kern="0" dirty="0">
                <a:solidFill>
                  <a:srgbClr val="FF0000"/>
                </a:solidFill>
                <a:latin typeface="Arial Narrow" pitchFamily="34" charset="0"/>
                <a:cs typeface="Levenim MT" pitchFamily="2" charset="-79"/>
              </a:rPr>
              <a:t>Уточнено понятие военной службы </a:t>
            </a:r>
            <a:r>
              <a:rPr lang="ru-RU" sz="1867" b="1" kern="0" dirty="0">
                <a:solidFill>
                  <a:prstClr val="black"/>
                </a:solidFill>
                <a:latin typeface="Arial Narrow" pitchFamily="34" charset="0"/>
                <a:cs typeface="Levenim MT" pitchFamily="2" charset="-79"/>
              </a:rPr>
              <a:t>для резервиста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4628703" y="3274899"/>
            <a:ext cx="2954381" cy="1417200"/>
          </a:xfrm>
          <a:prstGeom prst="rect">
            <a:avLst/>
          </a:prstGeom>
          <a:gradFill flip="none" rotWithShape="1">
            <a:gsLst>
              <a:gs pos="51244">
                <a:schemeClr val="bg2">
                  <a:lumMod val="90000"/>
                </a:schemeClr>
              </a:gs>
              <a:gs pos="0">
                <a:srgbClr val="FF7C80"/>
              </a:gs>
              <a:gs pos="92000">
                <a:schemeClr val="bg1">
                  <a:lumMod val="75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/>
            <a:r>
              <a:rPr lang="ru-RU" sz="1867" b="1" kern="0" dirty="0">
                <a:solidFill>
                  <a:srgbClr val="FF0000"/>
                </a:solidFill>
                <a:latin typeface="Arial Narrow" pitchFamily="34" charset="0"/>
                <a:cs typeface="Levenim MT" pitchFamily="2" charset="-79"/>
              </a:rPr>
              <a:t>КОНТРАКТ </a:t>
            </a:r>
          </a:p>
          <a:p>
            <a:pPr algn="ctr" defTabSz="1219170"/>
            <a:r>
              <a:rPr lang="ru-RU" sz="1867" b="1" kern="0" dirty="0">
                <a:solidFill>
                  <a:srgbClr val="FF0000"/>
                </a:solidFill>
                <a:latin typeface="Arial Narrow" pitchFamily="34" charset="0"/>
                <a:cs typeface="Levenim MT" pitchFamily="2" charset="-79"/>
              </a:rPr>
              <a:t>ЗАКЛЮЧАЕТСЯ НА </a:t>
            </a:r>
          </a:p>
          <a:p>
            <a:pPr algn="ctr" defTabSz="1219170"/>
            <a:r>
              <a:rPr lang="ru-RU" sz="1867" b="1" kern="0" dirty="0">
                <a:solidFill>
                  <a:prstClr val="black"/>
                </a:solidFill>
                <a:latin typeface="Arial Narrow" pitchFamily="34" charset="0"/>
                <a:cs typeface="Levenim MT" pitchFamily="2" charset="-79"/>
              </a:rPr>
              <a:t>3 ГОДА </a:t>
            </a:r>
            <a:r>
              <a:rPr lang="ru-RU" sz="1867" b="1" kern="0" dirty="0">
                <a:solidFill>
                  <a:srgbClr val="FF0000"/>
                </a:solidFill>
                <a:latin typeface="Arial Narrow" pitchFamily="34" charset="0"/>
                <a:cs typeface="Levenim MT" pitchFamily="2" charset="-79"/>
              </a:rPr>
              <a:t>ИЛИ </a:t>
            </a:r>
            <a:r>
              <a:rPr lang="ru-RU" sz="1867" b="1" kern="0" dirty="0">
                <a:solidFill>
                  <a:prstClr val="black"/>
                </a:solidFill>
                <a:latin typeface="Arial Narrow" pitchFamily="34" charset="0"/>
                <a:cs typeface="Levenim MT" pitchFamily="2" charset="-79"/>
              </a:rPr>
              <a:t>5 ЛЕТ</a:t>
            </a:r>
          </a:p>
        </p:txBody>
      </p:sp>
      <p:sp>
        <p:nvSpPr>
          <p:cNvPr id="181" name="Прямоугольник 180"/>
          <p:cNvSpPr/>
          <p:nvPr/>
        </p:nvSpPr>
        <p:spPr>
          <a:xfrm>
            <a:off x="1227351" y="608541"/>
            <a:ext cx="10295231" cy="521545"/>
          </a:xfrm>
          <a:prstGeom prst="rect">
            <a:avLst/>
          </a:prstGeom>
          <a:gradFill flip="none" rotWithShape="1">
            <a:gsLst>
              <a:gs pos="51244">
                <a:schemeClr val="bg2">
                  <a:lumMod val="90000"/>
                </a:schemeClr>
              </a:gs>
              <a:gs pos="0">
                <a:srgbClr val="FF7C80"/>
              </a:gs>
              <a:gs pos="92000">
                <a:schemeClr val="bg1">
                  <a:lumMod val="75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/>
            <a:endParaRPr lang="ru-RU" sz="1867" b="1" kern="0">
              <a:solidFill>
                <a:srgbClr val="FF0000"/>
              </a:solidFill>
              <a:latin typeface="Arial Narrow" pitchFamily="34" charset="0"/>
              <a:cs typeface="Levenim MT" pitchFamily="2" charset="-79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1465722" y="683153"/>
            <a:ext cx="9940129" cy="379656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 defTabSz="1219170">
              <a:defRPr/>
            </a:pPr>
            <a:r>
              <a:rPr lang="ru-RU" sz="1867" b="1" kern="0" dirty="0">
                <a:ln w="3175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67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ПРАВА И ОБЯЗАННОСТИ </a:t>
            </a:r>
            <a:r>
              <a:rPr lang="ru-RU" sz="1867" b="1" kern="0" dirty="0">
                <a:ln w="317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ОПРЕДЕЛЕНЫ КОНТРАКТОМ</a:t>
            </a:r>
          </a:p>
        </p:txBody>
      </p:sp>
      <p:pic>
        <p:nvPicPr>
          <p:cNvPr id="183" name="Picture 2" descr="C:\Users\1\Desktop\Наработки\син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647" y="608540"/>
            <a:ext cx="985415" cy="547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Овал 190"/>
          <p:cNvSpPr/>
          <p:nvPr/>
        </p:nvSpPr>
        <p:spPr>
          <a:xfrm>
            <a:off x="627897" y="680145"/>
            <a:ext cx="376099" cy="384004"/>
          </a:xfrm>
          <a:prstGeom prst="ellipse">
            <a:avLst/>
          </a:prstGeom>
          <a:solidFill>
            <a:srgbClr val="C00000">
              <a:alpha val="8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2133" kern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192" name="Скругленный прямоугольник 1"/>
          <p:cNvSpPr/>
          <p:nvPr/>
        </p:nvSpPr>
        <p:spPr>
          <a:xfrm rot="18868575">
            <a:off x="696200" y="835564"/>
            <a:ext cx="310024" cy="68320"/>
          </a:xfrm>
          <a:custGeom>
            <a:avLst/>
            <a:gdLst>
              <a:gd name="connsiteX0" fmla="*/ 0 w 1619357"/>
              <a:gd name="connsiteY0" fmla="*/ 33065 h 198388"/>
              <a:gd name="connsiteX1" fmla="*/ 33065 w 1619357"/>
              <a:gd name="connsiteY1" fmla="*/ 0 h 198388"/>
              <a:gd name="connsiteX2" fmla="*/ 1586292 w 1619357"/>
              <a:gd name="connsiteY2" fmla="*/ 0 h 198388"/>
              <a:gd name="connsiteX3" fmla="*/ 1619357 w 1619357"/>
              <a:gd name="connsiteY3" fmla="*/ 33065 h 198388"/>
              <a:gd name="connsiteX4" fmla="*/ 1619357 w 1619357"/>
              <a:gd name="connsiteY4" fmla="*/ 165323 h 198388"/>
              <a:gd name="connsiteX5" fmla="*/ 1586292 w 1619357"/>
              <a:gd name="connsiteY5" fmla="*/ 198388 h 198388"/>
              <a:gd name="connsiteX6" fmla="*/ 33065 w 1619357"/>
              <a:gd name="connsiteY6" fmla="*/ 198388 h 198388"/>
              <a:gd name="connsiteX7" fmla="*/ 0 w 1619357"/>
              <a:gd name="connsiteY7" fmla="*/ 165323 h 198388"/>
              <a:gd name="connsiteX8" fmla="*/ 0 w 1619357"/>
              <a:gd name="connsiteY8" fmla="*/ 33065 h 198388"/>
              <a:gd name="connsiteX0" fmla="*/ 0 w 1619357"/>
              <a:gd name="connsiteY0" fmla="*/ 33065 h 198388"/>
              <a:gd name="connsiteX1" fmla="*/ 33065 w 1619357"/>
              <a:gd name="connsiteY1" fmla="*/ 0 h 198388"/>
              <a:gd name="connsiteX2" fmla="*/ 1586292 w 1619357"/>
              <a:gd name="connsiteY2" fmla="*/ 0 h 198388"/>
              <a:gd name="connsiteX3" fmla="*/ 1619357 w 1619357"/>
              <a:gd name="connsiteY3" fmla="*/ 33065 h 198388"/>
              <a:gd name="connsiteX4" fmla="*/ 1503393 w 1619357"/>
              <a:gd name="connsiteY4" fmla="*/ 177735 h 198388"/>
              <a:gd name="connsiteX5" fmla="*/ 1586292 w 1619357"/>
              <a:gd name="connsiteY5" fmla="*/ 198388 h 198388"/>
              <a:gd name="connsiteX6" fmla="*/ 33065 w 1619357"/>
              <a:gd name="connsiteY6" fmla="*/ 198388 h 198388"/>
              <a:gd name="connsiteX7" fmla="*/ 0 w 1619357"/>
              <a:gd name="connsiteY7" fmla="*/ 165323 h 198388"/>
              <a:gd name="connsiteX8" fmla="*/ 0 w 1619357"/>
              <a:gd name="connsiteY8" fmla="*/ 33065 h 198388"/>
              <a:gd name="connsiteX0" fmla="*/ 0 w 1619357"/>
              <a:gd name="connsiteY0" fmla="*/ 33065 h 202569"/>
              <a:gd name="connsiteX1" fmla="*/ 33065 w 1619357"/>
              <a:gd name="connsiteY1" fmla="*/ 0 h 202569"/>
              <a:gd name="connsiteX2" fmla="*/ 1586292 w 1619357"/>
              <a:gd name="connsiteY2" fmla="*/ 0 h 202569"/>
              <a:gd name="connsiteX3" fmla="*/ 1619357 w 1619357"/>
              <a:gd name="connsiteY3" fmla="*/ 33065 h 202569"/>
              <a:gd name="connsiteX4" fmla="*/ 1503393 w 1619357"/>
              <a:gd name="connsiteY4" fmla="*/ 177735 h 202569"/>
              <a:gd name="connsiteX5" fmla="*/ 1454238 w 1619357"/>
              <a:gd name="connsiteY5" fmla="*/ 202569 h 202569"/>
              <a:gd name="connsiteX6" fmla="*/ 33065 w 1619357"/>
              <a:gd name="connsiteY6" fmla="*/ 198388 h 202569"/>
              <a:gd name="connsiteX7" fmla="*/ 0 w 1619357"/>
              <a:gd name="connsiteY7" fmla="*/ 165323 h 202569"/>
              <a:gd name="connsiteX8" fmla="*/ 0 w 1619357"/>
              <a:gd name="connsiteY8" fmla="*/ 33065 h 202569"/>
              <a:gd name="connsiteX0" fmla="*/ 0 w 1619357"/>
              <a:gd name="connsiteY0" fmla="*/ 33065 h 202569"/>
              <a:gd name="connsiteX1" fmla="*/ 33065 w 1619357"/>
              <a:gd name="connsiteY1" fmla="*/ 0 h 202569"/>
              <a:gd name="connsiteX2" fmla="*/ 1586292 w 1619357"/>
              <a:gd name="connsiteY2" fmla="*/ 0 h 202569"/>
              <a:gd name="connsiteX3" fmla="*/ 1619357 w 1619357"/>
              <a:gd name="connsiteY3" fmla="*/ 33065 h 202569"/>
              <a:gd name="connsiteX4" fmla="*/ 1497981 w 1619357"/>
              <a:gd name="connsiteY4" fmla="*/ 180379 h 202569"/>
              <a:gd name="connsiteX5" fmla="*/ 1454238 w 1619357"/>
              <a:gd name="connsiteY5" fmla="*/ 202569 h 202569"/>
              <a:gd name="connsiteX6" fmla="*/ 33065 w 1619357"/>
              <a:gd name="connsiteY6" fmla="*/ 198388 h 202569"/>
              <a:gd name="connsiteX7" fmla="*/ 0 w 1619357"/>
              <a:gd name="connsiteY7" fmla="*/ 165323 h 202569"/>
              <a:gd name="connsiteX8" fmla="*/ 0 w 1619357"/>
              <a:gd name="connsiteY8" fmla="*/ 33065 h 202569"/>
              <a:gd name="connsiteX0" fmla="*/ 0 w 1666760"/>
              <a:gd name="connsiteY0" fmla="*/ 37583 h 207087"/>
              <a:gd name="connsiteX1" fmla="*/ 33065 w 1666760"/>
              <a:gd name="connsiteY1" fmla="*/ 4518 h 207087"/>
              <a:gd name="connsiteX2" fmla="*/ 1586292 w 1666760"/>
              <a:gd name="connsiteY2" fmla="*/ 4518 h 207087"/>
              <a:gd name="connsiteX3" fmla="*/ 1666760 w 1666760"/>
              <a:gd name="connsiteY3" fmla="*/ 9727 h 207087"/>
              <a:gd name="connsiteX4" fmla="*/ 1497981 w 1666760"/>
              <a:gd name="connsiteY4" fmla="*/ 184897 h 207087"/>
              <a:gd name="connsiteX5" fmla="*/ 1454238 w 1666760"/>
              <a:gd name="connsiteY5" fmla="*/ 207087 h 207087"/>
              <a:gd name="connsiteX6" fmla="*/ 33065 w 1666760"/>
              <a:gd name="connsiteY6" fmla="*/ 202906 h 207087"/>
              <a:gd name="connsiteX7" fmla="*/ 0 w 1666760"/>
              <a:gd name="connsiteY7" fmla="*/ 169841 h 207087"/>
              <a:gd name="connsiteX8" fmla="*/ 0 w 1666760"/>
              <a:gd name="connsiteY8" fmla="*/ 37583 h 207087"/>
              <a:gd name="connsiteX0" fmla="*/ 0 w 1662633"/>
              <a:gd name="connsiteY0" fmla="*/ 33365 h 202869"/>
              <a:gd name="connsiteX1" fmla="*/ 33065 w 1662633"/>
              <a:gd name="connsiteY1" fmla="*/ 300 h 202869"/>
              <a:gd name="connsiteX2" fmla="*/ 1586292 w 1662633"/>
              <a:gd name="connsiteY2" fmla="*/ 300 h 202869"/>
              <a:gd name="connsiteX3" fmla="*/ 1662633 w 1662633"/>
              <a:gd name="connsiteY3" fmla="*/ 14902 h 202869"/>
              <a:gd name="connsiteX4" fmla="*/ 1497981 w 1662633"/>
              <a:gd name="connsiteY4" fmla="*/ 180679 h 202869"/>
              <a:gd name="connsiteX5" fmla="*/ 1454238 w 1662633"/>
              <a:gd name="connsiteY5" fmla="*/ 202869 h 202869"/>
              <a:gd name="connsiteX6" fmla="*/ 33065 w 1662633"/>
              <a:gd name="connsiteY6" fmla="*/ 198688 h 202869"/>
              <a:gd name="connsiteX7" fmla="*/ 0 w 1662633"/>
              <a:gd name="connsiteY7" fmla="*/ 165623 h 202869"/>
              <a:gd name="connsiteX8" fmla="*/ 0 w 1662633"/>
              <a:gd name="connsiteY8" fmla="*/ 33365 h 202869"/>
              <a:gd name="connsiteX0" fmla="*/ 0 w 1662633"/>
              <a:gd name="connsiteY0" fmla="*/ 33365 h 202869"/>
              <a:gd name="connsiteX1" fmla="*/ 33065 w 1662633"/>
              <a:gd name="connsiteY1" fmla="*/ 300 h 202869"/>
              <a:gd name="connsiteX2" fmla="*/ 1586292 w 1662633"/>
              <a:gd name="connsiteY2" fmla="*/ 300 h 202869"/>
              <a:gd name="connsiteX3" fmla="*/ 1662633 w 1662633"/>
              <a:gd name="connsiteY3" fmla="*/ 14902 h 202869"/>
              <a:gd name="connsiteX4" fmla="*/ 1535918 w 1662633"/>
              <a:gd name="connsiteY4" fmla="*/ 156778 h 202869"/>
              <a:gd name="connsiteX5" fmla="*/ 1454238 w 1662633"/>
              <a:gd name="connsiteY5" fmla="*/ 202869 h 202869"/>
              <a:gd name="connsiteX6" fmla="*/ 33065 w 1662633"/>
              <a:gd name="connsiteY6" fmla="*/ 198688 h 202869"/>
              <a:gd name="connsiteX7" fmla="*/ 0 w 1662633"/>
              <a:gd name="connsiteY7" fmla="*/ 165623 h 202869"/>
              <a:gd name="connsiteX8" fmla="*/ 0 w 1662633"/>
              <a:gd name="connsiteY8" fmla="*/ 33365 h 202869"/>
              <a:gd name="connsiteX0" fmla="*/ 0 w 1662633"/>
              <a:gd name="connsiteY0" fmla="*/ 33365 h 202869"/>
              <a:gd name="connsiteX1" fmla="*/ 33065 w 1662633"/>
              <a:gd name="connsiteY1" fmla="*/ 300 h 202869"/>
              <a:gd name="connsiteX2" fmla="*/ 1586292 w 1662633"/>
              <a:gd name="connsiteY2" fmla="*/ 300 h 202869"/>
              <a:gd name="connsiteX3" fmla="*/ 1662633 w 1662633"/>
              <a:gd name="connsiteY3" fmla="*/ 14902 h 202869"/>
              <a:gd name="connsiteX4" fmla="*/ 1535918 w 1662633"/>
              <a:gd name="connsiteY4" fmla="*/ 156778 h 202869"/>
              <a:gd name="connsiteX5" fmla="*/ 1454238 w 1662633"/>
              <a:gd name="connsiteY5" fmla="*/ 202869 h 202869"/>
              <a:gd name="connsiteX6" fmla="*/ 33065 w 1662633"/>
              <a:gd name="connsiteY6" fmla="*/ 198688 h 202869"/>
              <a:gd name="connsiteX7" fmla="*/ 0 w 1662633"/>
              <a:gd name="connsiteY7" fmla="*/ 165623 h 202869"/>
              <a:gd name="connsiteX8" fmla="*/ 0 w 1662633"/>
              <a:gd name="connsiteY8" fmla="*/ 33365 h 202869"/>
              <a:gd name="connsiteX0" fmla="*/ 0 w 1662633"/>
              <a:gd name="connsiteY0" fmla="*/ 33365 h 202869"/>
              <a:gd name="connsiteX1" fmla="*/ 33065 w 1662633"/>
              <a:gd name="connsiteY1" fmla="*/ 300 h 202869"/>
              <a:gd name="connsiteX2" fmla="*/ 1586292 w 1662633"/>
              <a:gd name="connsiteY2" fmla="*/ 300 h 202869"/>
              <a:gd name="connsiteX3" fmla="*/ 1662633 w 1662633"/>
              <a:gd name="connsiteY3" fmla="*/ 14902 h 202869"/>
              <a:gd name="connsiteX4" fmla="*/ 1535918 w 1662633"/>
              <a:gd name="connsiteY4" fmla="*/ 156778 h 202869"/>
              <a:gd name="connsiteX5" fmla="*/ 1454238 w 1662633"/>
              <a:gd name="connsiteY5" fmla="*/ 202869 h 202869"/>
              <a:gd name="connsiteX6" fmla="*/ 33065 w 1662633"/>
              <a:gd name="connsiteY6" fmla="*/ 198688 h 202869"/>
              <a:gd name="connsiteX7" fmla="*/ 0 w 1662633"/>
              <a:gd name="connsiteY7" fmla="*/ 165623 h 202869"/>
              <a:gd name="connsiteX8" fmla="*/ 0 w 1662633"/>
              <a:gd name="connsiteY8" fmla="*/ 33365 h 202869"/>
              <a:gd name="connsiteX0" fmla="*/ 0 w 1662633"/>
              <a:gd name="connsiteY0" fmla="*/ 33365 h 202869"/>
              <a:gd name="connsiteX1" fmla="*/ 33065 w 1662633"/>
              <a:gd name="connsiteY1" fmla="*/ 300 h 202869"/>
              <a:gd name="connsiteX2" fmla="*/ 1586292 w 1662633"/>
              <a:gd name="connsiteY2" fmla="*/ 300 h 202869"/>
              <a:gd name="connsiteX3" fmla="*/ 1662633 w 1662633"/>
              <a:gd name="connsiteY3" fmla="*/ 14902 h 202869"/>
              <a:gd name="connsiteX4" fmla="*/ 1535918 w 1662633"/>
              <a:gd name="connsiteY4" fmla="*/ 156778 h 202869"/>
              <a:gd name="connsiteX5" fmla="*/ 1454238 w 1662633"/>
              <a:gd name="connsiteY5" fmla="*/ 202869 h 202869"/>
              <a:gd name="connsiteX6" fmla="*/ 33065 w 1662633"/>
              <a:gd name="connsiteY6" fmla="*/ 198688 h 202869"/>
              <a:gd name="connsiteX7" fmla="*/ 0 w 1662633"/>
              <a:gd name="connsiteY7" fmla="*/ 165623 h 202869"/>
              <a:gd name="connsiteX8" fmla="*/ 0 w 1662633"/>
              <a:gd name="connsiteY8" fmla="*/ 33365 h 202869"/>
              <a:gd name="connsiteX0" fmla="*/ 0 w 1662633"/>
              <a:gd name="connsiteY0" fmla="*/ 33365 h 205711"/>
              <a:gd name="connsiteX1" fmla="*/ 33065 w 1662633"/>
              <a:gd name="connsiteY1" fmla="*/ 300 h 205711"/>
              <a:gd name="connsiteX2" fmla="*/ 1586292 w 1662633"/>
              <a:gd name="connsiteY2" fmla="*/ 300 h 205711"/>
              <a:gd name="connsiteX3" fmla="*/ 1662633 w 1662633"/>
              <a:gd name="connsiteY3" fmla="*/ 14902 h 205711"/>
              <a:gd name="connsiteX4" fmla="*/ 1535918 w 1662633"/>
              <a:gd name="connsiteY4" fmla="*/ 156778 h 205711"/>
              <a:gd name="connsiteX5" fmla="*/ 1470377 w 1662633"/>
              <a:gd name="connsiteY5" fmla="*/ 205711 h 205711"/>
              <a:gd name="connsiteX6" fmla="*/ 33065 w 1662633"/>
              <a:gd name="connsiteY6" fmla="*/ 198688 h 205711"/>
              <a:gd name="connsiteX7" fmla="*/ 0 w 1662633"/>
              <a:gd name="connsiteY7" fmla="*/ 165623 h 205711"/>
              <a:gd name="connsiteX8" fmla="*/ 0 w 1662633"/>
              <a:gd name="connsiteY8" fmla="*/ 33365 h 2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2633" h="205711">
                <a:moveTo>
                  <a:pt x="0" y="33365"/>
                </a:moveTo>
                <a:cubicBezTo>
                  <a:pt x="0" y="15104"/>
                  <a:pt x="14804" y="300"/>
                  <a:pt x="33065" y="300"/>
                </a:cubicBezTo>
                <a:lnTo>
                  <a:pt x="1586292" y="300"/>
                </a:lnTo>
                <a:cubicBezTo>
                  <a:pt x="1604553" y="300"/>
                  <a:pt x="1662633" y="-3359"/>
                  <a:pt x="1662633" y="14902"/>
                </a:cubicBezTo>
                <a:cubicBezTo>
                  <a:pt x="1662633" y="58988"/>
                  <a:pt x="1566836" y="119710"/>
                  <a:pt x="1535918" y="156778"/>
                </a:cubicBezTo>
                <a:cubicBezTo>
                  <a:pt x="1510288" y="178846"/>
                  <a:pt x="1488638" y="205711"/>
                  <a:pt x="1470377" y="205711"/>
                </a:cubicBezTo>
                <a:lnTo>
                  <a:pt x="33065" y="198688"/>
                </a:lnTo>
                <a:cubicBezTo>
                  <a:pt x="14804" y="198688"/>
                  <a:pt x="0" y="183884"/>
                  <a:pt x="0" y="165623"/>
                </a:cubicBezTo>
                <a:lnTo>
                  <a:pt x="0" y="33365"/>
                </a:lnTo>
                <a:close/>
              </a:path>
            </a:pathLst>
          </a:custGeom>
          <a:solidFill>
            <a:srgbClr val="FF9999"/>
          </a:solidFill>
          <a:ln w="19050" cap="flat" cmpd="sng" algn="ctr">
            <a:noFill/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endParaRPr lang="ru-RU" sz="2133" kern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193" name="Скругленный прямоугольник 192"/>
          <p:cNvSpPr/>
          <p:nvPr/>
        </p:nvSpPr>
        <p:spPr>
          <a:xfrm rot="2770301">
            <a:off x="673590" y="878665"/>
            <a:ext cx="124524" cy="83731"/>
          </a:xfrm>
          <a:prstGeom prst="roundRect">
            <a:avLst/>
          </a:prstGeom>
          <a:solidFill>
            <a:srgbClr val="FF9999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2133" kern="0" dirty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11559286" y="40207"/>
            <a:ext cx="632228" cy="415481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819150">
              <a:lnSpc>
                <a:spcPct val="80000"/>
              </a:lnSpc>
              <a:defRPr/>
            </a:pPr>
            <a:r>
              <a:rPr lang="ru-RU" sz="2400" kern="0" cap="none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 Narrow" panose="020B0606020202030204" pitchFamily="34" charset="0"/>
                <a:cs typeface="Arial" pitchFamily="34" charset="0"/>
              </a:rPr>
              <a:t>3</a:t>
            </a:r>
            <a:endParaRPr lang="ru-RU" sz="2400" kern="0" cap="none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14514" y="-4556"/>
            <a:ext cx="12202588" cy="504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65104" tIns="32555" rIns="65104" bIns="32555" rtlCol="0" anchor="ctr">
            <a:noAutofit/>
          </a:bodyPr>
          <a:lstStyle/>
          <a:p>
            <a:pPr algn="ctr" defTabSz="610167">
              <a:defRPr/>
            </a:pPr>
            <a:endParaRPr lang="ru-RU" sz="10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553" y="42532"/>
            <a:ext cx="11610167" cy="384000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6106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Виды обеспечения резервистов, льготы и социальные гарантии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6" y="-41786"/>
            <a:ext cx="615809" cy="60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702363" y="630499"/>
            <a:ext cx="11349938" cy="52154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1000">
                <a:schemeClr val="bg1">
                  <a:lumMod val="85000"/>
                </a:schemeClr>
              </a:gs>
              <a:gs pos="73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/>
            <a:r>
              <a:rPr lang="ru-RU" sz="1867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ВЫПЛАЧИВАЕТСЯ ЕЖЕМЕСЯЧНАЯ </a:t>
            </a:r>
            <a:r>
              <a:rPr lang="ru-RU" sz="1867" b="1" kern="0" dirty="0">
                <a:ln w="317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ДЕНЕЖНАЯ ВЫПЛАТА</a:t>
            </a:r>
          </a:p>
        </p:txBody>
      </p:sp>
      <p:pic>
        <p:nvPicPr>
          <p:cNvPr id="36" name="Picture 2" descr="C:\Users\1\Desktop\Наработки\син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21" y="625717"/>
            <a:ext cx="985415" cy="547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149708" y="686568"/>
            <a:ext cx="376099" cy="384004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2400" kern="0">
              <a:solidFill>
                <a:prstClr val="white"/>
              </a:solidFill>
              <a:latin typeface="Palatino Linotype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15796" y="721133"/>
            <a:ext cx="191388" cy="310024"/>
            <a:chOff x="599224" y="796608"/>
            <a:chExt cx="75928" cy="188449"/>
          </a:xfrm>
          <a:effectLst>
            <a:outerShdw blurRad="25400" dist="381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Скругленный прямоугольник 1"/>
            <p:cNvSpPr/>
            <p:nvPr/>
          </p:nvSpPr>
          <p:spPr>
            <a:xfrm rot="18868575">
              <a:off x="567375" y="877281"/>
              <a:ext cx="188449" cy="27104"/>
            </a:xfrm>
            <a:custGeom>
              <a:avLst/>
              <a:gdLst>
                <a:gd name="connsiteX0" fmla="*/ 0 w 1619357"/>
                <a:gd name="connsiteY0" fmla="*/ 33065 h 198388"/>
                <a:gd name="connsiteX1" fmla="*/ 33065 w 1619357"/>
                <a:gd name="connsiteY1" fmla="*/ 0 h 198388"/>
                <a:gd name="connsiteX2" fmla="*/ 1586292 w 1619357"/>
                <a:gd name="connsiteY2" fmla="*/ 0 h 198388"/>
                <a:gd name="connsiteX3" fmla="*/ 1619357 w 1619357"/>
                <a:gd name="connsiteY3" fmla="*/ 33065 h 198388"/>
                <a:gd name="connsiteX4" fmla="*/ 1619357 w 1619357"/>
                <a:gd name="connsiteY4" fmla="*/ 165323 h 198388"/>
                <a:gd name="connsiteX5" fmla="*/ 1586292 w 1619357"/>
                <a:gd name="connsiteY5" fmla="*/ 198388 h 198388"/>
                <a:gd name="connsiteX6" fmla="*/ 33065 w 1619357"/>
                <a:gd name="connsiteY6" fmla="*/ 198388 h 198388"/>
                <a:gd name="connsiteX7" fmla="*/ 0 w 1619357"/>
                <a:gd name="connsiteY7" fmla="*/ 165323 h 198388"/>
                <a:gd name="connsiteX8" fmla="*/ 0 w 1619357"/>
                <a:gd name="connsiteY8" fmla="*/ 33065 h 198388"/>
                <a:gd name="connsiteX0" fmla="*/ 0 w 1619357"/>
                <a:gd name="connsiteY0" fmla="*/ 33065 h 198388"/>
                <a:gd name="connsiteX1" fmla="*/ 33065 w 1619357"/>
                <a:gd name="connsiteY1" fmla="*/ 0 h 198388"/>
                <a:gd name="connsiteX2" fmla="*/ 1586292 w 1619357"/>
                <a:gd name="connsiteY2" fmla="*/ 0 h 198388"/>
                <a:gd name="connsiteX3" fmla="*/ 1619357 w 1619357"/>
                <a:gd name="connsiteY3" fmla="*/ 33065 h 198388"/>
                <a:gd name="connsiteX4" fmla="*/ 1503393 w 1619357"/>
                <a:gd name="connsiteY4" fmla="*/ 177735 h 198388"/>
                <a:gd name="connsiteX5" fmla="*/ 1586292 w 1619357"/>
                <a:gd name="connsiteY5" fmla="*/ 198388 h 198388"/>
                <a:gd name="connsiteX6" fmla="*/ 33065 w 1619357"/>
                <a:gd name="connsiteY6" fmla="*/ 198388 h 198388"/>
                <a:gd name="connsiteX7" fmla="*/ 0 w 1619357"/>
                <a:gd name="connsiteY7" fmla="*/ 165323 h 198388"/>
                <a:gd name="connsiteX8" fmla="*/ 0 w 1619357"/>
                <a:gd name="connsiteY8" fmla="*/ 33065 h 198388"/>
                <a:gd name="connsiteX0" fmla="*/ 0 w 1619357"/>
                <a:gd name="connsiteY0" fmla="*/ 33065 h 202569"/>
                <a:gd name="connsiteX1" fmla="*/ 33065 w 1619357"/>
                <a:gd name="connsiteY1" fmla="*/ 0 h 202569"/>
                <a:gd name="connsiteX2" fmla="*/ 1586292 w 1619357"/>
                <a:gd name="connsiteY2" fmla="*/ 0 h 202569"/>
                <a:gd name="connsiteX3" fmla="*/ 1619357 w 1619357"/>
                <a:gd name="connsiteY3" fmla="*/ 33065 h 202569"/>
                <a:gd name="connsiteX4" fmla="*/ 1503393 w 1619357"/>
                <a:gd name="connsiteY4" fmla="*/ 177735 h 202569"/>
                <a:gd name="connsiteX5" fmla="*/ 1454238 w 1619357"/>
                <a:gd name="connsiteY5" fmla="*/ 202569 h 202569"/>
                <a:gd name="connsiteX6" fmla="*/ 33065 w 1619357"/>
                <a:gd name="connsiteY6" fmla="*/ 198388 h 202569"/>
                <a:gd name="connsiteX7" fmla="*/ 0 w 1619357"/>
                <a:gd name="connsiteY7" fmla="*/ 165323 h 202569"/>
                <a:gd name="connsiteX8" fmla="*/ 0 w 1619357"/>
                <a:gd name="connsiteY8" fmla="*/ 33065 h 202569"/>
                <a:gd name="connsiteX0" fmla="*/ 0 w 1619357"/>
                <a:gd name="connsiteY0" fmla="*/ 33065 h 202569"/>
                <a:gd name="connsiteX1" fmla="*/ 33065 w 1619357"/>
                <a:gd name="connsiteY1" fmla="*/ 0 h 202569"/>
                <a:gd name="connsiteX2" fmla="*/ 1586292 w 1619357"/>
                <a:gd name="connsiteY2" fmla="*/ 0 h 202569"/>
                <a:gd name="connsiteX3" fmla="*/ 1619357 w 1619357"/>
                <a:gd name="connsiteY3" fmla="*/ 33065 h 202569"/>
                <a:gd name="connsiteX4" fmla="*/ 1497981 w 1619357"/>
                <a:gd name="connsiteY4" fmla="*/ 180379 h 202569"/>
                <a:gd name="connsiteX5" fmla="*/ 1454238 w 1619357"/>
                <a:gd name="connsiteY5" fmla="*/ 202569 h 202569"/>
                <a:gd name="connsiteX6" fmla="*/ 33065 w 1619357"/>
                <a:gd name="connsiteY6" fmla="*/ 198388 h 202569"/>
                <a:gd name="connsiteX7" fmla="*/ 0 w 1619357"/>
                <a:gd name="connsiteY7" fmla="*/ 165323 h 202569"/>
                <a:gd name="connsiteX8" fmla="*/ 0 w 1619357"/>
                <a:gd name="connsiteY8" fmla="*/ 33065 h 202569"/>
                <a:gd name="connsiteX0" fmla="*/ 0 w 1666760"/>
                <a:gd name="connsiteY0" fmla="*/ 37583 h 207087"/>
                <a:gd name="connsiteX1" fmla="*/ 33065 w 1666760"/>
                <a:gd name="connsiteY1" fmla="*/ 4518 h 207087"/>
                <a:gd name="connsiteX2" fmla="*/ 1586292 w 1666760"/>
                <a:gd name="connsiteY2" fmla="*/ 4518 h 207087"/>
                <a:gd name="connsiteX3" fmla="*/ 1666760 w 1666760"/>
                <a:gd name="connsiteY3" fmla="*/ 9727 h 207087"/>
                <a:gd name="connsiteX4" fmla="*/ 1497981 w 1666760"/>
                <a:gd name="connsiteY4" fmla="*/ 184897 h 207087"/>
                <a:gd name="connsiteX5" fmla="*/ 1454238 w 1666760"/>
                <a:gd name="connsiteY5" fmla="*/ 207087 h 207087"/>
                <a:gd name="connsiteX6" fmla="*/ 33065 w 1666760"/>
                <a:gd name="connsiteY6" fmla="*/ 202906 h 207087"/>
                <a:gd name="connsiteX7" fmla="*/ 0 w 1666760"/>
                <a:gd name="connsiteY7" fmla="*/ 169841 h 207087"/>
                <a:gd name="connsiteX8" fmla="*/ 0 w 1666760"/>
                <a:gd name="connsiteY8" fmla="*/ 37583 h 207087"/>
                <a:gd name="connsiteX0" fmla="*/ 0 w 1662633"/>
                <a:gd name="connsiteY0" fmla="*/ 33365 h 202869"/>
                <a:gd name="connsiteX1" fmla="*/ 33065 w 1662633"/>
                <a:gd name="connsiteY1" fmla="*/ 300 h 202869"/>
                <a:gd name="connsiteX2" fmla="*/ 1586292 w 1662633"/>
                <a:gd name="connsiteY2" fmla="*/ 300 h 202869"/>
                <a:gd name="connsiteX3" fmla="*/ 1662633 w 1662633"/>
                <a:gd name="connsiteY3" fmla="*/ 14902 h 202869"/>
                <a:gd name="connsiteX4" fmla="*/ 1497981 w 1662633"/>
                <a:gd name="connsiteY4" fmla="*/ 180679 h 202869"/>
                <a:gd name="connsiteX5" fmla="*/ 1454238 w 1662633"/>
                <a:gd name="connsiteY5" fmla="*/ 202869 h 202869"/>
                <a:gd name="connsiteX6" fmla="*/ 33065 w 1662633"/>
                <a:gd name="connsiteY6" fmla="*/ 198688 h 202869"/>
                <a:gd name="connsiteX7" fmla="*/ 0 w 1662633"/>
                <a:gd name="connsiteY7" fmla="*/ 165623 h 202869"/>
                <a:gd name="connsiteX8" fmla="*/ 0 w 1662633"/>
                <a:gd name="connsiteY8" fmla="*/ 33365 h 202869"/>
                <a:gd name="connsiteX0" fmla="*/ 0 w 1662633"/>
                <a:gd name="connsiteY0" fmla="*/ 33365 h 202869"/>
                <a:gd name="connsiteX1" fmla="*/ 33065 w 1662633"/>
                <a:gd name="connsiteY1" fmla="*/ 300 h 202869"/>
                <a:gd name="connsiteX2" fmla="*/ 1586292 w 1662633"/>
                <a:gd name="connsiteY2" fmla="*/ 300 h 202869"/>
                <a:gd name="connsiteX3" fmla="*/ 1662633 w 1662633"/>
                <a:gd name="connsiteY3" fmla="*/ 14902 h 202869"/>
                <a:gd name="connsiteX4" fmla="*/ 1535918 w 1662633"/>
                <a:gd name="connsiteY4" fmla="*/ 156778 h 202869"/>
                <a:gd name="connsiteX5" fmla="*/ 1454238 w 1662633"/>
                <a:gd name="connsiteY5" fmla="*/ 202869 h 202869"/>
                <a:gd name="connsiteX6" fmla="*/ 33065 w 1662633"/>
                <a:gd name="connsiteY6" fmla="*/ 198688 h 202869"/>
                <a:gd name="connsiteX7" fmla="*/ 0 w 1662633"/>
                <a:gd name="connsiteY7" fmla="*/ 165623 h 202869"/>
                <a:gd name="connsiteX8" fmla="*/ 0 w 1662633"/>
                <a:gd name="connsiteY8" fmla="*/ 33365 h 202869"/>
                <a:gd name="connsiteX0" fmla="*/ 0 w 1662633"/>
                <a:gd name="connsiteY0" fmla="*/ 33365 h 202869"/>
                <a:gd name="connsiteX1" fmla="*/ 33065 w 1662633"/>
                <a:gd name="connsiteY1" fmla="*/ 300 h 202869"/>
                <a:gd name="connsiteX2" fmla="*/ 1586292 w 1662633"/>
                <a:gd name="connsiteY2" fmla="*/ 300 h 202869"/>
                <a:gd name="connsiteX3" fmla="*/ 1662633 w 1662633"/>
                <a:gd name="connsiteY3" fmla="*/ 14902 h 202869"/>
                <a:gd name="connsiteX4" fmla="*/ 1535918 w 1662633"/>
                <a:gd name="connsiteY4" fmla="*/ 156778 h 202869"/>
                <a:gd name="connsiteX5" fmla="*/ 1454238 w 1662633"/>
                <a:gd name="connsiteY5" fmla="*/ 202869 h 202869"/>
                <a:gd name="connsiteX6" fmla="*/ 33065 w 1662633"/>
                <a:gd name="connsiteY6" fmla="*/ 198688 h 202869"/>
                <a:gd name="connsiteX7" fmla="*/ 0 w 1662633"/>
                <a:gd name="connsiteY7" fmla="*/ 165623 h 202869"/>
                <a:gd name="connsiteX8" fmla="*/ 0 w 1662633"/>
                <a:gd name="connsiteY8" fmla="*/ 33365 h 202869"/>
                <a:gd name="connsiteX0" fmla="*/ 0 w 1662633"/>
                <a:gd name="connsiteY0" fmla="*/ 33365 h 202869"/>
                <a:gd name="connsiteX1" fmla="*/ 33065 w 1662633"/>
                <a:gd name="connsiteY1" fmla="*/ 300 h 202869"/>
                <a:gd name="connsiteX2" fmla="*/ 1586292 w 1662633"/>
                <a:gd name="connsiteY2" fmla="*/ 300 h 202869"/>
                <a:gd name="connsiteX3" fmla="*/ 1662633 w 1662633"/>
                <a:gd name="connsiteY3" fmla="*/ 14902 h 202869"/>
                <a:gd name="connsiteX4" fmla="*/ 1535918 w 1662633"/>
                <a:gd name="connsiteY4" fmla="*/ 156778 h 202869"/>
                <a:gd name="connsiteX5" fmla="*/ 1454238 w 1662633"/>
                <a:gd name="connsiteY5" fmla="*/ 202869 h 202869"/>
                <a:gd name="connsiteX6" fmla="*/ 33065 w 1662633"/>
                <a:gd name="connsiteY6" fmla="*/ 198688 h 202869"/>
                <a:gd name="connsiteX7" fmla="*/ 0 w 1662633"/>
                <a:gd name="connsiteY7" fmla="*/ 165623 h 202869"/>
                <a:gd name="connsiteX8" fmla="*/ 0 w 1662633"/>
                <a:gd name="connsiteY8" fmla="*/ 33365 h 202869"/>
                <a:gd name="connsiteX0" fmla="*/ 0 w 1662633"/>
                <a:gd name="connsiteY0" fmla="*/ 33365 h 202869"/>
                <a:gd name="connsiteX1" fmla="*/ 33065 w 1662633"/>
                <a:gd name="connsiteY1" fmla="*/ 300 h 202869"/>
                <a:gd name="connsiteX2" fmla="*/ 1586292 w 1662633"/>
                <a:gd name="connsiteY2" fmla="*/ 300 h 202869"/>
                <a:gd name="connsiteX3" fmla="*/ 1662633 w 1662633"/>
                <a:gd name="connsiteY3" fmla="*/ 14902 h 202869"/>
                <a:gd name="connsiteX4" fmla="*/ 1535918 w 1662633"/>
                <a:gd name="connsiteY4" fmla="*/ 156778 h 202869"/>
                <a:gd name="connsiteX5" fmla="*/ 1454238 w 1662633"/>
                <a:gd name="connsiteY5" fmla="*/ 202869 h 202869"/>
                <a:gd name="connsiteX6" fmla="*/ 33065 w 1662633"/>
                <a:gd name="connsiteY6" fmla="*/ 198688 h 202869"/>
                <a:gd name="connsiteX7" fmla="*/ 0 w 1662633"/>
                <a:gd name="connsiteY7" fmla="*/ 165623 h 202869"/>
                <a:gd name="connsiteX8" fmla="*/ 0 w 1662633"/>
                <a:gd name="connsiteY8" fmla="*/ 33365 h 202869"/>
                <a:gd name="connsiteX0" fmla="*/ 0 w 1662633"/>
                <a:gd name="connsiteY0" fmla="*/ 33365 h 205711"/>
                <a:gd name="connsiteX1" fmla="*/ 33065 w 1662633"/>
                <a:gd name="connsiteY1" fmla="*/ 300 h 205711"/>
                <a:gd name="connsiteX2" fmla="*/ 1586292 w 1662633"/>
                <a:gd name="connsiteY2" fmla="*/ 300 h 205711"/>
                <a:gd name="connsiteX3" fmla="*/ 1662633 w 1662633"/>
                <a:gd name="connsiteY3" fmla="*/ 14902 h 205711"/>
                <a:gd name="connsiteX4" fmla="*/ 1535918 w 1662633"/>
                <a:gd name="connsiteY4" fmla="*/ 156778 h 205711"/>
                <a:gd name="connsiteX5" fmla="*/ 1470377 w 1662633"/>
                <a:gd name="connsiteY5" fmla="*/ 205711 h 205711"/>
                <a:gd name="connsiteX6" fmla="*/ 33065 w 1662633"/>
                <a:gd name="connsiteY6" fmla="*/ 198688 h 205711"/>
                <a:gd name="connsiteX7" fmla="*/ 0 w 1662633"/>
                <a:gd name="connsiteY7" fmla="*/ 165623 h 205711"/>
                <a:gd name="connsiteX8" fmla="*/ 0 w 1662633"/>
                <a:gd name="connsiteY8" fmla="*/ 33365 h 20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2633" h="205711">
                  <a:moveTo>
                    <a:pt x="0" y="33365"/>
                  </a:moveTo>
                  <a:cubicBezTo>
                    <a:pt x="0" y="15104"/>
                    <a:pt x="14804" y="300"/>
                    <a:pt x="33065" y="300"/>
                  </a:cubicBezTo>
                  <a:lnTo>
                    <a:pt x="1586292" y="300"/>
                  </a:lnTo>
                  <a:cubicBezTo>
                    <a:pt x="1604553" y="300"/>
                    <a:pt x="1662633" y="-3359"/>
                    <a:pt x="1662633" y="14902"/>
                  </a:cubicBezTo>
                  <a:cubicBezTo>
                    <a:pt x="1662633" y="58988"/>
                    <a:pt x="1566836" y="119710"/>
                    <a:pt x="1535918" y="156778"/>
                  </a:cubicBezTo>
                  <a:cubicBezTo>
                    <a:pt x="1510288" y="178846"/>
                    <a:pt x="1488638" y="205711"/>
                    <a:pt x="1470377" y="205711"/>
                  </a:cubicBezTo>
                  <a:lnTo>
                    <a:pt x="33065" y="198688"/>
                  </a:lnTo>
                  <a:cubicBezTo>
                    <a:pt x="14804" y="198688"/>
                    <a:pt x="0" y="183884"/>
                    <a:pt x="0" y="165623"/>
                  </a:cubicBezTo>
                  <a:lnTo>
                    <a:pt x="0" y="3336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 rot="2770301">
              <a:off x="577987" y="905107"/>
              <a:ext cx="75692" cy="332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 dirty="0">
                <a:solidFill>
                  <a:prstClr val="white"/>
                </a:solidFill>
                <a:latin typeface="Palatino Linotype"/>
              </a:endParaRP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700080" y="2459609"/>
            <a:ext cx="11352221" cy="52154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1000">
                <a:schemeClr val="bg1">
                  <a:lumMod val="85000"/>
                </a:schemeClr>
              </a:gs>
              <a:gs pos="73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/>
            <a:r>
              <a:rPr lang="ru-RU" sz="1867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867" b="1" kern="0" spc="-13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ВЫПЛАЧИВАЕТСЯ ЕДИНОВРЕМЕННАЯ ВЫПЛАТА </a:t>
            </a:r>
            <a:r>
              <a:rPr lang="ru-RU" sz="1867" b="1" kern="0" spc="-13" dirty="0">
                <a:ln w="317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ЗАКЛЮЧЕНИИ НОВОГО КОНТРАКТА </a:t>
            </a:r>
          </a:p>
        </p:txBody>
      </p:sp>
      <p:pic>
        <p:nvPicPr>
          <p:cNvPr id="50" name="Picture 2" descr="C:\Users\1\Desktop\Наработки\син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19" y="2454827"/>
            <a:ext cx="978124" cy="547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Овал 50"/>
          <p:cNvSpPr/>
          <p:nvPr/>
        </p:nvSpPr>
        <p:spPr>
          <a:xfrm>
            <a:off x="151514" y="2515678"/>
            <a:ext cx="373316" cy="384004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2400" kern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53" name="Скругленный прямоугольник 1"/>
          <p:cNvSpPr/>
          <p:nvPr/>
        </p:nvSpPr>
        <p:spPr>
          <a:xfrm rot="18868575">
            <a:off x="218164" y="2671349"/>
            <a:ext cx="310024" cy="67815"/>
          </a:xfrm>
          <a:custGeom>
            <a:avLst/>
            <a:gdLst>
              <a:gd name="connsiteX0" fmla="*/ 0 w 1619357"/>
              <a:gd name="connsiteY0" fmla="*/ 33065 h 198388"/>
              <a:gd name="connsiteX1" fmla="*/ 33065 w 1619357"/>
              <a:gd name="connsiteY1" fmla="*/ 0 h 198388"/>
              <a:gd name="connsiteX2" fmla="*/ 1586292 w 1619357"/>
              <a:gd name="connsiteY2" fmla="*/ 0 h 198388"/>
              <a:gd name="connsiteX3" fmla="*/ 1619357 w 1619357"/>
              <a:gd name="connsiteY3" fmla="*/ 33065 h 198388"/>
              <a:gd name="connsiteX4" fmla="*/ 1619357 w 1619357"/>
              <a:gd name="connsiteY4" fmla="*/ 165323 h 198388"/>
              <a:gd name="connsiteX5" fmla="*/ 1586292 w 1619357"/>
              <a:gd name="connsiteY5" fmla="*/ 198388 h 198388"/>
              <a:gd name="connsiteX6" fmla="*/ 33065 w 1619357"/>
              <a:gd name="connsiteY6" fmla="*/ 198388 h 198388"/>
              <a:gd name="connsiteX7" fmla="*/ 0 w 1619357"/>
              <a:gd name="connsiteY7" fmla="*/ 165323 h 198388"/>
              <a:gd name="connsiteX8" fmla="*/ 0 w 1619357"/>
              <a:gd name="connsiteY8" fmla="*/ 33065 h 198388"/>
              <a:gd name="connsiteX0" fmla="*/ 0 w 1619357"/>
              <a:gd name="connsiteY0" fmla="*/ 33065 h 198388"/>
              <a:gd name="connsiteX1" fmla="*/ 33065 w 1619357"/>
              <a:gd name="connsiteY1" fmla="*/ 0 h 198388"/>
              <a:gd name="connsiteX2" fmla="*/ 1586292 w 1619357"/>
              <a:gd name="connsiteY2" fmla="*/ 0 h 198388"/>
              <a:gd name="connsiteX3" fmla="*/ 1619357 w 1619357"/>
              <a:gd name="connsiteY3" fmla="*/ 33065 h 198388"/>
              <a:gd name="connsiteX4" fmla="*/ 1503393 w 1619357"/>
              <a:gd name="connsiteY4" fmla="*/ 177735 h 198388"/>
              <a:gd name="connsiteX5" fmla="*/ 1586292 w 1619357"/>
              <a:gd name="connsiteY5" fmla="*/ 198388 h 198388"/>
              <a:gd name="connsiteX6" fmla="*/ 33065 w 1619357"/>
              <a:gd name="connsiteY6" fmla="*/ 198388 h 198388"/>
              <a:gd name="connsiteX7" fmla="*/ 0 w 1619357"/>
              <a:gd name="connsiteY7" fmla="*/ 165323 h 198388"/>
              <a:gd name="connsiteX8" fmla="*/ 0 w 1619357"/>
              <a:gd name="connsiteY8" fmla="*/ 33065 h 198388"/>
              <a:gd name="connsiteX0" fmla="*/ 0 w 1619357"/>
              <a:gd name="connsiteY0" fmla="*/ 33065 h 202569"/>
              <a:gd name="connsiteX1" fmla="*/ 33065 w 1619357"/>
              <a:gd name="connsiteY1" fmla="*/ 0 h 202569"/>
              <a:gd name="connsiteX2" fmla="*/ 1586292 w 1619357"/>
              <a:gd name="connsiteY2" fmla="*/ 0 h 202569"/>
              <a:gd name="connsiteX3" fmla="*/ 1619357 w 1619357"/>
              <a:gd name="connsiteY3" fmla="*/ 33065 h 202569"/>
              <a:gd name="connsiteX4" fmla="*/ 1503393 w 1619357"/>
              <a:gd name="connsiteY4" fmla="*/ 177735 h 202569"/>
              <a:gd name="connsiteX5" fmla="*/ 1454238 w 1619357"/>
              <a:gd name="connsiteY5" fmla="*/ 202569 h 202569"/>
              <a:gd name="connsiteX6" fmla="*/ 33065 w 1619357"/>
              <a:gd name="connsiteY6" fmla="*/ 198388 h 202569"/>
              <a:gd name="connsiteX7" fmla="*/ 0 w 1619357"/>
              <a:gd name="connsiteY7" fmla="*/ 165323 h 202569"/>
              <a:gd name="connsiteX8" fmla="*/ 0 w 1619357"/>
              <a:gd name="connsiteY8" fmla="*/ 33065 h 202569"/>
              <a:gd name="connsiteX0" fmla="*/ 0 w 1619357"/>
              <a:gd name="connsiteY0" fmla="*/ 33065 h 202569"/>
              <a:gd name="connsiteX1" fmla="*/ 33065 w 1619357"/>
              <a:gd name="connsiteY1" fmla="*/ 0 h 202569"/>
              <a:gd name="connsiteX2" fmla="*/ 1586292 w 1619357"/>
              <a:gd name="connsiteY2" fmla="*/ 0 h 202569"/>
              <a:gd name="connsiteX3" fmla="*/ 1619357 w 1619357"/>
              <a:gd name="connsiteY3" fmla="*/ 33065 h 202569"/>
              <a:gd name="connsiteX4" fmla="*/ 1497981 w 1619357"/>
              <a:gd name="connsiteY4" fmla="*/ 180379 h 202569"/>
              <a:gd name="connsiteX5" fmla="*/ 1454238 w 1619357"/>
              <a:gd name="connsiteY5" fmla="*/ 202569 h 202569"/>
              <a:gd name="connsiteX6" fmla="*/ 33065 w 1619357"/>
              <a:gd name="connsiteY6" fmla="*/ 198388 h 202569"/>
              <a:gd name="connsiteX7" fmla="*/ 0 w 1619357"/>
              <a:gd name="connsiteY7" fmla="*/ 165323 h 202569"/>
              <a:gd name="connsiteX8" fmla="*/ 0 w 1619357"/>
              <a:gd name="connsiteY8" fmla="*/ 33065 h 202569"/>
              <a:gd name="connsiteX0" fmla="*/ 0 w 1666760"/>
              <a:gd name="connsiteY0" fmla="*/ 37583 h 207087"/>
              <a:gd name="connsiteX1" fmla="*/ 33065 w 1666760"/>
              <a:gd name="connsiteY1" fmla="*/ 4518 h 207087"/>
              <a:gd name="connsiteX2" fmla="*/ 1586292 w 1666760"/>
              <a:gd name="connsiteY2" fmla="*/ 4518 h 207087"/>
              <a:gd name="connsiteX3" fmla="*/ 1666760 w 1666760"/>
              <a:gd name="connsiteY3" fmla="*/ 9727 h 207087"/>
              <a:gd name="connsiteX4" fmla="*/ 1497981 w 1666760"/>
              <a:gd name="connsiteY4" fmla="*/ 184897 h 207087"/>
              <a:gd name="connsiteX5" fmla="*/ 1454238 w 1666760"/>
              <a:gd name="connsiteY5" fmla="*/ 207087 h 207087"/>
              <a:gd name="connsiteX6" fmla="*/ 33065 w 1666760"/>
              <a:gd name="connsiteY6" fmla="*/ 202906 h 207087"/>
              <a:gd name="connsiteX7" fmla="*/ 0 w 1666760"/>
              <a:gd name="connsiteY7" fmla="*/ 169841 h 207087"/>
              <a:gd name="connsiteX8" fmla="*/ 0 w 1666760"/>
              <a:gd name="connsiteY8" fmla="*/ 37583 h 207087"/>
              <a:gd name="connsiteX0" fmla="*/ 0 w 1662633"/>
              <a:gd name="connsiteY0" fmla="*/ 33365 h 202869"/>
              <a:gd name="connsiteX1" fmla="*/ 33065 w 1662633"/>
              <a:gd name="connsiteY1" fmla="*/ 300 h 202869"/>
              <a:gd name="connsiteX2" fmla="*/ 1586292 w 1662633"/>
              <a:gd name="connsiteY2" fmla="*/ 300 h 202869"/>
              <a:gd name="connsiteX3" fmla="*/ 1662633 w 1662633"/>
              <a:gd name="connsiteY3" fmla="*/ 14902 h 202869"/>
              <a:gd name="connsiteX4" fmla="*/ 1497981 w 1662633"/>
              <a:gd name="connsiteY4" fmla="*/ 180679 h 202869"/>
              <a:gd name="connsiteX5" fmla="*/ 1454238 w 1662633"/>
              <a:gd name="connsiteY5" fmla="*/ 202869 h 202869"/>
              <a:gd name="connsiteX6" fmla="*/ 33065 w 1662633"/>
              <a:gd name="connsiteY6" fmla="*/ 198688 h 202869"/>
              <a:gd name="connsiteX7" fmla="*/ 0 w 1662633"/>
              <a:gd name="connsiteY7" fmla="*/ 165623 h 202869"/>
              <a:gd name="connsiteX8" fmla="*/ 0 w 1662633"/>
              <a:gd name="connsiteY8" fmla="*/ 33365 h 202869"/>
              <a:gd name="connsiteX0" fmla="*/ 0 w 1662633"/>
              <a:gd name="connsiteY0" fmla="*/ 33365 h 202869"/>
              <a:gd name="connsiteX1" fmla="*/ 33065 w 1662633"/>
              <a:gd name="connsiteY1" fmla="*/ 300 h 202869"/>
              <a:gd name="connsiteX2" fmla="*/ 1586292 w 1662633"/>
              <a:gd name="connsiteY2" fmla="*/ 300 h 202869"/>
              <a:gd name="connsiteX3" fmla="*/ 1662633 w 1662633"/>
              <a:gd name="connsiteY3" fmla="*/ 14902 h 202869"/>
              <a:gd name="connsiteX4" fmla="*/ 1535918 w 1662633"/>
              <a:gd name="connsiteY4" fmla="*/ 156778 h 202869"/>
              <a:gd name="connsiteX5" fmla="*/ 1454238 w 1662633"/>
              <a:gd name="connsiteY5" fmla="*/ 202869 h 202869"/>
              <a:gd name="connsiteX6" fmla="*/ 33065 w 1662633"/>
              <a:gd name="connsiteY6" fmla="*/ 198688 h 202869"/>
              <a:gd name="connsiteX7" fmla="*/ 0 w 1662633"/>
              <a:gd name="connsiteY7" fmla="*/ 165623 h 202869"/>
              <a:gd name="connsiteX8" fmla="*/ 0 w 1662633"/>
              <a:gd name="connsiteY8" fmla="*/ 33365 h 202869"/>
              <a:gd name="connsiteX0" fmla="*/ 0 w 1662633"/>
              <a:gd name="connsiteY0" fmla="*/ 33365 h 202869"/>
              <a:gd name="connsiteX1" fmla="*/ 33065 w 1662633"/>
              <a:gd name="connsiteY1" fmla="*/ 300 h 202869"/>
              <a:gd name="connsiteX2" fmla="*/ 1586292 w 1662633"/>
              <a:gd name="connsiteY2" fmla="*/ 300 h 202869"/>
              <a:gd name="connsiteX3" fmla="*/ 1662633 w 1662633"/>
              <a:gd name="connsiteY3" fmla="*/ 14902 h 202869"/>
              <a:gd name="connsiteX4" fmla="*/ 1535918 w 1662633"/>
              <a:gd name="connsiteY4" fmla="*/ 156778 h 202869"/>
              <a:gd name="connsiteX5" fmla="*/ 1454238 w 1662633"/>
              <a:gd name="connsiteY5" fmla="*/ 202869 h 202869"/>
              <a:gd name="connsiteX6" fmla="*/ 33065 w 1662633"/>
              <a:gd name="connsiteY6" fmla="*/ 198688 h 202869"/>
              <a:gd name="connsiteX7" fmla="*/ 0 w 1662633"/>
              <a:gd name="connsiteY7" fmla="*/ 165623 h 202869"/>
              <a:gd name="connsiteX8" fmla="*/ 0 w 1662633"/>
              <a:gd name="connsiteY8" fmla="*/ 33365 h 202869"/>
              <a:gd name="connsiteX0" fmla="*/ 0 w 1662633"/>
              <a:gd name="connsiteY0" fmla="*/ 33365 h 202869"/>
              <a:gd name="connsiteX1" fmla="*/ 33065 w 1662633"/>
              <a:gd name="connsiteY1" fmla="*/ 300 h 202869"/>
              <a:gd name="connsiteX2" fmla="*/ 1586292 w 1662633"/>
              <a:gd name="connsiteY2" fmla="*/ 300 h 202869"/>
              <a:gd name="connsiteX3" fmla="*/ 1662633 w 1662633"/>
              <a:gd name="connsiteY3" fmla="*/ 14902 h 202869"/>
              <a:gd name="connsiteX4" fmla="*/ 1535918 w 1662633"/>
              <a:gd name="connsiteY4" fmla="*/ 156778 h 202869"/>
              <a:gd name="connsiteX5" fmla="*/ 1454238 w 1662633"/>
              <a:gd name="connsiteY5" fmla="*/ 202869 h 202869"/>
              <a:gd name="connsiteX6" fmla="*/ 33065 w 1662633"/>
              <a:gd name="connsiteY6" fmla="*/ 198688 h 202869"/>
              <a:gd name="connsiteX7" fmla="*/ 0 w 1662633"/>
              <a:gd name="connsiteY7" fmla="*/ 165623 h 202869"/>
              <a:gd name="connsiteX8" fmla="*/ 0 w 1662633"/>
              <a:gd name="connsiteY8" fmla="*/ 33365 h 202869"/>
              <a:gd name="connsiteX0" fmla="*/ 0 w 1662633"/>
              <a:gd name="connsiteY0" fmla="*/ 33365 h 202869"/>
              <a:gd name="connsiteX1" fmla="*/ 33065 w 1662633"/>
              <a:gd name="connsiteY1" fmla="*/ 300 h 202869"/>
              <a:gd name="connsiteX2" fmla="*/ 1586292 w 1662633"/>
              <a:gd name="connsiteY2" fmla="*/ 300 h 202869"/>
              <a:gd name="connsiteX3" fmla="*/ 1662633 w 1662633"/>
              <a:gd name="connsiteY3" fmla="*/ 14902 h 202869"/>
              <a:gd name="connsiteX4" fmla="*/ 1535918 w 1662633"/>
              <a:gd name="connsiteY4" fmla="*/ 156778 h 202869"/>
              <a:gd name="connsiteX5" fmla="*/ 1454238 w 1662633"/>
              <a:gd name="connsiteY5" fmla="*/ 202869 h 202869"/>
              <a:gd name="connsiteX6" fmla="*/ 33065 w 1662633"/>
              <a:gd name="connsiteY6" fmla="*/ 198688 h 202869"/>
              <a:gd name="connsiteX7" fmla="*/ 0 w 1662633"/>
              <a:gd name="connsiteY7" fmla="*/ 165623 h 202869"/>
              <a:gd name="connsiteX8" fmla="*/ 0 w 1662633"/>
              <a:gd name="connsiteY8" fmla="*/ 33365 h 202869"/>
              <a:gd name="connsiteX0" fmla="*/ 0 w 1662633"/>
              <a:gd name="connsiteY0" fmla="*/ 33365 h 205711"/>
              <a:gd name="connsiteX1" fmla="*/ 33065 w 1662633"/>
              <a:gd name="connsiteY1" fmla="*/ 300 h 205711"/>
              <a:gd name="connsiteX2" fmla="*/ 1586292 w 1662633"/>
              <a:gd name="connsiteY2" fmla="*/ 300 h 205711"/>
              <a:gd name="connsiteX3" fmla="*/ 1662633 w 1662633"/>
              <a:gd name="connsiteY3" fmla="*/ 14902 h 205711"/>
              <a:gd name="connsiteX4" fmla="*/ 1535918 w 1662633"/>
              <a:gd name="connsiteY4" fmla="*/ 156778 h 205711"/>
              <a:gd name="connsiteX5" fmla="*/ 1470377 w 1662633"/>
              <a:gd name="connsiteY5" fmla="*/ 205711 h 205711"/>
              <a:gd name="connsiteX6" fmla="*/ 33065 w 1662633"/>
              <a:gd name="connsiteY6" fmla="*/ 198688 h 205711"/>
              <a:gd name="connsiteX7" fmla="*/ 0 w 1662633"/>
              <a:gd name="connsiteY7" fmla="*/ 165623 h 205711"/>
              <a:gd name="connsiteX8" fmla="*/ 0 w 1662633"/>
              <a:gd name="connsiteY8" fmla="*/ 33365 h 2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2633" h="205711">
                <a:moveTo>
                  <a:pt x="0" y="33365"/>
                </a:moveTo>
                <a:cubicBezTo>
                  <a:pt x="0" y="15104"/>
                  <a:pt x="14804" y="300"/>
                  <a:pt x="33065" y="300"/>
                </a:cubicBezTo>
                <a:lnTo>
                  <a:pt x="1586292" y="300"/>
                </a:lnTo>
                <a:cubicBezTo>
                  <a:pt x="1604553" y="300"/>
                  <a:pt x="1662633" y="-3359"/>
                  <a:pt x="1662633" y="14902"/>
                </a:cubicBezTo>
                <a:cubicBezTo>
                  <a:pt x="1662633" y="58988"/>
                  <a:pt x="1566836" y="119710"/>
                  <a:pt x="1535918" y="156778"/>
                </a:cubicBezTo>
                <a:cubicBezTo>
                  <a:pt x="1510288" y="178846"/>
                  <a:pt x="1488638" y="205711"/>
                  <a:pt x="1470377" y="205711"/>
                </a:cubicBezTo>
                <a:lnTo>
                  <a:pt x="33065" y="198688"/>
                </a:lnTo>
                <a:cubicBezTo>
                  <a:pt x="14804" y="198688"/>
                  <a:pt x="0" y="183884"/>
                  <a:pt x="0" y="165623"/>
                </a:cubicBezTo>
                <a:lnTo>
                  <a:pt x="0" y="3336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endParaRPr lang="ru-RU" sz="2400" kern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 rot="2770301">
            <a:off x="196406" y="2714507"/>
            <a:ext cx="124524" cy="83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2400" kern="0" dirty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46408" y="3454847"/>
            <a:ext cx="4705893" cy="33367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23000">
                <a:schemeClr val="bg2">
                  <a:lumMod val="90000"/>
                </a:schemeClr>
              </a:gs>
              <a:gs pos="73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1219170"/>
            <a:endParaRPr lang="ru-RU" sz="1867" b="1" kern="0" spc="-27" dirty="0">
              <a:ln w="3175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927" y="3454846"/>
            <a:ext cx="7084616" cy="333674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23000">
                <a:schemeClr val="bg2">
                  <a:lumMod val="90000"/>
                </a:schemeClr>
              </a:gs>
              <a:gs pos="73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1219170"/>
            <a:endParaRPr lang="ru-RU" sz="1867" b="1" kern="0" spc="-27" dirty="0">
              <a:ln w="3175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27020" y="3818867"/>
            <a:ext cx="0" cy="2891694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241297" y="6710928"/>
            <a:ext cx="6799927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244615" y="5708036"/>
            <a:ext cx="24000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188005" y="5247687"/>
            <a:ext cx="2098651" cy="425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120">
              <a:lnSpc>
                <a:spcPct val="85000"/>
              </a:lnSpc>
            </a:pPr>
            <a:r>
              <a:rPr lang="ru-RU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Ежемесячный оклад </a:t>
            </a:r>
            <a:endParaRPr lang="en-US" sz="1400" b="1" kern="0" dirty="0">
              <a:solidFill>
                <a:srgbClr val="ED7D31">
                  <a:lumMod val="50000"/>
                </a:srgbClr>
              </a:solidFill>
              <a:latin typeface="Arial Narrow" pitchFamily="34" charset="0"/>
              <a:cs typeface="Levenim MT" pitchFamily="2" charset="-79"/>
            </a:endParaRPr>
          </a:p>
          <a:p>
            <a:pPr defTabSz="913120">
              <a:lnSpc>
                <a:spcPct val="85000"/>
              </a:lnSpc>
            </a:pPr>
            <a:r>
              <a:rPr lang="ru-RU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за пребывание в резерве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8005" y="4772052"/>
            <a:ext cx="2986044" cy="42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20">
              <a:lnSpc>
                <a:spcPct val="85000"/>
              </a:lnSpc>
            </a:pPr>
            <a:r>
              <a:rPr lang="ru-RU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Выплаты за участие в сборах </a:t>
            </a:r>
          </a:p>
          <a:p>
            <a:pPr defTabSz="913120">
              <a:lnSpc>
                <a:spcPct val="85000"/>
              </a:lnSpc>
            </a:pPr>
            <a:r>
              <a:rPr lang="ru-RU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и тренировочных занятиях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244615" y="5225439"/>
            <a:ext cx="28320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244615" y="4774638"/>
            <a:ext cx="30240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188004" y="4320138"/>
            <a:ext cx="3549117" cy="42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20">
              <a:lnSpc>
                <a:spcPct val="85000"/>
              </a:lnSpc>
            </a:pPr>
            <a:r>
              <a:rPr lang="ru-RU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Оплата проезда от военного комиссариата </a:t>
            </a:r>
          </a:p>
          <a:p>
            <a:pPr defTabSz="913120">
              <a:lnSpc>
                <a:spcPct val="85000"/>
              </a:lnSpc>
            </a:pPr>
            <a:r>
              <a:rPr lang="ru-RU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к месту военных сборов и обратно</a:t>
            </a:r>
          </a:p>
        </p:txBody>
      </p:sp>
      <p:sp>
        <p:nvSpPr>
          <p:cNvPr id="64" name="Полилиния 63"/>
          <p:cNvSpPr/>
          <p:nvPr/>
        </p:nvSpPr>
        <p:spPr>
          <a:xfrm rot="21433008">
            <a:off x="1448758" y="4006311"/>
            <a:ext cx="2803418" cy="2551082"/>
          </a:xfrm>
          <a:custGeom>
            <a:avLst/>
            <a:gdLst>
              <a:gd name="connsiteX0" fmla="*/ 7786762 w 8221921"/>
              <a:gd name="connsiteY0" fmla="*/ 0 h 1740636"/>
              <a:gd name="connsiteX1" fmla="*/ 8101744 w 8221921"/>
              <a:gd name="connsiteY1" fmla="*/ 435159 h 1740636"/>
              <a:gd name="connsiteX2" fmla="*/ 7884164 w 8221921"/>
              <a:gd name="connsiteY2" fmla="*/ 435159 h 1740636"/>
              <a:gd name="connsiteX3" fmla="*/ 5501421 w 8221921"/>
              <a:gd name="connsiteY3" fmla="*/ 1637781 h 1740636"/>
              <a:gd name="connsiteX4" fmla="*/ 4002170 w 8221921"/>
              <a:gd name="connsiteY4" fmla="*/ 1737755 h 1740636"/>
              <a:gd name="connsiteX5" fmla="*/ 7449005 w 8221921"/>
              <a:gd name="connsiteY5" fmla="*/ 435159 h 1740636"/>
              <a:gd name="connsiteX6" fmla="*/ 7231426 w 8221921"/>
              <a:gd name="connsiteY6" fmla="*/ 435159 h 1740636"/>
              <a:gd name="connsiteX7" fmla="*/ 7786762 w 8221921"/>
              <a:gd name="connsiteY7" fmla="*/ 0 h 1740636"/>
              <a:gd name="connsiteX0" fmla="*/ 3784591 w 8221921"/>
              <a:gd name="connsiteY0" fmla="*/ 1740636 h 1740636"/>
              <a:gd name="connsiteX1" fmla="*/ 2203195 w 8221921"/>
              <a:gd name="connsiteY1" fmla="*/ 1581394 h 1740636"/>
              <a:gd name="connsiteX2" fmla="*/ 1 w 8221921"/>
              <a:gd name="connsiteY2" fmla="*/ -5 h 1740636"/>
              <a:gd name="connsiteX3" fmla="*/ 435159 w 8221921"/>
              <a:gd name="connsiteY3" fmla="*/ 0 h 1740636"/>
              <a:gd name="connsiteX4" fmla="*/ 4219748 w 8221921"/>
              <a:gd name="connsiteY4" fmla="*/ 1740640 h 1740636"/>
              <a:gd name="connsiteX5" fmla="*/ 3784591 w 8221921"/>
              <a:gd name="connsiteY5" fmla="*/ 1740636 h 1740636"/>
              <a:gd name="connsiteX0" fmla="*/ 4002169 w 8221921"/>
              <a:gd name="connsiteY0" fmla="*/ 1737757 h 1740636"/>
              <a:gd name="connsiteX1" fmla="*/ 7449004 w 8221921"/>
              <a:gd name="connsiteY1" fmla="*/ 435161 h 1740636"/>
              <a:gd name="connsiteX2" fmla="*/ 7231426 w 8221921"/>
              <a:gd name="connsiteY2" fmla="*/ 435159 h 1740636"/>
              <a:gd name="connsiteX3" fmla="*/ 7786762 w 8221921"/>
              <a:gd name="connsiteY3" fmla="*/ 0 h 1740636"/>
              <a:gd name="connsiteX4" fmla="*/ 8101744 w 8221921"/>
              <a:gd name="connsiteY4" fmla="*/ 435159 h 1740636"/>
              <a:gd name="connsiteX5" fmla="*/ 7884164 w 8221921"/>
              <a:gd name="connsiteY5" fmla="*/ 435159 h 1740636"/>
              <a:gd name="connsiteX6" fmla="*/ 4219750 w 8221921"/>
              <a:gd name="connsiteY6" fmla="*/ 1740634 h 1740636"/>
              <a:gd name="connsiteX7" fmla="*/ 3784591 w 8221921"/>
              <a:gd name="connsiteY7" fmla="*/ 1740636 h 1740636"/>
              <a:gd name="connsiteX8" fmla="*/ 2203195 w 8221921"/>
              <a:gd name="connsiteY8" fmla="*/ 1581394 h 1740636"/>
              <a:gd name="connsiteX9" fmla="*/ 1 w 8221921"/>
              <a:gd name="connsiteY9" fmla="*/ -5 h 1740636"/>
              <a:gd name="connsiteX10" fmla="*/ 435159 w 8221921"/>
              <a:gd name="connsiteY10" fmla="*/ 0 h 1740636"/>
              <a:gd name="connsiteX11" fmla="*/ 4219748 w 8221921"/>
              <a:gd name="connsiteY11" fmla="*/ 1740640 h 1740636"/>
              <a:gd name="connsiteX0" fmla="*/ 7786765 w 8101747"/>
              <a:gd name="connsiteY0" fmla="*/ 5 h 1751249"/>
              <a:gd name="connsiteX1" fmla="*/ 8101747 w 8101747"/>
              <a:gd name="connsiteY1" fmla="*/ 435164 h 1751249"/>
              <a:gd name="connsiteX2" fmla="*/ 7884167 w 8101747"/>
              <a:gd name="connsiteY2" fmla="*/ 435164 h 1751249"/>
              <a:gd name="connsiteX3" fmla="*/ 5501424 w 8101747"/>
              <a:gd name="connsiteY3" fmla="*/ 1637786 h 1751249"/>
              <a:gd name="connsiteX4" fmla="*/ 4002173 w 8101747"/>
              <a:gd name="connsiteY4" fmla="*/ 1737760 h 1751249"/>
              <a:gd name="connsiteX5" fmla="*/ 7449008 w 8101747"/>
              <a:gd name="connsiteY5" fmla="*/ 435164 h 1751249"/>
              <a:gd name="connsiteX6" fmla="*/ 7231429 w 8101747"/>
              <a:gd name="connsiteY6" fmla="*/ 435164 h 1751249"/>
              <a:gd name="connsiteX7" fmla="*/ 7786765 w 8101747"/>
              <a:gd name="connsiteY7" fmla="*/ 5 h 1751249"/>
              <a:gd name="connsiteX0" fmla="*/ 3784594 w 8101747"/>
              <a:gd name="connsiteY0" fmla="*/ 1740641 h 1751249"/>
              <a:gd name="connsiteX1" fmla="*/ 2203198 w 8101747"/>
              <a:gd name="connsiteY1" fmla="*/ 1581399 h 1751249"/>
              <a:gd name="connsiteX2" fmla="*/ 4 w 8101747"/>
              <a:gd name="connsiteY2" fmla="*/ 0 h 1751249"/>
              <a:gd name="connsiteX3" fmla="*/ 435162 w 8101747"/>
              <a:gd name="connsiteY3" fmla="*/ 5 h 1751249"/>
              <a:gd name="connsiteX4" fmla="*/ 4219751 w 8101747"/>
              <a:gd name="connsiteY4" fmla="*/ 1740645 h 1751249"/>
              <a:gd name="connsiteX5" fmla="*/ 3784594 w 8101747"/>
              <a:gd name="connsiteY5" fmla="*/ 1740641 h 1751249"/>
              <a:gd name="connsiteX0" fmla="*/ 4002172 w 8101747"/>
              <a:gd name="connsiteY0" fmla="*/ 1737762 h 1751249"/>
              <a:gd name="connsiteX1" fmla="*/ 7449007 w 8101747"/>
              <a:gd name="connsiteY1" fmla="*/ 435166 h 1751249"/>
              <a:gd name="connsiteX2" fmla="*/ 7231429 w 8101747"/>
              <a:gd name="connsiteY2" fmla="*/ 435164 h 1751249"/>
              <a:gd name="connsiteX3" fmla="*/ 7786765 w 8101747"/>
              <a:gd name="connsiteY3" fmla="*/ 5 h 1751249"/>
              <a:gd name="connsiteX4" fmla="*/ 8101747 w 8101747"/>
              <a:gd name="connsiteY4" fmla="*/ 435164 h 1751249"/>
              <a:gd name="connsiteX5" fmla="*/ 7884167 w 8101747"/>
              <a:gd name="connsiteY5" fmla="*/ 435164 h 1751249"/>
              <a:gd name="connsiteX6" fmla="*/ 4219753 w 8101747"/>
              <a:gd name="connsiteY6" fmla="*/ 1740639 h 1751249"/>
              <a:gd name="connsiteX7" fmla="*/ 3784594 w 8101747"/>
              <a:gd name="connsiteY7" fmla="*/ 1740641 h 1751249"/>
              <a:gd name="connsiteX8" fmla="*/ 2203198 w 8101747"/>
              <a:gd name="connsiteY8" fmla="*/ 1581399 h 1751249"/>
              <a:gd name="connsiteX9" fmla="*/ 4 w 8101747"/>
              <a:gd name="connsiteY9" fmla="*/ 0 h 1751249"/>
              <a:gd name="connsiteX10" fmla="*/ 3087606 w 8101747"/>
              <a:gd name="connsiteY10" fmla="*/ 763220 h 1751249"/>
              <a:gd name="connsiteX11" fmla="*/ 4219751 w 8101747"/>
              <a:gd name="connsiteY11" fmla="*/ 1740645 h 1751249"/>
              <a:gd name="connsiteX0" fmla="*/ 7786765 w 8101747"/>
              <a:gd name="connsiteY0" fmla="*/ 5 h 1819668"/>
              <a:gd name="connsiteX1" fmla="*/ 8101747 w 8101747"/>
              <a:gd name="connsiteY1" fmla="*/ 435164 h 1819668"/>
              <a:gd name="connsiteX2" fmla="*/ 7884167 w 8101747"/>
              <a:gd name="connsiteY2" fmla="*/ 435164 h 1819668"/>
              <a:gd name="connsiteX3" fmla="*/ 5501424 w 8101747"/>
              <a:gd name="connsiteY3" fmla="*/ 1637786 h 1819668"/>
              <a:gd name="connsiteX4" fmla="*/ 4002173 w 8101747"/>
              <a:gd name="connsiteY4" fmla="*/ 1737760 h 1819668"/>
              <a:gd name="connsiteX5" fmla="*/ 7449008 w 8101747"/>
              <a:gd name="connsiteY5" fmla="*/ 435164 h 1819668"/>
              <a:gd name="connsiteX6" fmla="*/ 7231429 w 8101747"/>
              <a:gd name="connsiteY6" fmla="*/ 435164 h 1819668"/>
              <a:gd name="connsiteX7" fmla="*/ 7786765 w 8101747"/>
              <a:gd name="connsiteY7" fmla="*/ 5 h 1819668"/>
              <a:gd name="connsiteX0" fmla="*/ 3784594 w 8101747"/>
              <a:gd name="connsiteY0" fmla="*/ 1740641 h 1819668"/>
              <a:gd name="connsiteX1" fmla="*/ 2203198 w 8101747"/>
              <a:gd name="connsiteY1" fmla="*/ 1581399 h 1819668"/>
              <a:gd name="connsiteX2" fmla="*/ 4 w 8101747"/>
              <a:gd name="connsiteY2" fmla="*/ 0 h 1819668"/>
              <a:gd name="connsiteX3" fmla="*/ 435162 w 8101747"/>
              <a:gd name="connsiteY3" fmla="*/ 5 h 1819668"/>
              <a:gd name="connsiteX4" fmla="*/ 4219751 w 8101747"/>
              <a:gd name="connsiteY4" fmla="*/ 1740645 h 1819668"/>
              <a:gd name="connsiteX5" fmla="*/ 3784594 w 8101747"/>
              <a:gd name="connsiteY5" fmla="*/ 1740641 h 1819668"/>
              <a:gd name="connsiteX0" fmla="*/ 4002172 w 8101747"/>
              <a:gd name="connsiteY0" fmla="*/ 1737762 h 1819668"/>
              <a:gd name="connsiteX1" fmla="*/ 7449007 w 8101747"/>
              <a:gd name="connsiteY1" fmla="*/ 435166 h 1819668"/>
              <a:gd name="connsiteX2" fmla="*/ 7231429 w 8101747"/>
              <a:gd name="connsiteY2" fmla="*/ 435164 h 1819668"/>
              <a:gd name="connsiteX3" fmla="*/ 7786765 w 8101747"/>
              <a:gd name="connsiteY3" fmla="*/ 5 h 1819668"/>
              <a:gd name="connsiteX4" fmla="*/ 8101747 w 8101747"/>
              <a:gd name="connsiteY4" fmla="*/ 435164 h 1819668"/>
              <a:gd name="connsiteX5" fmla="*/ 7884167 w 8101747"/>
              <a:gd name="connsiteY5" fmla="*/ 435164 h 1819668"/>
              <a:gd name="connsiteX6" fmla="*/ 4219753 w 8101747"/>
              <a:gd name="connsiteY6" fmla="*/ 1740639 h 1819668"/>
              <a:gd name="connsiteX7" fmla="*/ 3784594 w 8101747"/>
              <a:gd name="connsiteY7" fmla="*/ 1740641 h 1819668"/>
              <a:gd name="connsiteX8" fmla="*/ 2203198 w 8101747"/>
              <a:gd name="connsiteY8" fmla="*/ 1581399 h 1819668"/>
              <a:gd name="connsiteX9" fmla="*/ 2577310 w 8101747"/>
              <a:gd name="connsiteY9" fmla="*/ 1139893 h 1819668"/>
              <a:gd name="connsiteX10" fmla="*/ 3087606 w 8101747"/>
              <a:gd name="connsiteY10" fmla="*/ 763220 h 1819668"/>
              <a:gd name="connsiteX11" fmla="*/ 4219751 w 8101747"/>
              <a:gd name="connsiteY11" fmla="*/ 1740645 h 1819668"/>
              <a:gd name="connsiteX0" fmla="*/ 7786765 w 8101747"/>
              <a:gd name="connsiteY0" fmla="*/ 5 h 1819668"/>
              <a:gd name="connsiteX1" fmla="*/ 8101747 w 8101747"/>
              <a:gd name="connsiteY1" fmla="*/ 435164 h 1819668"/>
              <a:gd name="connsiteX2" fmla="*/ 7884167 w 8101747"/>
              <a:gd name="connsiteY2" fmla="*/ 435164 h 1819668"/>
              <a:gd name="connsiteX3" fmla="*/ 5501424 w 8101747"/>
              <a:gd name="connsiteY3" fmla="*/ 1637786 h 1819668"/>
              <a:gd name="connsiteX4" fmla="*/ 4002173 w 8101747"/>
              <a:gd name="connsiteY4" fmla="*/ 1737760 h 1819668"/>
              <a:gd name="connsiteX5" fmla="*/ 7449008 w 8101747"/>
              <a:gd name="connsiteY5" fmla="*/ 435164 h 1819668"/>
              <a:gd name="connsiteX6" fmla="*/ 7231429 w 8101747"/>
              <a:gd name="connsiteY6" fmla="*/ 435164 h 1819668"/>
              <a:gd name="connsiteX7" fmla="*/ 7786765 w 8101747"/>
              <a:gd name="connsiteY7" fmla="*/ 5 h 1819668"/>
              <a:gd name="connsiteX0" fmla="*/ 3784594 w 8101747"/>
              <a:gd name="connsiteY0" fmla="*/ 1740641 h 1819668"/>
              <a:gd name="connsiteX1" fmla="*/ 2203198 w 8101747"/>
              <a:gd name="connsiteY1" fmla="*/ 1581399 h 1819668"/>
              <a:gd name="connsiteX2" fmla="*/ 4 w 8101747"/>
              <a:gd name="connsiteY2" fmla="*/ 0 h 1819668"/>
              <a:gd name="connsiteX3" fmla="*/ 1131743 w 8101747"/>
              <a:gd name="connsiteY3" fmla="*/ 1217671 h 1819668"/>
              <a:gd name="connsiteX4" fmla="*/ 435162 w 8101747"/>
              <a:gd name="connsiteY4" fmla="*/ 5 h 1819668"/>
              <a:gd name="connsiteX5" fmla="*/ 4219751 w 8101747"/>
              <a:gd name="connsiteY5" fmla="*/ 1740645 h 1819668"/>
              <a:gd name="connsiteX6" fmla="*/ 3784594 w 8101747"/>
              <a:gd name="connsiteY6" fmla="*/ 1740641 h 1819668"/>
              <a:gd name="connsiteX0" fmla="*/ 4002172 w 8101747"/>
              <a:gd name="connsiteY0" fmla="*/ 1737762 h 1819668"/>
              <a:gd name="connsiteX1" fmla="*/ 7449007 w 8101747"/>
              <a:gd name="connsiteY1" fmla="*/ 435166 h 1819668"/>
              <a:gd name="connsiteX2" fmla="*/ 7231429 w 8101747"/>
              <a:gd name="connsiteY2" fmla="*/ 435164 h 1819668"/>
              <a:gd name="connsiteX3" fmla="*/ 7786765 w 8101747"/>
              <a:gd name="connsiteY3" fmla="*/ 5 h 1819668"/>
              <a:gd name="connsiteX4" fmla="*/ 8101747 w 8101747"/>
              <a:gd name="connsiteY4" fmla="*/ 435164 h 1819668"/>
              <a:gd name="connsiteX5" fmla="*/ 7884167 w 8101747"/>
              <a:gd name="connsiteY5" fmla="*/ 435164 h 1819668"/>
              <a:gd name="connsiteX6" fmla="*/ 4219753 w 8101747"/>
              <a:gd name="connsiteY6" fmla="*/ 1740639 h 1819668"/>
              <a:gd name="connsiteX7" fmla="*/ 3784594 w 8101747"/>
              <a:gd name="connsiteY7" fmla="*/ 1740641 h 1819668"/>
              <a:gd name="connsiteX8" fmla="*/ 2203198 w 8101747"/>
              <a:gd name="connsiteY8" fmla="*/ 1581399 h 1819668"/>
              <a:gd name="connsiteX9" fmla="*/ 2577310 w 8101747"/>
              <a:gd name="connsiteY9" fmla="*/ 1139893 h 1819668"/>
              <a:gd name="connsiteX10" fmla="*/ 3087606 w 8101747"/>
              <a:gd name="connsiteY10" fmla="*/ 763220 h 1819668"/>
              <a:gd name="connsiteX11" fmla="*/ 4219751 w 8101747"/>
              <a:gd name="connsiteY11" fmla="*/ 1740645 h 1819668"/>
              <a:gd name="connsiteX0" fmla="*/ 7351608 w 7666590"/>
              <a:gd name="connsiteY0" fmla="*/ 0 h 2014353"/>
              <a:gd name="connsiteX1" fmla="*/ 7666590 w 7666590"/>
              <a:gd name="connsiteY1" fmla="*/ 435159 h 2014353"/>
              <a:gd name="connsiteX2" fmla="*/ 7449010 w 7666590"/>
              <a:gd name="connsiteY2" fmla="*/ 435159 h 2014353"/>
              <a:gd name="connsiteX3" fmla="*/ 5066267 w 7666590"/>
              <a:gd name="connsiteY3" fmla="*/ 1637781 h 2014353"/>
              <a:gd name="connsiteX4" fmla="*/ 3567016 w 7666590"/>
              <a:gd name="connsiteY4" fmla="*/ 1737755 h 2014353"/>
              <a:gd name="connsiteX5" fmla="*/ 7013851 w 7666590"/>
              <a:gd name="connsiteY5" fmla="*/ 435159 h 2014353"/>
              <a:gd name="connsiteX6" fmla="*/ 6796272 w 7666590"/>
              <a:gd name="connsiteY6" fmla="*/ 435159 h 2014353"/>
              <a:gd name="connsiteX7" fmla="*/ 7351608 w 7666590"/>
              <a:gd name="connsiteY7" fmla="*/ 0 h 2014353"/>
              <a:gd name="connsiteX0" fmla="*/ 3349437 w 7666590"/>
              <a:gd name="connsiteY0" fmla="*/ 1740636 h 2014353"/>
              <a:gd name="connsiteX1" fmla="*/ 1768041 w 7666590"/>
              <a:gd name="connsiteY1" fmla="*/ 1581394 h 2014353"/>
              <a:gd name="connsiteX2" fmla="*/ 1691839 w 7666590"/>
              <a:gd name="connsiteY2" fmla="*/ 1334578 h 2014353"/>
              <a:gd name="connsiteX3" fmla="*/ 696586 w 7666590"/>
              <a:gd name="connsiteY3" fmla="*/ 1217666 h 2014353"/>
              <a:gd name="connsiteX4" fmla="*/ 5 w 7666590"/>
              <a:gd name="connsiteY4" fmla="*/ 0 h 2014353"/>
              <a:gd name="connsiteX5" fmla="*/ 3784594 w 7666590"/>
              <a:gd name="connsiteY5" fmla="*/ 1740640 h 2014353"/>
              <a:gd name="connsiteX6" fmla="*/ 3349437 w 7666590"/>
              <a:gd name="connsiteY6" fmla="*/ 1740636 h 2014353"/>
              <a:gd name="connsiteX0" fmla="*/ 3567015 w 7666590"/>
              <a:gd name="connsiteY0" fmla="*/ 1737757 h 2014353"/>
              <a:gd name="connsiteX1" fmla="*/ 7013850 w 7666590"/>
              <a:gd name="connsiteY1" fmla="*/ 435161 h 2014353"/>
              <a:gd name="connsiteX2" fmla="*/ 6796272 w 7666590"/>
              <a:gd name="connsiteY2" fmla="*/ 435159 h 2014353"/>
              <a:gd name="connsiteX3" fmla="*/ 7351608 w 7666590"/>
              <a:gd name="connsiteY3" fmla="*/ 0 h 2014353"/>
              <a:gd name="connsiteX4" fmla="*/ 7666590 w 7666590"/>
              <a:gd name="connsiteY4" fmla="*/ 435159 h 2014353"/>
              <a:gd name="connsiteX5" fmla="*/ 7449010 w 7666590"/>
              <a:gd name="connsiteY5" fmla="*/ 435159 h 2014353"/>
              <a:gd name="connsiteX6" fmla="*/ 3784596 w 7666590"/>
              <a:gd name="connsiteY6" fmla="*/ 1740634 h 2014353"/>
              <a:gd name="connsiteX7" fmla="*/ 3349437 w 7666590"/>
              <a:gd name="connsiteY7" fmla="*/ 1740636 h 2014353"/>
              <a:gd name="connsiteX8" fmla="*/ 1768041 w 7666590"/>
              <a:gd name="connsiteY8" fmla="*/ 1581394 h 2014353"/>
              <a:gd name="connsiteX9" fmla="*/ 2142153 w 7666590"/>
              <a:gd name="connsiteY9" fmla="*/ 1139888 h 2014353"/>
              <a:gd name="connsiteX10" fmla="*/ 2652449 w 7666590"/>
              <a:gd name="connsiteY10" fmla="*/ 763215 h 2014353"/>
              <a:gd name="connsiteX11" fmla="*/ 3784594 w 7666590"/>
              <a:gd name="connsiteY11" fmla="*/ 1740640 h 2014353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1266589 w 7241340"/>
              <a:gd name="connsiteY2" fmla="*/ 1334578 h 2689446"/>
              <a:gd name="connsiteX3" fmla="*/ 271336 w 7241340"/>
              <a:gd name="connsiteY3" fmla="*/ 1217666 h 2689446"/>
              <a:gd name="connsiteX4" fmla="*/ 2898187 w 7241340"/>
              <a:gd name="connsiteY4" fmla="*/ 1728118 h 2689446"/>
              <a:gd name="connsiteX5" fmla="*/ 3359344 w 7241340"/>
              <a:gd name="connsiteY5" fmla="*/ 1740640 h 2689446"/>
              <a:gd name="connsiteX6" fmla="*/ 2924187 w 7241340"/>
              <a:gd name="connsiteY6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1266589 w 7241340"/>
              <a:gd name="connsiteY2" fmla="*/ 1334578 h 2689446"/>
              <a:gd name="connsiteX3" fmla="*/ 1217253 w 7241340"/>
              <a:gd name="connsiteY3" fmla="*/ 1368544 h 2689446"/>
              <a:gd name="connsiteX4" fmla="*/ 2898187 w 7241340"/>
              <a:gd name="connsiteY4" fmla="*/ 1728118 h 2689446"/>
              <a:gd name="connsiteX5" fmla="*/ 3359344 w 7241340"/>
              <a:gd name="connsiteY5" fmla="*/ 1740640 h 2689446"/>
              <a:gd name="connsiteX6" fmla="*/ 2924187 w 7241340"/>
              <a:gd name="connsiteY6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2931617 w 7241340"/>
              <a:gd name="connsiteY2" fmla="*/ 1724935 h 2689446"/>
              <a:gd name="connsiteX3" fmla="*/ 1266589 w 7241340"/>
              <a:gd name="connsiteY3" fmla="*/ 1334578 h 2689446"/>
              <a:gd name="connsiteX4" fmla="*/ 1217253 w 7241340"/>
              <a:gd name="connsiteY4" fmla="*/ 1368544 h 2689446"/>
              <a:gd name="connsiteX5" fmla="*/ 2898187 w 7241340"/>
              <a:gd name="connsiteY5" fmla="*/ 1728118 h 2689446"/>
              <a:gd name="connsiteX6" fmla="*/ 3359344 w 7241340"/>
              <a:gd name="connsiteY6" fmla="*/ 1740640 h 2689446"/>
              <a:gd name="connsiteX7" fmla="*/ 2924187 w 7241340"/>
              <a:gd name="connsiteY7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2931617 w 7241340"/>
              <a:gd name="connsiteY2" fmla="*/ 1724935 h 2689446"/>
              <a:gd name="connsiteX3" fmla="*/ 1266589 w 7241340"/>
              <a:gd name="connsiteY3" fmla="*/ 1334578 h 2689446"/>
              <a:gd name="connsiteX4" fmla="*/ 2852844 w 7241340"/>
              <a:gd name="connsiteY4" fmla="*/ 1758743 h 2689446"/>
              <a:gd name="connsiteX5" fmla="*/ 2898187 w 7241340"/>
              <a:gd name="connsiteY5" fmla="*/ 1728118 h 2689446"/>
              <a:gd name="connsiteX6" fmla="*/ 3359344 w 7241340"/>
              <a:gd name="connsiteY6" fmla="*/ 1740640 h 2689446"/>
              <a:gd name="connsiteX7" fmla="*/ 2924187 w 7241340"/>
              <a:gd name="connsiteY7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2931617 w 7241340"/>
              <a:gd name="connsiteY2" fmla="*/ 1724935 h 2689446"/>
              <a:gd name="connsiteX3" fmla="*/ 2903387 w 7241340"/>
              <a:gd name="connsiteY3" fmla="*/ 1714212 h 2689446"/>
              <a:gd name="connsiteX4" fmla="*/ 2852844 w 7241340"/>
              <a:gd name="connsiteY4" fmla="*/ 1758743 h 2689446"/>
              <a:gd name="connsiteX5" fmla="*/ 2898187 w 7241340"/>
              <a:gd name="connsiteY5" fmla="*/ 1728118 h 2689446"/>
              <a:gd name="connsiteX6" fmla="*/ 3359344 w 7241340"/>
              <a:gd name="connsiteY6" fmla="*/ 1740640 h 2689446"/>
              <a:gd name="connsiteX7" fmla="*/ 2924187 w 7241340"/>
              <a:gd name="connsiteY7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5932696 w 6247678"/>
              <a:gd name="connsiteY0" fmla="*/ 0 h 2689446"/>
              <a:gd name="connsiteX1" fmla="*/ 6247678 w 6247678"/>
              <a:gd name="connsiteY1" fmla="*/ 435159 h 2689446"/>
              <a:gd name="connsiteX2" fmla="*/ 6030098 w 6247678"/>
              <a:gd name="connsiteY2" fmla="*/ 435159 h 2689446"/>
              <a:gd name="connsiteX3" fmla="*/ 3647355 w 6247678"/>
              <a:gd name="connsiteY3" fmla="*/ 1637781 h 2689446"/>
              <a:gd name="connsiteX4" fmla="*/ 2148104 w 6247678"/>
              <a:gd name="connsiteY4" fmla="*/ 1737755 h 2689446"/>
              <a:gd name="connsiteX5" fmla="*/ 5594939 w 6247678"/>
              <a:gd name="connsiteY5" fmla="*/ 435159 h 2689446"/>
              <a:gd name="connsiteX6" fmla="*/ 5377360 w 6247678"/>
              <a:gd name="connsiteY6" fmla="*/ 435159 h 2689446"/>
              <a:gd name="connsiteX7" fmla="*/ 5932696 w 6247678"/>
              <a:gd name="connsiteY7" fmla="*/ 0 h 2689446"/>
              <a:gd name="connsiteX0" fmla="*/ 1930525 w 6247678"/>
              <a:gd name="connsiteY0" fmla="*/ 1740636 h 2689446"/>
              <a:gd name="connsiteX1" fmla="*/ 349129 w 6247678"/>
              <a:gd name="connsiteY1" fmla="*/ 1581394 h 2689446"/>
              <a:gd name="connsiteX2" fmla="*/ 1937955 w 6247678"/>
              <a:gd name="connsiteY2" fmla="*/ 1724935 h 2689446"/>
              <a:gd name="connsiteX3" fmla="*/ 1909725 w 6247678"/>
              <a:gd name="connsiteY3" fmla="*/ 1714212 h 2689446"/>
              <a:gd name="connsiteX4" fmla="*/ 1859182 w 6247678"/>
              <a:gd name="connsiteY4" fmla="*/ 1758743 h 2689446"/>
              <a:gd name="connsiteX5" fmla="*/ 1904525 w 6247678"/>
              <a:gd name="connsiteY5" fmla="*/ 1728118 h 2689446"/>
              <a:gd name="connsiteX6" fmla="*/ 2365682 w 6247678"/>
              <a:gd name="connsiteY6" fmla="*/ 1740640 h 2689446"/>
              <a:gd name="connsiteX7" fmla="*/ 1930525 w 6247678"/>
              <a:gd name="connsiteY7" fmla="*/ 1740636 h 2689446"/>
              <a:gd name="connsiteX0" fmla="*/ 2148103 w 6247678"/>
              <a:gd name="connsiteY0" fmla="*/ 1737757 h 2689446"/>
              <a:gd name="connsiteX1" fmla="*/ 5594938 w 6247678"/>
              <a:gd name="connsiteY1" fmla="*/ 435161 h 2689446"/>
              <a:gd name="connsiteX2" fmla="*/ 5377360 w 6247678"/>
              <a:gd name="connsiteY2" fmla="*/ 435159 h 2689446"/>
              <a:gd name="connsiteX3" fmla="*/ 5932696 w 6247678"/>
              <a:gd name="connsiteY3" fmla="*/ 0 h 2689446"/>
              <a:gd name="connsiteX4" fmla="*/ 6247678 w 6247678"/>
              <a:gd name="connsiteY4" fmla="*/ 435159 h 2689446"/>
              <a:gd name="connsiteX5" fmla="*/ 6030098 w 6247678"/>
              <a:gd name="connsiteY5" fmla="*/ 435159 h 2689446"/>
              <a:gd name="connsiteX6" fmla="*/ 2365684 w 6247678"/>
              <a:gd name="connsiteY6" fmla="*/ 1740634 h 2689446"/>
              <a:gd name="connsiteX7" fmla="*/ 1930525 w 6247678"/>
              <a:gd name="connsiteY7" fmla="*/ 1740636 h 2689446"/>
              <a:gd name="connsiteX8" fmla="*/ 349129 w 6247678"/>
              <a:gd name="connsiteY8" fmla="*/ 1581394 h 2689446"/>
              <a:gd name="connsiteX9" fmla="*/ 1868538 w 6247678"/>
              <a:gd name="connsiteY9" fmla="*/ 1770513 h 2689446"/>
              <a:gd name="connsiteX10" fmla="*/ 723241 w 6247678"/>
              <a:gd name="connsiteY10" fmla="*/ 1139888 h 2689446"/>
              <a:gd name="connsiteX11" fmla="*/ 1233537 w 6247678"/>
              <a:gd name="connsiteY11" fmla="*/ 763215 h 2689446"/>
              <a:gd name="connsiteX12" fmla="*/ 2365682 w 6247678"/>
              <a:gd name="connsiteY12" fmla="*/ 1740640 h 2689446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73622 w 5972171"/>
              <a:gd name="connsiteY1" fmla="*/ 1581394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447734 w 5972171"/>
              <a:gd name="connsiteY10" fmla="*/ 1139888 h 2689446"/>
              <a:gd name="connsiteX11" fmla="*/ 958030 w 5972171"/>
              <a:gd name="connsiteY11" fmla="*/ 763215 h 2689446"/>
              <a:gd name="connsiteX12" fmla="*/ 2090175 w 5972171"/>
              <a:gd name="connsiteY12" fmla="*/ 1740640 h 2689446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1598436 w 5972171"/>
              <a:gd name="connsiteY1" fmla="*/ 1723498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447734 w 5972171"/>
              <a:gd name="connsiteY10" fmla="*/ 1139888 h 2689446"/>
              <a:gd name="connsiteX11" fmla="*/ 958030 w 5972171"/>
              <a:gd name="connsiteY11" fmla="*/ 763215 h 2689446"/>
              <a:gd name="connsiteX12" fmla="*/ 2090175 w 5972171"/>
              <a:gd name="connsiteY12" fmla="*/ 1740640 h 2689446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1598436 w 5972171"/>
              <a:gd name="connsiteY1" fmla="*/ 1723498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1618828 w 5972171"/>
              <a:gd name="connsiteY10" fmla="*/ 1755263 h 2689446"/>
              <a:gd name="connsiteX11" fmla="*/ 958030 w 5972171"/>
              <a:gd name="connsiteY11" fmla="*/ 763215 h 2689446"/>
              <a:gd name="connsiteX12" fmla="*/ 2090175 w 5972171"/>
              <a:gd name="connsiteY12" fmla="*/ 1740640 h 2689446"/>
              <a:gd name="connsiteX0" fmla="*/ 5657189 w 5972171"/>
              <a:gd name="connsiteY0" fmla="*/ 0 h 2691860"/>
              <a:gd name="connsiteX1" fmla="*/ 5972171 w 5972171"/>
              <a:gd name="connsiteY1" fmla="*/ 435159 h 2691860"/>
              <a:gd name="connsiteX2" fmla="*/ 5754591 w 5972171"/>
              <a:gd name="connsiteY2" fmla="*/ 435159 h 2691860"/>
              <a:gd name="connsiteX3" fmla="*/ 3371848 w 5972171"/>
              <a:gd name="connsiteY3" fmla="*/ 1637781 h 2691860"/>
              <a:gd name="connsiteX4" fmla="*/ 1872597 w 5972171"/>
              <a:gd name="connsiteY4" fmla="*/ 1737755 h 2691860"/>
              <a:gd name="connsiteX5" fmla="*/ 5319432 w 5972171"/>
              <a:gd name="connsiteY5" fmla="*/ 435159 h 2691860"/>
              <a:gd name="connsiteX6" fmla="*/ 5101853 w 5972171"/>
              <a:gd name="connsiteY6" fmla="*/ 435159 h 2691860"/>
              <a:gd name="connsiteX7" fmla="*/ 5657189 w 5972171"/>
              <a:gd name="connsiteY7" fmla="*/ 0 h 2691860"/>
              <a:gd name="connsiteX0" fmla="*/ 1655018 w 5972171"/>
              <a:gd name="connsiteY0" fmla="*/ 1740636 h 2691860"/>
              <a:gd name="connsiteX1" fmla="*/ 1598436 w 5972171"/>
              <a:gd name="connsiteY1" fmla="*/ 1723498 h 2691860"/>
              <a:gd name="connsiteX2" fmla="*/ 1662448 w 5972171"/>
              <a:gd name="connsiteY2" fmla="*/ 1724935 h 2691860"/>
              <a:gd name="connsiteX3" fmla="*/ 1634218 w 5972171"/>
              <a:gd name="connsiteY3" fmla="*/ 1714212 h 2691860"/>
              <a:gd name="connsiteX4" fmla="*/ 1583675 w 5972171"/>
              <a:gd name="connsiteY4" fmla="*/ 1758743 h 2691860"/>
              <a:gd name="connsiteX5" fmla="*/ 1629018 w 5972171"/>
              <a:gd name="connsiteY5" fmla="*/ 1728118 h 2691860"/>
              <a:gd name="connsiteX6" fmla="*/ 2090175 w 5972171"/>
              <a:gd name="connsiteY6" fmla="*/ 1740640 h 2691860"/>
              <a:gd name="connsiteX7" fmla="*/ 1655018 w 5972171"/>
              <a:gd name="connsiteY7" fmla="*/ 1740636 h 2691860"/>
              <a:gd name="connsiteX0" fmla="*/ 1872596 w 5972171"/>
              <a:gd name="connsiteY0" fmla="*/ 1737757 h 2691860"/>
              <a:gd name="connsiteX1" fmla="*/ 5319431 w 5972171"/>
              <a:gd name="connsiteY1" fmla="*/ 435161 h 2691860"/>
              <a:gd name="connsiteX2" fmla="*/ 5101853 w 5972171"/>
              <a:gd name="connsiteY2" fmla="*/ 435159 h 2691860"/>
              <a:gd name="connsiteX3" fmla="*/ 5657189 w 5972171"/>
              <a:gd name="connsiteY3" fmla="*/ 0 h 2691860"/>
              <a:gd name="connsiteX4" fmla="*/ 5972171 w 5972171"/>
              <a:gd name="connsiteY4" fmla="*/ 435159 h 2691860"/>
              <a:gd name="connsiteX5" fmla="*/ 5754591 w 5972171"/>
              <a:gd name="connsiteY5" fmla="*/ 435159 h 2691860"/>
              <a:gd name="connsiteX6" fmla="*/ 2090177 w 5972171"/>
              <a:gd name="connsiteY6" fmla="*/ 1740634 h 2691860"/>
              <a:gd name="connsiteX7" fmla="*/ 1655018 w 5972171"/>
              <a:gd name="connsiteY7" fmla="*/ 1740636 h 2691860"/>
              <a:gd name="connsiteX8" fmla="*/ 1628920 w 5972171"/>
              <a:gd name="connsiteY8" fmla="*/ 1737684 h 2691860"/>
              <a:gd name="connsiteX9" fmla="*/ 1593031 w 5972171"/>
              <a:gd name="connsiteY9" fmla="*/ 1770513 h 2691860"/>
              <a:gd name="connsiteX10" fmla="*/ 1618828 w 5972171"/>
              <a:gd name="connsiteY10" fmla="*/ 1755263 h 2691860"/>
              <a:gd name="connsiteX11" fmla="*/ 1650144 w 5972171"/>
              <a:gd name="connsiteY11" fmla="*/ 1730532 h 2691860"/>
              <a:gd name="connsiteX12" fmla="*/ 2090175 w 5972171"/>
              <a:gd name="connsiteY12" fmla="*/ 1740640 h 2691860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1598436 w 5972171"/>
              <a:gd name="connsiteY1" fmla="*/ 1723498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1618828 w 5972171"/>
              <a:gd name="connsiteY10" fmla="*/ 1755263 h 2689446"/>
              <a:gd name="connsiteX11" fmla="*/ 1650144 w 5972171"/>
              <a:gd name="connsiteY11" fmla="*/ 1730532 h 2689446"/>
              <a:gd name="connsiteX12" fmla="*/ 1638907 w 5972171"/>
              <a:gd name="connsiteY12" fmla="*/ 1743650 h 2689446"/>
              <a:gd name="connsiteX13" fmla="*/ 2090175 w 5972171"/>
              <a:gd name="connsiteY13" fmla="*/ 1740640 h 2689446"/>
              <a:gd name="connsiteX0" fmla="*/ 4548105 w 4863087"/>
              <a:gd name="connsiteY0" fmla="*/ 0 h 1875520"/>
              <a:gd name="connsiteX1" fmla="*/ 4863087 w 4863087"/>
              <a:gd name="connsiteY1" fmla="*/ 435159 h 1875520"/>
              <a:gd name="connsiteX2" fmla="*/ 4645507 w 4863087"/>
              <a:gd name="connsiteY2" fmla="*/ 435159 h 1875520"/>
              <a:gd name="connsiteX3" fmla="*/ 2262764 w 4863087"/>
              <a:gd name="connsiteY3" fmla="*/ 1637781 h 1875520"/>
              <a:gd name="connsiteX4" fmla="*/ 763513 w 4863087"/>
              <a:gd name="connsiteY4" fmla="*/ 1737755 h 1875520"/>
              <a:gd name="connsiteX5" fmla="*/ 4210348 w 4863087"/>
              <a:gd name="connsiteY5" fmla="*/ 435159 h 1875520"/>
              <a:gd name="connsiteX6" fmla="*/ 3992769 w 4863087"/>
              <a:gd name="connsiteY6" fmla="*/ 435159 h 1875520"/>
              <a:gd name="connsiteX7" fmla="*/ 4548105 w 4863087"/>
              <a:gd name="connsiteY7" fmla="*/ 0 h 1875520"/>
              <a:gd name="connsiteX0" fmla="*/ 545934 w 4863087"/>
              <a:gd name="connsiteY0" fmla="*/ 1740636 h 1875520"/>
              <a:gd name="connsiteX1" fmla="*/ 489352 w 4863087"/>
              <a:gd name="connsiteY1" fmla="*/ 1723498 h 1875520"/>
              <a:gd name="connsiteX2" fmla="*/ 553364 w 4863087"/>
              <a:gd name="connsiteY2" fmla="*/ 1724935 h 1875520"/>
              <a:gd name="connsiteX3" fmla="*/ 525134 w 4863087"/>
              <a:gd name="connsiteY3" fmla="*/ 1714212 h 1875520"/>
              <a:gd name="connsiteX4" fmla="*/ 474591 w 4863087"/>
              <a:gd name="connsiteY4" fmla="*/ 1758743 h 1875520"/>
              <a:gd name="connsiteX5" fmla="*/ 519934 w 4863087"/>
              <a:gd name="connsiteY5" fmla="*/ 1728118 h 1875520"/>
              <a:gd name="connsiteX6" fmla="*/ 519260 w 4863087"/>
              <a:gd name="connsiteY6" fmla="*/ 1742443 h 1875520"/>
              <a:gd name="connsiteX7" fmla="*/ 981091 w 4863087"/>
              <a:gd name="connsiteY7" fmla="*/ 1740640 h 1875520"/>
              <a:gd name="connsiteX8" fmla="*/ 545934 w 4863087"/>
              <a:gd name="connsiteY8" fmla="*/ 1740636 h 1875520"/>
              <a:gd name="connsiteX0" fmla="*/ 763512 w 4863087"/>
              <a:gd name="connsiteY0" fmla="*/ 1737757 h 1875520"/>
              <a:gd name="connsiteX1" fmla="*/ 4210347 w 4863087"/>
              <a:gd name="connsiteY1" fmla="*/ 435161 h 1875520"/>
              <a:gd name="connsiteX2" fmla="*/ 3992769 w 4863087"/>
              <a:gd name="connsiteY2" fmla="*/ 435159 h 1875520"/>
              <a:gd name="connsiteX3" fmla="*/ 4548105 w 4863087"/>
              <a:gd name="connsiteY3" fmla="*/ 0 h 1875520"/>
              <a:gd name="connsiteX4" fmla="*/ 4863087 w 4863087"/>
              <a:gd name="connsiteY4" fmla="*/ 435159 h 1875520"/>
              <a:gd name="connsiteX5" fmla="*/ 4645507 w 4863087"/>
              <a:gd name="connsiteY5" fmla="*/ 435159 h 1875520"/>
              <a:gd name="connsiteX6" fmla="*/ 981093 w 4863087"/>
              <a:gd name="connsiteY6" fmla="*/ 1740634 h 1875520"/>
              <a:gd name="connsiteX7" fmla="*/ 545934 w 4863087"/>
              <a:gd name="connsiteY7" fmla="*/ 1740636 h 1875520"/>
              <a:gd name="connsiteX8" fmla="*/ 519836 w 4863087"/>
              <a:gd name="connsiteY8" fmla="*/ 1737684 h 1875520"/>
              <a:gd name="connsiteX9" fmla="*/ 483947 w 4863087"/>
              <a:gd name="connsiteY9" fmla="*/ 1770513 h 1875520"/>
              <a:gd name="connsiteX10" fmla="*/ 509744 w 4863087"/>
              <a:gd name="connsiteY10" fmla="*/ 1755263 h 1875520"/>
              <a:gd name="connsiteX11" fmla="*/ 541060 w 4863087"/>
              <a:gd name="connsiteY11" fmla="*/ 1730532 h 1875520"/>
              <a:gd name="connsiteX12" fmla="*/ 529823 w 4863087"/>
              <a:gd name="connsiteY12" fmla="*/ 1743650 h 1875520"/>
              <a:gd name="connsiteX13" fmla="*/ 981091 w 4863087"/>
              <a:gd name="connsiteY13" fmla="*/ 1740640 h 1875520"/>
              <a:gd name="connsiteX0" fmla="*/ 4548105 w 4863087"/>
              <a:gd name="connsiteY0" fmla="*/ 0 h 1842603"/>
              <a:gd name="connsiteX1" fmla="*/ 4863087 w 4863087"/>
              <a:gd name="connsiteY1" fmla="*/ 435159 h 1842603"/>
              <a:gd name="connsiteX2" fmla="*/ 4645507 w 4863087"/>
              <a:gd name="connsiteY2" fmla="*/ 435159 h 1842603"/>
              <a:gd name="connsiteX3" fmla="*/ 2262764 w 4863087"/>
              <a:gd name="connsiteY3" fmla="*/ 1637781 h 1842603"/>
              <a:gd name="connsiteX4" fmla="*/ 763513 w 4863087"/>
              <a:gd name="connsiteY4" fmla="*/ 1737755 h 1842603"/>
              <a:gd name="connsiteX5" fmla="*/ 4210348 w 4863087"/>
              <a:gd name="connsiteY5" fmla="*/ 435159 h 1842603"/>
              <a:gd name="connsiteX6" fmla="*/ 3992769 w 4863087"/>
              <a:gd name="connsiteY6" fmla="*/ 435159 h 1842603"/>
              <a:gd name="connsiteX7" fmla="*/ 4548105 w 4863087"/>
              <a:gd name="connsiteY7" fmla="*/ 0 h 1842603"/>
              <a:gd name="connsiteX0" fmla="*/ 545934 w 4863087"/>
              <a:gd name="connsiteY0" fmla="*/ 1740636 h 1842603"/>
              <a:gd name="connsiteX1" fmla="*/ 489352 w 4863087"/>
              <a:gd name="connsiteY1" fmla="*/ 1723498 h 1842603"/>
              <a:gd name="connsiteX2" fmla="*/ 553364 w 4863087"/>
              <a:gd name="connsiteY2" fmla="*/ 1724935 h 1842603"/>
              <a:gd name="connsiteX3" fmla="*/ 525134 w 4863087"/>
              <a:gd name="connsiteY3" fmla="*/ 1714212 h 1842603"/>
              <a:gd name="connsiteX4" fmla="*/ 474591 w 4863087"/>
              <a:gd name="connsiteY4" fmla="*/ 1758743 h 1842603"/>
              <a:gd name="connsiteX5" fmla="*/ 519934 w 4863087"/>
              <a:gd name="connsiteY5" fmla="*/ 1728118 h 1842603"/>
              <a:gd name="connsiteX6" fmla="*/ 519260 w 4863087"/>
              <a:gd name="connsiteY6" fmla="*/ 1742443 h 1842603"/>
              <a:gd name="connsiteX7" fmla="*/ 981091 w 4863087"/>
              <a:gd name="connsiteY7" fmla="*/ 1740640 h 1842603"/>
              <a:gd name="connsiteX8" fmla="*/ 545934 w 4863087"/>
              <a:gd name="connsiteY8" fmla="*/ 1740636 h 1842603"/>
              <a:gd name="connsiteX0" fmla="*/ 763512 w 4863087"/>
              <a:gd name="connsiteY0" fmla="*/ 1737757 h 1842603"/>
              <a:gd name="connsiteX1" fmla="*/ 4210347 w 4863087"/>
              <a:gd name="connsiteY1" fmla="*/ 435161 h 1842603"/>
              <a:gd name="connsiteX2" fmla="*/ 3992769 w 4863087"/>
              <a:gd name="connsiteY2" fmla="*/ 435159 h 1842603"/>
              <a:gd name="connsiteX3" fmla="*/ 4548105 w 4863087"/>
              <a:gd name="connsiteY3" fmla="*/ 0 h 1842603"/>
              <a:gd name="connsiteX4" fmla="*/ 4863087 w 4863087"/>
              <a:gd name="connsiteY4" fmla="*/ 435159 h 1842603"/>
              <a:gd name="connsiteX5" fmla="*/ 4645507 w 4863087"/>
              <a:gd name="connsiteY5" fmla="*/ 435159 h 1842603"/>
              <a:gd name="connsiteX6" fmla="*/ 981093 w 4863087"/>
              <a:gd name="connsiteY6" fmla="*/ 1740634 h 1842603"/>
              <a:gd name="connsiteX7" fmla="*/ 545934 w 4863087"/>
              <a:gd name="connsiteY7" fmla="*/ 1740636 h 1842603"/>
              <a:gd name="connsiteX8" fmla="*/ 519836 w 4863087"/>
              <a:gd name="connsiteY8" fmla="*/ 1737684 h 1842603"/>
              <a:gd name="connsiteX9" fmla="*/ 483947 w 4863087"/>
              <a:gd name="connsiteY9" fmla="*/ 1770513 h 1842603"/>
              <a:gd name="connsiteX10" fmla="*/ 522539 w 4863087"/>
              <a:gd name="connsiteY10" fmla="*/ 1736501 h 1842603"/>
              <a:gd name="connsiteX11" fmla="*/ 509744 w 4863087"/>
              <a:gd name="connsiteY11" fmla="*/ 1755263 h 1842603"/>
              <a:gd name="connsiteX12" fmla="*/ 541060 w 4863087"/>
              <a:gd name="connsiteY12" fmla="*/ 1730532 h 1842603"/>
              <a:gd name="connsiteX13" fmla="*/ 529823 w 4863087"/>
              <a:gd name="connsiteY13" fmla="*/ 1743650 h 1842603"/>
              <a:gd name="connsiteX14" fmla="*/ 981091 w 4863087"/>
              <a:gd name="connsiteY14" fmla="*/ 1740640 h 1842603"/>
              <a:gd name="connsiteX0" fmla="*/ 4548105 w 4863087"/>
              <a:gd name="connsiteY0" fmla="*/ 0 h 1828417"/>
              <a:gd name="connsiteX1" fmla="*/ 4863087 w 4863087"/>
              <a:gd name="connsiteY1" fmla="*/ 435159 h 1828417"/>
              <a:gd name="connsiteX2" fmla="*/ 4645507 w 4863087"/>
              <a:gd name="connsiteY2" fmla="*/ 435159 h 1828417"/>
              <a:gd name="connsiteX3" fmla="*/ 2262764 w 4863087"/>
              <a:gd name="connsiteY3" fmla="*/ 1637781 h 1828417"/>
              <a:gd name="connsiteX4" fmla="*/ 763513 w 4863087"/>
              <a:gd name="connsiteY4" fmla="*/ 1737755 h 1828417"/>
              <a:gd name="connsiteX5" fmla="*/ 4210348 w 4863087"/>
              <a:gd name="connsiteY5" fmla="*/ 435159 h 1828417"/>
              <a:gd name="connsiteX6" fmla="*/ 3992769 w 4863087"/>
              <a:gd name="connsiteY6" fmla="*/ 435159 h 1828417"/>
              <a:gd name="connsiteX7" fmla="*/ 4548105 w 4863087"/>
              <a:gd name="connsiteY7" fmla="*/ 0 h 1828417"/>
              <a:gd name="connsiteX0" fmla="*/ 545934 w 4863087"/>
              <a:gd name="connsiteY0" fmla="*/ 1740636 h 1828417"/>
              <a:gd name="connsiteX1" fmla="*/ 489352 w 4863087"/>
              <a:gd name="connsiteY1" fmla="*/ 1723498 h 1828417"/>
              <a:gd name="connsiteX2" fmla="*/ 553364 w 4863087"/>
              <a:gd name="connsiteY2" fmla="*/ 1724935 h 1828417"/>
              <a:gd name="connsiteX3" fmla="*/ 525134 w 4863087"/>
              <a:gd name="connsiteY3" fmla="*/ 1714212 h 1828417"/>
              <a:gd name="connsiteX4" fmla="*/ 474591 w 4863087"/>
              <a:gd name="connsiteY4" fmla="*/ 1758743 h 1828417"/>
              <a:gd name="connsiteX5" fmla="*/ 519934 w 4863087"/>
              <a:gd name="connsiteY5" fmla="*/ 1728118 h 1828417"/>
              <a:gd name="connsiteX6" fmla="*/ 519260 w 4863087"/>
              <a:gd name="connsiteY6" fmla="*/ 1742443 h 1828417"/>
              <a:gd name="connsiteX7" fmla="*/ 981091 w 4863087"/>
              <a:gd name="connsiteY7" fmla="*/ 1740640 h 1828417"/>
              <a:gd name="connsiteX8" fmla="*/ 545934 w 4863087"/>
              <a:gd name="connsiteY8" fmla="*/ 1740636 h 1828417"/>
              <a:gd name="connsiteX0" fmla="*/ 763512 w 4863087"/>
              <a:gd name="connsiteY0" fmla="*/ 1737757 h 1828417"/>
              <a:gd name="connsiteX1" fmla="*/ 4210347 w 4863087"/>
              <a:gd name="connsiteY1" fmla="*/ 435161 h 1828417"/>
              <a:gd name="connsiteX2" fmla="*/ 3992769 w 4863087"/>
              <a:gd name="connsiteY2" fmla="*/ 435159 h 1828417"/>
              <a:gd name="connsiteX3" fmla="*/ 4548105 w 4863087"/>
              <a:gd name="connsiteY3" fmla="*/ 0 h 1828417"/>
              <a:gd name="connsiteX4" fmla="*/ 4863087 w 4863087"/>
              <a:gd name="connsiteY4" fmla="*/ 435159 h 1828417"/>
              <a:gd name="connsiteX5" fmla="*/ 4645507 w 4863087"/>
              <a:gd name="connsiteY5" fmla="*/ 435159 h 1828417"/>
              <a:gd name="connsiteX6" fmla="*/ 981093 w 4863087"/>
              <a:gd name="connsiteY6" fmla="*/ 1740634 h 1828417"/>
              <a:gd name="connsiteX7" fmla="*/ 545934 w 4863087"/>
              <a:gd name="connsiteY7" fmla="*/ 1740636 h 1828417"/>
              <a:gd name="connsiteX8" fmla="*/ 525333 w 4863087"/>
              <a:gd name="connsiteY8" fmla="*/ 1740016 h 1828417"/>
              <a:gd name="connsiteX9" fmla="*/ 519836 w 4863087"/>
              <a:gd name="connsiteY9" fmla="*/ 1737684 h 1828417"/>
              <a:gd name="connsiteX10" fmla="*/ 483947 w 4863087"/>
              <a:gd name="connsiteY10" fmla="*/ 1770513 h 1828417"/>
              <a:gd name="connsiteX11" fmla="*/ 522539 w 4863087"/>
              <a:gd name="connsiteY11" fmla="*/ 1736501 h 1828417"/>
              <a:gd name="connsiteX12" fmla="*/ 509744 w 4863087"/>
              <a:gd name="connsiteY12" fmla="*/ 1755263 h 1828417"/>
              <a:gd name="connsiteX13" fmla="*/ 541060 w 4863087"/>
              <a:gd name="connsiteY13" fmla="*/ 1730532 h 1828417"/>
              <a:gd name="connsiteX14" fmla="*/ 529823 w 4863087"/>
              <a:gd name="connsiteY14" fmla="*/ 1743650 h 1828417"/>
              <a:gd name="connsiteX15" fmla="*/ 981091 w 4863087"/>
              <a:gd name="connsiteY15" fmla="*/ 1740640 h 1828417"/>
              <a:gd name="connsiteX0" fmla="*/ 4548105 w 4863087"/>
              <a:gd name="connsiteY0" fmla="*/ 0 h 1828417"/>
              <a:gd name="connsiteX1" fmla="*/ 4863087 w 4863087"/>
              <a:gd name="connsiteY1" fmla="*/ 435159 h 1828417"/>
              <a:gd name="connsiteX2" fmla="*/ 4645507 w 4863087"/>
              <a:gd name="connsiteY2" fmla="*/ 435159 h 1828417"/>
              <a:gd name="connsiteX3" fmla="*/ 2262764 w 4863087"/>
              <a:gd name="connsiteY3" fmla="*/ 1637781 h 1828417"/>
              <a:gd name="connsiteX4" fmla="*/ 763513 w 4863087"/>
              <a:gd name="connsiteY4" fmla="*/ 1737755 h 1828417"/>
              <a:gd name="connsiteX5" fmla="*/ 4210348 w 4863087"/>
              <a:gd name="connsiteY5" fmla="*/ 435159 h 1828417"/>
              <a:gd name="connsiteX6" fmla="*/ 3992769 w 4863087"/>
              <a:gd name="connsiteY6" fmla="*/ 435159 h 1828417"/>
              <a:gd name="connsiteX7" fmla="*/ 4548105 w 4863087"/>
              <a:gd name="connsiteY7" fmla="*/ 0 h 1828417"/>
              <a:gd name="connsiteX0" fmla="*/ 545934 w 4863087"/>
              <a:gd name="connsiteY0" fmla="*/ 1740636 h 1828417"/>
              <a:gd name="connsiteX1" fmla="*/ 489352 w 4863087"/>
              <a:gd name="connsiteY1" fmla="*/ 1723498 h 1828417"/>
              <a:gd name="connsiteX2" fmla="*/ 553364 w 4863087"/>
              <a:gd name="connsiteY2" fmla="*/ 1724935 h 1828417"/>
              <a:gd name="connsiteX3" fmla="*/ 525134 w 4863087"/>
              <a:gd name="connsiteY3" fmla="*/ 1714212 h 1828417"/>
              <a:gd name="connsiteX4" fmla="*/ 474591 w 4863087"/>
              <a:gd name="connsiteY4" fmla="*/ 1758743 h 1828417"/>
              <a:gd name="connsiteX5" fmla="*/ 519934 w 4863087"/>
              <a:gd name="connsiteY5" fmla="*/ 1728118 h 1828417"/>
              <a:gd name="connsiteX6" fmla="*/ 519260 w 4863087"/>
              <a:gd name="connsiteY6" fmla="*/ 1742443 h 1828417"/>
              <a:gd name="connsiteX7" fmla="*/ 981091 w 4863087"/>
              <a:gd name="connsiteY7" fmla="*/ 1740640 h 1828417"/>
              <a:gd name="connsiteX8" fmla="*/ 545934 w 4863087"/>
              <a:gd name="connsiteY8" fmla="*/ 1740636 h 1828417"/>
              <a:gd name="connsiteX0" fmla="*/ 763512 w 4863087"/>
              <a:gd name="connsiteY0" fmla="*/ 1737757 h 1828417"/>
              <a:gd name="connsiteX1" fmla="*/ 4210347 w 4863087"/>
              <a:gd name="connsiteY1" fmla="*/ 435161 h 1828417"/>
              <a:gd name="connsiteX2" fmla="*/ 3992769 w 4863087"/>
              <a:gd name="connsiteY2" fmla="*/ 435159 h 1828417"/>
              <a:gd name="connsiteX3" fmla="*/ 4548105 w 4863087"/>
              <a:gd name="connsiteY3" fmla="*/ 0 h 1828417"/>
              <a:gd name="connsiteX4" fmla="*/ 4863087 w 4863087"/>
              <a:gd name="connsiteY4" fmla="*/ 435159 h 1828417"/>
              <a:gd name="connsiteX5" fmla="*/ 4645507 w 4863087"/>
              <a:gd name="connsiteY5" fmla="*/ 435159 h 1828417"/>
              <a:gd name="connsiteX6" fmla="*/ 981093 w 4863087"/>
              <a:gd name="connsiteY6" fmla="*/ 1740634 h 1828417"/>
              <a:gd name="connsiteX7" fmla="*/ 545934 w 4863087"/>
              <a:gd name="connsiteY7" fmla="*/ 1740636 h 1828417"/>
              <a:gd name="connsiteX8" fmla="*/ 525333 w 4863087"/>
              <a:gd name="connsiteY8" fmla="*/ 1740016 h 1828417"/>
              <a:gd name="connsiteX9" fmla="*/ 519836 w 4863087"/>
              <a:gd name="connsiteY9" fmla="*/ 1737684 h 1828417"/>
              <a:gd name="connsiteX10" fmla="*/ 529929 w 4863087"/>
              <a:gd name="connsiteY10" fmla="*/ 1727758 h 1828417"/>
              <a:gd name="connsiteX11" fmla="*/ 483947 w 4863087"/>
              <a:gd name="connsiteY11" fmla="*/ 1770513 h 1828417"/>
              <a:gd name="connsiteX12" fmla="*/ 522539 w 4863087"/>
              <a:gd name="connsiteY12" fmla="*/ 1736501 h 1828417"/>
              <a:gd name="connsiteX13" fmla="*/ 509744 w 4863087"/>
              <a:gd name="connsiteY13" fmla="*/ 1755263 h 1828417"/>
              <a:gd name="connsiteX14" fmla="*/ 541060 w 4863087"/>
              <a:gd name="connsiteY14" fmla="*/ 1730532 h 1828417"/>
              <a:gd name="connsiteX15" fmla="*/ 529823 w 4863087"/>
              <a:gd name="connsiteY15" fmla="*/ 1743650 h 1828417"/>
              <a:gd name="connsiteX16" fmla="*/ 981091 w 4863087"/>
              <a:gd name="connsiteY16" fmla="*/ 1740640 h 1828417"/>
              <a:gd name="connsiteX0" fmla="*/ 4117961 w 4432943"/>
              <a:gd name="connsiteY0" fmla="*/ 0 h 1800553"/>
              <a:gd name="connsiteX1" fmla="*/ 4432943 w 4432943"/>
              <a:gd name="connsiteY1" fmla="*/ 435159 h 1800553"/>
              <a:gd name="connsiteX2" fmla="*/ 4215363 w 4432943"/>
              <a:gd name="connsiteY2" fmla="*/ 435159 h 1800553"/>
              <a:gd name="connsiteX3" fmla="*/ 1832620 w 4432943"/>
              <a:gd name="connsiteY3" fmla="*/ 1637781 h 1800553"/>
              <a:gd name="connsiteX4" fmla="*/ 333369 w 4432943"/>
              <a:gd name="connsiteY4" fmla="*/ 1737755 h 1800553"/>
              <a:gd name="connsiteX5" fmla="*/ 3780204 w 4432943"/>
              <a:gd name="connsiteY5" fmla="*/ 435159 h 1800553"/>
              <a:gd name="connsiteX6" fmla="*/ 3562625 w 4432943"/>
              <a:gd name="connsiteY6" fmla="*/ 435159 h 1800553"/>
              <a:gd name="connsiteX7" fmla="*/ 4117961 w 4432943"/>
              <a:gd name="connsiteY7" fmla="*/ 0 h 1800553"/>
              <a:gd name="connsiteX0" fmla="*/ 115790 w 4432943"/>
              <a:gd name="connsiteY0" fmla="*/ 1740636 h 1800553"/>
              <a:gd name="connsiteX1" fmla="*/ 100146 w 4432943"/>
              <a:gd name="connsiteY1" fmla="*/ 1724604 h 1800553"/>
              <a:gd name="connsiteX2" fmla="*/ 59208 w 4432943"/>
              <a:gd name="connsiteY2" fmla="*/ 1723498 h 1800553"/>
              <a:gd name="connsiteX3" fmla="*/ 123220 w 4432943"/>
              <a:gd name="connsiteY3" fmla="*/ 1724935 h 1800553"/>
              <a:gd name="connsiteX4" fmla="*/ 94990 w 4432943"/>
              <a:gd name="connsiteY4" fmla="*/ 1714212 h 1800553"/>
              <a:gd name="connsiteX5" fmla="*/ 44447 w 4432943"/>
              <a:gd name="connsiteY5" fmla="*/ 1758743 h 1800553"/>
              <a:gd name="connsiteX6" fmla="*/ 89790 w 4432943"/>
              <a:gd name="connsiteY6" fmla="*/ 1728118 h 1800553"/>
              <a:gd name="connsiteX7" fmla="*/ 89116 w 4432943"/>
              <a:gd name="connsiteY7" fmla="*/ 1742443 h 1800553"/>
              <a:gd name="connsiteX8" fmla="*/ 550947 w 4432943"/>
              <a:gd name="connsiteY8" fmla="*/ 1740640 h 1800553"/>
              <a:gd name="connsiteX9" fmla="*/ 115790 w 4432943"/>
              <a:gd name="connsiteY9" fmla="*/ 1740636 h 1800553"/>
              <a:gd name="connsiteX0" fmla="*/ 333368 w 4432943"/>
              <a:gd name="connsiteY0" fmla="*/ 1737757 h 1800553"/>
              <a:gd name="connsiteX1" fmla="*/ 3780203 w 4432943"/>
              <a:gd name="connsiteY1" fmla="*/ 435161 h 1800553"/>
              <a:gd name="connsiteX2" fmla="*/ 3562625 w 4432943"/>
              <a:gd name="connsiteY2" fmla="*/ 435159 h 1800553"/>
              <a:gd name="connsiteX3" fmla="*/ 4117961 w 4432943"/>
              <a:gd name="connsiteY3" fmla="*/ 0 h 1800553"/>
              <a:gd name="connsiteX4" fmla="*/ 4432943 w 4432943"/>
              <a:gd name="connsiteY4" fmla="*/ 435159 h 1800553"/>
              <a:gd name="connsiteX5" fmla="*/ 4215363 w 4432943"/>
              <a:gd name="connsiteY5" fmla="*/ 435159 h 1800553"/>
              <a:gd name="connsiteX6" fmla="*/ 550949 w 4432943"/>
              <a:gd name="connsiteY6" fmla="*/ 1740634 h 1800553"/>
              <a:gd name="connsiteX7" fmla="*/ 115790 w 4432943"/>
              <a:gd name="connsiteY7" fmla="*/ 1740636 h 1800553"/>
              <a:gd name="connsiteX8" fmla="*/ 95189 w 4432943"/>
              <a:gd name="connsiteY8" fmla="*/ 1740016 h 1800553"/>
              <a:gd name="connsiteX9" fmla="*/ 89692 w 4432943"/>
              <a:gd name="connsiteY9" fmla="*/ 1737684 h 1800553"/>
              <a:gd name="connsiteX10" fmla="*/ 99785 w 4432943"/>
              <a:gd name="connsiteY10" fmla="*/ 1727758 h 1800553"/>
              <a:gd name="connsiteX11" fmla="*/ 53803 w 4432943"/>
              <a:gd name="connsiteY11" fmla="*/ 1770513 h 1800553"/>
              <a:gd name="connsiteX12" fmla="*/ 92395 w 4432943"/>
              <a:gd name="connsiteY12" fmla="*/ 1736501 h 1800553"/>
              <a:gd name="connsiteX13" fmla="*/ 79600 w 4432943"/>
              <a:gd name="connsiteY13" fmla="*/ 1755263 h 1800553"/>
              <a:gd name="connsiteX14" fmla="*/ 110916 w 4432943"/>
              <a:gd name="connsiteY14" fmla="*/ 1730532 h 1800553"/>
              <a:gd name="connsiteX15" fmla="*/ 99679 w 4432943"/>
              <a:gd name="connsiteY15" fmla="*/ 1743650 h 1800553"/>
              <a:gd name="connsiteX16" fmla="*/ 550947 w 4432943"/>
              <a:gd name="connsiteY16" fmla="*/ 1740640 h 1800553"/>
              <a:gd name="connsiteX0" fmla="*/ 4117961 w 4432943"/>
              <a:gd name="connsiteY0" fmla="*/ 0 h 1800553"/>
              <a:gd name="connsiteX1" fmla="*/ 4432943 w 4432943"/>
              <a:gd name="connsiteY1" fmla="*/ 435159 h 1800553"/>
              <a:gd name="connsiteX2" fmla="*/ 4215363 w 4432943"/>
              <a:gd name="connsiteY2" fmla="*/ 435159 h 1800553"/>
              <a:gd name="connsiteX3" fmla="*/ 1832620 w 4432943"/>
              <a:gd name="connsiteY3" fmla="*/ 1637781 h 1800553"/>
              <a:gd name="connsiteX4" fmla="*/ 333369 w 4432943"/>
              <a:gd name="connsiteY4" fmla="*/ 1737755 h 1800553"/>
              <a:gd name="connsiteX5" fmla="*/ 3780204 w 4432943"/>
              <a:gd name="connsiteY5" fmla="*/ 435159 h 1800553"/>
              <a:gd name="connsiteX6" fmla="*/ 3562625 w 4432943"/>
              <a:gd name="connsiteY6" fmla="*/ 435159 h 1800553"/>
              <a:gd name="connsiteX7" fmla="*/ 4117961 w 4432943"/>
              <a:gd name="connsiteY7" fmla="*/ 0 h 1800553"/>
              <a:gd name="connsiteX0" fmla="*/ 115790 w 4432943"/>
              <a:gd name="connsiteY0" fmla="*/ 1740636 h 1800553"/>
              <a:gd name="connsiteX1" fmla="*/ 100146 w 4432943"/>
              <a:gd name="connsiteY1" fmla="*/ 1724604 h 1800553"/>
              <a:gd name="connsiteX2" fmla="*/ 59208 w 4432943"/>
              <a:gd name="connsiteY2" fmla="*/ 1723498 h 1800553"/>
              <a:gd name="connsiteX3" fmla="*/ 123220 w 4432943"/>
              <a:gd name="connsiteY3" fmla="*/ 1724935 h 1800553"/>
              <a:gd name="connsiteX4" fmla="*/ 94990 w 4432943"/>
              <a:gd name="connsiteY4" fmla="*/ 1714212 h 1800553"/>
              <a:gd name="connsiteX5" fmla="*/ 44447 w 4432943"/>
              <a:gd name="connsiteY5" fmla="*/ 1758743 h 1800553"/>
              <a:gd name="connsiteX6" fmla="*/ 89790 w 4432943"/>
              <a:gd name="connsiteY6" fmla="*/ 1728118 h 1800553"/>
              <a:gd name="connsiteX7" fmla="*/ 89116 w 4432943"/>
              <a:gd name="connsiteY7" fmla="*/ 1742443 h 1800553"/>
              <a:gd name="connsiteX8" fmla="*/ 550947 w 4432943"/>
              <a:gd name="connsiteY8" fmla="*/ 1740640 h 1800553"/>
              <a:gd name="connsiteX9" fmla="*/ 115790 w 4432943"/>
              <a:gd name="connsiteY9" fmla="*/ 1740636 h 1800553"/>
              <a:gd name="connsiteX0" fmla="*/ 333368 w 4432943"/>
              <a:gd name="connsiteY0" fmla="*/ 1737757 h 1800553"/>
              <a:gd name="connsiteX1" fmla="*/ 3780203 w 4432943"/>
              <a:gd name="connsiteY1" fmla="*/ 435161 h 1800553"/>
              <a:gd name="connsiteX2" fmla="*/ 3562625 w 4432943"/>
              <a:gd name="connsiteY2" fmla="*/ 435159 h 1800553"/>
              <a:gd name="connsiteX3" fmla="*/ 4117961 w 4432943"/>
              <a:gd name="connsiteY3" fmla="*/ 0 h 1800553"/>
              <a:gd name="connsiteX4" fmla="*/ 4432943 w 4432943"/>
              <a:gd name="connsiteY4" fmla="*/ 435159 h 1800553"/>
              <a:gd name="connsiteX5" fmla="*/ 4215363 w 4432943"/>
              <a:gd name="connsiteY5" fmla="*/ 435159 h 1800553"/>
              <a:gd name="connsiteX6" fmla="*/ 550949 w 4432943"/>
              <a:gd name="connsiteY6" fmla="*/ 1740634 h 1800553"/>
              <a:gd name="connsiteX7" fmla="*/ 115790 w 4432943"/>
              <a:gd name="connsiteY7" fmla="*/ 1740636 h 1800553"/>
              <a:gd name="connsiteX8" fmla="*/ 95189 w 4432943"/>
              <a:gd name="connsiteY8" fmla="*/ 1740016 h 1800553"/>
              <a:gd name="connsiteX9" fmla="*/ 89692 w 4432943"/>
              <a:gd name="connsiteY9" fmla="*/ 1737684 h 1800553"/>
              <a:gd name="connsiteX10" fmla="*/ 99785 w 4432943"/>
              <a:gd name="connsiteY10" fmla="*/ 1727758 h 1800553"/>
              <a:gd name="connsiteX11" fmla="*/ 105085 w 4432943"/>
              <a:gd name="connsiteY11" fmla="*/ 1741220 h 1800553"/>
              <a:gd name="connsiteX12" fmla="*/ 92395 w 4432943"/>
              <a:gd name="connsiteY12" fmla="*/ 1736501 h 1800553"/>
              <a:gd name="connsiteX13" fmla="*/ 79600 w 4432943"/>
              <a:gd name="connsiteY13" fmla="*/ 1755263 h 1800553"/>
              <a:gd name="connsiteX14" fmla="*/ 110916 w 4432943"/>
              <a:gd name="connsiteY14" fmla="*/ 1730532 h 1800553"/>
              <a:gd name="connsiteX15" fmla="*/ 99679 w 4432943"/>
              <a:gd name="connsiteY15" fmla="*/ 1743650 h 1800553"/>
              <a:gd name="connsiteX16" fmla="*/ 550947 w 4432943"/>
              <a:gd name="connsiteY16" fmla="*/ 1740640 h 1800553"/>
              <a:gd name="connsiteX0" fmla="*/ 4117961 w 4432943"/>
              <a:gd name="connsiteY0" fmla="*/ 0 h 1800553"/>
              <a:gd name="connsiteX1" fmla="*/ 4432943 w 4432943"/>
              <a:gd name="connsiteY1" fmla="*/ 435159 h 1800553"/>
              <a:gd name="connsiteX2" fmla="*/ 4215363 w 4432943"/>
              <a:gd name="connsiteY2" fmla="*/ 435159 h 1800553"/>
              <a:gd name="connsiteX3" fmla="*/ 1832620 w 4432943"/>
              <a:gd name="connsiteY3" fmla="*/ 1637781 h 1800553"/>
              <a:gd name="connsiteX4" fmla="*/ 333369 w 4432943"/>
              <a:gd name="connsiteY4" fmla="*/ 1737755 h 1800553"/>
              <a:gd name="connsiteX5" fmla="*/ 3780204 w 4432943"/>
              <a:gd name="connsiteY5" fmla="*/ 435159 h 1800553"/>
              <a:gd name="connsiteX6" fmla="*/ 3562625 w 4432943"/>
              <a:gd name="connsiteY6" fmla="*/ 435159 h 1800553"/>
              <a:gd name="connsiteX7" fmla="*/ 4117961 w 4432943"/>
              <a:gd name="connsiteY7" fmla="*/ 0 h 1800553"/>
              <a:gd name="connsiteX0" fmla="*/ 115790 w 4432943"/>
              <a:gd name="connsiteY0" fmla="*/ 1740636 h 1800553"/>
              <a:gd name="connsiteX1" fmla="*/ 100146 w 4432943"/>
              <a:gd name="connsiteY1" fmla="*/ 1724604 h 1800553"/>
              <a:gd name="connsiteX2" fmla="*/ 59208 w 4432943"/>
              <a:gd name="connsiteY2" fmla="*/ 1723498 h 1800553"/>
              <a:gd name="connsiteX3" fmla="*/ 123220 w 4432943"/>
              <a:gd name="connsiteY3" fmla="*/ 1724935 h 1800553"/>
              <a:gd name="connsiteX4" fmla="*/ 94990 w 4432943"/>
              <a:gd name="connsiteY4" fmla="*/ 1714212 h 1800553"/>
              <a:gd name="connsiteX5" fmla="*/ 107626 w 4432943"/>
              <a:gd name="connsiteY5" fmla="*/ 1737200 h 1800553"/>
              <a:gd name="connsiteX6" fmla="*/ 89790 w 4432943"/>
              <a:gd name="connsiteY6" fmla="*/ 1728118 h 1800553"/>
              <a:gd name="connsiteX7" fmla="*/ 89116 w 4432943"/>
              <a:gd name="connsiteY7" fmla="*/ 1742443 h 1800553"/>
              <a:gd name="connsiteX8" fmla="*/ 550947 w 4432943"/>
              <a:gd name="connsiteY8" fmla="*/ 1740640 h 1800553"/>
              <a:gd name="connsiteX9" fmla="*/ 115790 w 4432943"/>
              <a:gd name="connsiteY9" fmla="*/ 1740636 h 1800553"/>
              <a:gd name="connsiteX0" fmla="*/ 333368 w 4432943"/>
              <a:gd name="connsiteY0" fmla="*/ 1737757 h 1800553"/>
              <a:gd name="connsiteX1" fmla="*/ 3780203 w 4432943"/>
              <a:gd name="connsiteY1" fmla="*/ 435161 h 1800553"/>
              <a:gd name="connsiteX2" fmla="*/ 3562625 w 4432943"/>
              <a:gd name="connsiteY2" fmla="*/ 435159 h 1800553"/>
              <a:gd name="connsiteX3" fmla="*/ 4117961 w 4432943"/>
              <a:gd name="connsiteY3" fmla="*/ 0 h 1800553"/>
              <a:gd name="connsiteX4" fmla="*/ 4432943 w 4432943"/>
              <a:gd name="connsiteY4" fmla="*/ 435159 h 1800553"/>
              <a:gd name="connsiteX5" fmla="*/ 4215363 w 4432943"/>
              <a:gd name="connsiteY5" fmla="*/ 435159 h 1800553"/>
              <a:gd name="connsiteX6" fmla="*/ 550949 w 4432943"/>
              <a:gd name="connsiteY6" fmla="*/ 1740634 h 1800553"/>
              <a:gd name="connsiteX7" fmla="*/ 115790 w 4432943"/>
              <a:gd name="connsiteY7" fmla="*/ 1740636 h 1800553"/>
              <a:gd name="connsiteX8" fmla="*/ 95189 w 4432943"/>
              <a:gd name="connsiteY8" fmla="*/ 1740016 h 1800553"/>
              <a:gd name="connsiteX9" fmla="*/ 89692 w 4432943"/>
              <a:gd name="connsiteY9" fmla="*/ 1737684 h 1800553"/>
              <a:gd name="connsiteX10" fmla="*/ 99785 w 4432943"/>
              <a:gd name="connsiteY10" fmla="*/ 1727758 h 1800553"/>
              <a:gd name="connsiteX11" fmla="*/ 105085 w 4432943"/>
              <a:gd name="connsiteY11" fmla="*/ 1741220 h 1800553"/>
              <a:gd name="connsiteX12" fmla="*/ 92395 w 4432943"/>
              <a:gd name="connsiteY12" fmla="*/ 1736501 h 1800553"/>
              <a:gd name="connsiteX13" fmla="*/ 79600 w 4432943"/>
              <a:gd name="connsiteY13" fmla="*/ 1755263 h 1800553"/>
              <a:gd name="connsiteX14" fmla="*/ 110916 w 4432943"/>
              <a:gd name="connsiteY14" fmla="*/ 1730532 h 1800553"/>
              <a:gd name="connsiteX15" fmla="*/ 99679 w 4432943"/>
              <a:gd name="connsiteY15" fmla="*/ 1743650 h 1800553"/>
              <a:gd name="connsiteX16" fmla="*/ 550947 w 4432943"/>
              <a:gd name="connsiteY16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49834 w 4423569"/>
              <a:gd name="connsiteY2" fmla="*/ 1723498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70226 w 4423569"/>
              <a:gd name="connsiteY13" fmla="*/ 1755263 h 1800553"/>
              <a:gd name="connsiteX14" fmla="*/ 101542 w 4423569"/>
              <a:gd name="connsiteY14" fmla="*/ 1730532 h 1800553"/>
              <a:gd name="connsiteX15" fmla="*/ 90305 w 4423569"/>
              <a:gd name="connsiteY15" fmla="*/ 1743650 h 1800553"/>
              <a:gd name="connsiteX16" fmla="*/ 541573 w 4423569"/>
              <a:gd name="connsiteY16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49834 w 4423569"/>
              <a:gd name="connsiteY2" fmla="*/ 1723498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70226 w 4423569"/>
              <a:gd name="connsiteY13" fmla="*/ 1755263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49834 w 4423569"/>
              <a:gd name="connsiteY2" fmla="*/ 1723498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305 w 4423569"/>
              <a:gd name="connsiteY17" fmla="*/ 1743650 h 1800553"/>
              <a:gd name="connsiteX18" fmla="*/ 541573 w 4423569"/>
              <a:gd name="connsiteY18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0305 w 4423569"/>
              <a:gd name="connsiteY18" fmla="*/ 1743650 h 1800553"/>
              <a:gd name="connsiteX19" fmla="*/ 541573 w 4423569"/>
              <a:gd name="connsiteY19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8793 w 4423569"/>
              <a:gd name="connsiteY18" fmla="*/ 1738303 h 1800553"/>
              <a:gd name="connsiteX19" fmla="*/ 90305 w 4423569"/>
              <a:gd name="connsiteY19" fmla="*/ 1743650 h 1800553"/>
              <a:gd name="connsiteX20" fmla="*/ 541573 w 4423569"/>
              <a:gd name="connsiteY20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90771 w 4423569"/>
              <a:gd name="connsiteY8" fmla="*/ 1724604 h 1800553"/>
              <a:gd name="connsiteX9" fmla="*/ 79742 w 4423569"/>
              <a:gd name="connsiteY9" fmla="*/ 1742443 h 1800553"/>
              <a:gd name="connsiteX10" fmla="*/ 541573 w 4423569"/>
              <a:gd name="connsiteY10" fmla="*/ 1740640 h 1800553"/>
              <a:gd name="connsiteX11" fmla="*/ 106416 w 4423569"/>
              <a:gd name="connsiteY11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8793 w 4423569"/>
              <a:gd name="connsiteY18" fmla="*/ 1738303 h 1800553"/>
              <a:gd name="connsiteX19" fmla="*/ 90305 w 4423569"/>
              <a:gd name="connsiteY19" fmla="*/ 1743650 h 1800553"/>
              <a:gd name="connsiteX20" fmla="*/ 541573 w 4423569"/>
              <a:gd name="connsiteY20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90771 w 4423569"/>
              <a:gd name="connsiteY8" fmla="*/ 1724604 h 1800553"/>
              <a:gd name="connsiteX9" fmla="*/ 86175 w 4423569"/>
              <a:gd name="connsiteY9" fmla="*/ 1736861 h 1800553"/>
              <a:gd name="connsiteX10" fmla="*/ 79742 w 4423569"/>
              <a:gd name="connsiteY10" fmla="*/ 1742443 h 1800553"/>
              <a:gd name="connsiteX11" fmla="*/ 541573 w 4423569"/>
              <a:gd name="connsiteY11" fmla="*/ 1740640 h 1800553"/>
              <a:gd name="connsiteX12" fmla="*/ 106416 w 4423569"/>
              <a:gd name="connsiteY12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8793 w 4423569"/>
              <a:gd name="connsiteY18" fmla="*/ 1738303 h 1800553"/>
              <a:gd name="connsiteX19" fmla="*/ 90305 w 4423569"/>
              <a:gd name="connsiteY19" fmla="*/ 1743650 h 1800553"/>
              <a:gd name="connsiteX20" fmla="*/ 541573 w 4423569"/>
              <a:gd name="connsiteY20" fmla="*/ 1740640 h 1800553"/>
              <a:gd name="connsiteX0" fmla="*/ 4108587 w 4423569"/>
              <a:gd name="connsiteY0" fmla="*/ 0 h 1795826"/>
              <a:gd name="connsiteX1" fmla="*/ 4423569 w 4423569"/>
              <a:gd name="connsiteY1" fmla="*/ 435159 h 1795826"/>
              <a:gd name="connsiteX2" fmla="*/ 4205989 w 4423569"/>
              <a:gd name="connsiteY2" fmla="*/ 435159 h 1795826"/>
              <a:gd name="connsiteX3" fmla="*/ 1823246 w 4423569"/>
              <a:gd name="connsiteY3" fmla="*/ 1637781 h 1795826"/>
              <a:gd name="connsiteX4" fmla="*/ 323995 w 4423569"/>
              <a:gd name="connsiteY4" fmla="*/ 1737755 h 1795826"/>
              <a:gd name="connsiteX5" fmla="*/ 3770830 w 4423569"/>
              <a:gd name="connsiteY5" fmla="*/ 435159 h 1795826"/>
              <a:gd name="connsiteX6" fmla="*/ 3553251 w 4423569"/>
              <a:gd name="connsiteY6" fmla="*/ 435159 h 1795826"/>
              <a:gd name="connsiteX7" fmla="*/ 4108587 w 4423569"/>
              <a:gd name="connsiteY7" fmla="*/ 0 h 1795826"/>
              <a:gd name="connsiteX0" fmla="*/ 106416 w 4423569"/>
              <a:gd name="connsiteY0" fmla="*/ 1740636 h 1795826"/>
              <a:gd name="connsiteX1" fmla="*/ 90772 w 4423569"/>
              <a:gd name="connsiteY1" fmla="*/ 1724604 h 1795826"/>
              <a:gd name="connsiteX2" fmla="*/ 97151 w 4423569"/>
              <a:gd name="connsiteY2" fmla="*/ 1728904 h 1795826"/>
              <a:gd name="connsiteX3" fmla="*/ 113846 w 4423569"/>
              <a:gd name="connsiteY3" fmla="*/ 1724935 h 1795826"/>
              <a:gd name="connsiteX4" fmla="*/ 85616 w 4423569"/>
              <a:gd name="connsiteY4" fmla="*/ 1714212 h 1795826"/>
              <a:gd name="connsiteX5" fmla="*/ 98252 w 4423569"/>
              <a:gd name="connsiteY5" fmla="*/ 1737200 h 1795826"/>
              <a:gd name="connsiteX6" fmla="*/ 80416 w 4423569"/>
              <a:gd name="connsiteY6" fmla="*/ 1728118 h 1795826"/>
              <a:gd name="connsiteX7" fmla="*/ 96359 w 4423569"/>
              <a:gd name="connsiteY7" fmla="*/ 1731634 h 1795826"/>
              <a:gd name="connsiteX8" fmla="*/ 90771 w 4423569"/>
              <a:gd name="connsiteY8" fmla="*/ 1724604 h 1795826"/>
              <a:gd name="connsiteX9" fmla="*/ 86175 w 4423569"/>
              <a:gd name="connsiteY9" fmla="*/ 1736861 h 1795826"/>
              <a:gd name="connsiteX10" fmla="*/ 79742 w 4423569"/>
              <a:gd name="connsiteY10" fmla="*/ 1742443 h 1795826"/>
              <a:gd name="connsiteX11" fmla="*/ 541573 w 4423569"/>
              <a:gd name="connsiteY11" fmla="*/ 1740640 h 1795826"/>
              <a:gd name="connsiteX12" fmla="*/ 106416 w 4423569"/>
              <a:gd name="connsiteY12" fmla="*/ 1740636 h 1795826"/>
              <a:gd name="connsiteX0" fmla="*/ 323994 w 4423569"/>
              <a:gd name="connsiteY0" fmla="*/ 1737757 h 1795826"/>
              <a:gd name="connsiteX1" fmla="*/ 3770829 w 4423569"/>
              <a:gd name="connsiteY1" fmla="*/ 435161 h 1795826"/>
              <a:gd name="connsiteX2" fmla="*/ 3553251 w 4423569"/>
              <a:gd name="connsiteY2" fmla="*/ 435159 h 1795826"/>
              <a:gd name="connsiteX3" fmla="*/ 4108587 w 4423569"/>
              <a:gd name="connsiteY3" fmla="*/ 0 h 1795826"/>
              <a:gd name="connsiteX4" fmla="*/ 4423569 w 4423569"/>
              <a:gd name="connsiteY4" fmla="*/ 435159 h 1795826"/>
              <a:gd name="connsiteX5" fmla="*/ 4205989 w 4423569"/>
              <a:gd name="connsiteY5" fmla="*/ 435159 h 1795826"/>
              <a:gd name="connsiteX6" fmla="*/ 541575 w 4423569"/>
              <a:gd name="connsiteY6" fmla="*/ 1740634 h 1795826"/>
              <a:gd name="connsiteX7" fmla="*/ 106416 w 4423569"/>
              <a:gd name="connsiteY7" fmla="*/ 1740636 h 1795826"/>
              <a:gd name="connsiteX8" fmla="*/ 85815 w 4423569"/>
              <a:gd name="connsiteY8" fmla="*/ 1740016 h 1795826"/>
              <a:gd name="connsiteX9" fmla="*/ 80318 w 4423569"/>
              <a:gd name="connsiteY9" fmla="*/ 1737684 h 1795826"/>
              <a:gd name="connsiteX10" fmla="*/ 90411 w 4423569"/>
              <a:gd name="connsiteY10" fmla="*/ 1727758 h 1795826"/>
              <a:gd name="connsiteX11" fmla="*/ 95711 w 4423569"/>
              <a:gd name="connsiteY11" fmla="*/ 1741220 h 1795826"/>
              <a:gd name="connsiteX12" fmla="*/ 83021 w 4423569"/>
              <a:gd name="connsiteY12" fmla="*/ 1736501 h 1795826"/>
              <a:gd name="connsiteX13" fmla="*/ 95551 w 4423569"/>
              <a:gd name="connsiteY13" fmla="*/ 1729396 h 1795826"/>
              <a:gd name="connsiteX14" fmla="*/ 101542 w 4423569"/>
              <a:gd name="connsiteY14" fmla="*/ 1730532 h 1795826"/>
              <a:gd name="connsiteX15" fmla="*/ 90771 w 4423569"/>
              <a:gd name="connsiteY15" fmla="*/ 1724604 h 1795826"/>
              <a:gd name="connsiteX16" fmla="*/ 86535 w 4423569"/>
              <a:gd name="connsiteY16" fmla="*/ 1733707 h 1795826"/>
              <a:gd name="connsiteX17" fmla="*/ 90050 w 4423569"/>
              <a:gd name="connsiteY17" fmla="*/ 1730913 h 1795826"/>
              <a:gd name="connsiteX18" fmla="*/ 98793 w 4423569"/>
              <a:gd name="connsiteY18" fmla="*/ 1738303 h 1795826"/>
              <a:gd name="connsiteX19" fmla="*/ 90305 w 4423569"/>
              <a:gd name="connsiteY19" fmla="*/ 1743650 h 1795826"/>
              <a:gd name="connsiteX20" fmla="*/ 335107 w 4423569"/>
              <a:gd name="connsiteY20" fmla="*/ 1739737 h 1795826"/>
              <a:gd name="connsiteX21" fmla="*/ 541573 w 4423569"/>
              <a:gd name="connsiteY21" fmla="*/ 1740640 h 1795826"/>
              <a:gd name="connsiteX0" fmla="*/ 4108587 w 4423569"/>
              <a:gd name="connsiteY0" fmla="*/ 0 h 1754047"/>
              <a:gd name="connsiteX1" fmla="*/ 4423569 w 4423569"/>
              <a:gd name="connsiteY1" fmla="*/ 435159 h 1754047"/>
              <a:gd name="connsiteX2" fmla="*/ 4205989 w 4423569"/>
              <a:gd name="connsiteY2" fmla="*/ 435159 h 1754047"/>
              <a:gd name="connsiteX3" fmla="*/ 1823246 w 4423569"/>
              <a:gd name="connsiteY3" fmla="*/ 1637781 h 1754047"/>
              <a:gd name="connsiteX4" fmla="*/ 323995 w 4423569"/>
              <a:gd name="connsiteY4" fmla="*/ 1737755 h 1754047"/>
              <a:gd name="connsiteX5" fmla="*/ 3770830 w 4423569"/>
              <a:gd name="connsiteY5" fmla="*/ 435159 h 1754047"/>
              <a:gd name="connsiteX6" fmla="*/ 3553251 w 4423569"/>
              <a:gd name="connsiteY6" fmla="*/ 435159 h 1754047"/>
              <a:gd name="connsiteX7" fmla="*/ 4108587 w 4423569"/>
              <a:gd name="connsiteY7" fmla="*/ 0 h 1754047"/>
              <a:gd name="connsiteX0" fmla="*/ 106416 w 4423569"/>
              <a:gd name="connsiteY0" fmla="*/ 1740636 h 1754047"/>
              <a:gd name="connsiteX1" fmla="*/ 90772 w 4423569"/>
              <a:gd name="connsiteY1" fmla="*/ 1724604 h 1754047"/>
              <a:gd name="connsiteX2" fmla="*/ 97151 w 4423569"/>
              <a:gd name="connsiteY2" fmla="*/ 1728904 h 1754047"/>
              <a:gd name="connsiteX3" fmla="*/ 113846 w 4423569"/>
              <a:gd name="connsiteY3" fmla="*/ 1724935 h 1754047"/>
              <a:gd name="connsiteX4" fmla="*/ 85616 w 4423569"/>
              <a:gd name="connsiteY4" fmla="*/ 1714212 h 1754047"/>
              <a:gd name="connsiteX5" fmla="*/ 98252 w 4423569"/>
              <a:gd name="connsiteY5" fmla="*/ 1737200 h 1754047"/>
              <a:gd name="connsiteX6" fmla="*/ 80416 w 4423569"/>
              <a:gd name="connsiteY6" fmla="*/ 1728118 h 1754047"/>
              <a:gd name="connsiteX7" fmla="*/ 96359 w 4423569"/>
              <a:gd name="connsiteY7" fmla="*/ 1731634 h 1754047"/>
              <a:gd name="connsiteX8" fmla="*/ 90771 w 4423569"/>
              <a:gd name="connsiteY8" fmla="*/ 1724604 h 1754047"/>
              <a:gd name="connsiteX9" fmla="*/ 86175 w 4423569"/>
              <a:gd name="connsiteY9" fmla="*/ 1736861 h 1754047"/>
              <a:gd name="connsiteX10" fmla="*/ 79742 w 4423569"/>
              <a:gd name="connsiteY10" fmla="*/ 1742443 h 1754047"/>
              <a:gd name="connsiteX11" fmla="*/ 386300 w 4423569"/>
              <a:gd name="connsiteY11" fmla="*/ 1739193 h 1754047"/>
              <a:gd name="connsiteX12" fmla="*/ 541573 w 4423569"/>
              <a:gd name="connsiteY12" fmla="*/ 1740640 h 1754047"/>
              <a:gd name="connsiteX13" fmla="*/ 106416 w 4423569"/>
              <a:gd name="connsiteY13" fmla="*/ 1740636 h 1754047"/>
              <a:gd name="connsiteX0" fmla="*/ 323994 w 4423569"/>
              <a:gd name="connsiteY0" fmla="*/ 1737757 h 1754047"/>
              <a:gd name="connsiteX1" fmla="*/ 3770829 w 4423569"/>
              <a:gd name="connsiteY1" fmla="*/ 435161 h 1754047"/>
              <a:gd name="connsiteX2" fmla="*/ 3553251 w 4423569"/>
              <a:gd name="connsiteY2" fmla="*/ 435159 h 1754047"/>
              <a:gd name="connsiteX3" fmla="*/ 4108587 w 4423569"/>
              <a:gd name="connsiteY3" fmla="*/ 0 h 1754047"/>
              <a:gd name="connsiteX4" fmla="*/ 4423569 w 4423569"/>
              <a:gd name="connsiteY4" fmla="*/ 435159 h 1754047"/>
              <a:gd name="connsiteX5" fmla="*/ 4205989 w 4423569"/>
              <a:gd name="connsiteY5" fmla="*/ 435159 h 1754047"/>
              <a:gd name="connsiteX6" fmla="*/ 541575 w 4423569"/>
              <a:gd name="connsiteY6" fmla="*/ 1740634 h 1754047"/>
              <a:gd name="connsiteX7" fmla="*/ 106416 w 4423569"/>
              <a:gd name="connsiteY7" fmla="*/ 1740636 h 1754047"/>
              <a:gd name="connsiteX8" fmla="*/ 85815 w 4423569"/>
              <a:gd name="connsiteY8" fmla="*/ 1740016 h 1754047"/>
              <a:gd name="connsiteX9" fmla="*/ 80318 w 4423569"/>
              <a:gd name="connsiteY9" fmla="*/ 1737684 h 1754047"/>
              <a:gd name="connsiteX10" fmla="*/ 90411 w 4423569"/>
              <a:gd name="connsiteY10" fmla="*/ 1727758 h 1754047"/>
              <a:gd name="connsiteX11" fmla="*/ 95711 w 4423569"/>
              <a:gd name="connsiteY11" fmla="*/ 1741220 h 1754047"/>
              <a:gd name="connsiteX12" fmla="*/ 83021 w 4423569"/>
              <a:gd name="connsiteY12" fmla="*/ 1736501 h 1754047"/>
              <a:gd name="connsiteX13" fmla="*/ 95551 w 4423569"/>
              <a:gd name="connsiteY13" fmla="*/ 1729396 h 1754047"/>
              <a:gd name="connsiteX14" fmla="*/ 101542 w 4423569"/>
              <a:gd name="connsiteY14" fmla="*/ 1730532 h 1754047"/>
              <a:gd name="connsiteX15" fmla="*/ 90771 w 4423569"/>
              <a:gd name="connsiteY15" fmla="*/ 1724604 h 1754047"/>
              <a:gd name="connsiteX16" fmla="*/ 86535 w 4423569"/>
              <a:gd name="connsiteY16" fmla="*/ 1733707 h 1754047"/>
              <a:gd name="connsiteX17" fmla="*/ 90050 w 4423569"/>
              <a:gd name="connsiteY17" fmla="*/ 1730913 h 1754047"/>
              <a:gd name="connsiteX18" fmla="*/ 98793 w 4423569"/>
              <a:gd name="connsiteY18" fmla="*/ 1738303 h 1754047"/>
              <a:gd name="connsiteX19" fmla="*/ 90305 w 4423569"/>
              <a:gd name="connsiteY19" fmla="*/ 1743650 h 1754047"/>
              <a:gd name="connsiteX20" fmla="*/ 335107 w 4423569"/>
              <a:gd name="connsiteY20" fmla="*/ 1739737 h 1754047"/>
              <a:gd name="connsiteX21" fmla="*/ 541573 w 4423569"/>
              <a:gd name="connsiteY21" fmla="*/ 1740640 h 1754047"/>
              <a:gd name="connsiteX0" fmla="*/ 4108587 w 4423569"/>
              <a:gd name="connsiteY0" fmla="*/ 0 h 1755746"/>
              <a:gd name="connsiteX1" fmla="*/ 4423569 w 4423569"/>
              <a:gd name="connsiteY1" fmla="*/ 435159 h 1755746"/>
              <a:gd name="connsiteX2" fmla="*/ 4205989 w 4423569"/>
              <a:gd name="connsiteY2" fmla="*/ 435159 h 1755746"/>
              <a:gd name="connsiteX3" fmla="*/ 1823246 w 4423569"/>
              <a:gd name="connsiteY3" fmla="*/ 1637781 h 1755746"/>
              <a:gd name="connsiteX4" fmla="*/ 323995 w 4423569"/>
              <a:gd name="connsiteY4" fmla="*/ 1737755 h 1755746"/>
              <a:gd name="connsiteX5" fmla="*/ 3770830 w 4423569"/>
              <a:gd name="connsiteY5" fmla="*/ 435159 h 1755746"/>
              <a:gd name="connsiteX6" fmla="*/ 3553251 w 4423569"/>
              <a:gd name="connsiteY6" fmla="*/ 435159 h 1755746"/>
              <a:gd name="connsiteX7" fmla="*/ 4108587 w 4423569"/>
              <a:gd name="connsiteY7" fmla="*/ 0 h 1755746"/>
              <a:gd name="connsiteX0" fmla="*/ 106416 w 4423569"/>
              <a:gd name="connsiteY0" fmla="*/ 1740636 h 1755746"/>
              <a:gd name="connsiteX1" fmla="*/ 90772 w 4423569"/>
              <a:gd name="connsiteY1" fmla="*/ 1724604 h 1755746"/>
              <a:gd name="connsiteX2" fmla="*/ 97151 w 4423569"/>
              <a:gd name="connsiteY2" fmla="*/ 1728904 h 1755746"/>
              <a:gd name="connsiteX3" fmla="*/ 113846 w 4423569"/>
              <a:gd name="connsiteY3" fmla="*/ 1724935 h 1755746"/>
              <a:gd name="connsiteX4" fmla="*/ 85616 w 4423569"/>
              <a:gd name="connsiteY4" fmla="*/ 1714212 h 1755746"/>
              <a:gd name="connsiteX5" fmla="*/ 98252 w 4423569"/>
              <a:gd name="connsiteY5" fmla="*/ 1737200 h 1755746"/>
              <a:gd name="connsiteX6" fmla="*/ 80416 w 4423569"/>
              <a:gd name="connsiteY6" fmla="*/ 1728118 h 1755746"/>
              <a:gd name="connsiteX7" fmla="*/ 96359 w 4423569"/>
              <a:gd name="connsiteY7" fmla="*/ 1731634 h 1755746"/>
              <a:gd name="connsiteX8" fmla="*/ 90771 w 4423569"/>
              <a:gd name="connsiteY8" fmla="*/ 1724604 h 1755746"/>
              <a:gd name="connsiteX9" fmla="*/ 86175 w 4423569"/>
              <a:gd name="connsiteY9" fmla="*/ 1736861 h 1755746"/>
              <a:gd name="connsiteX10" fmla="*/ 79742 w 4423569"/>
              <a:gd name="connsiteY10" fmla="*/ 1742443 h 1755746"/>
              <a:gd name="connsiteX11" fmla="*/ 386300 w 4423569"/>
              <a:gd name="connsiteY11" fmla="*/ 1739193 h 1755746"/>
              <a:gd name="connsiteX12" fmla="*/ 541573 w 4423569"/>
              <a:gd name="connsiteY12" fmla="*/ 1740640 h 1755746"/>
              <a:gd name="connsiteX13" fmla="*/ 106416 w 4423569"/>
              <a:gd name="connsiteY13" fmla="*/ 1740636 h 1755746"/>
              <a:gd name="connsiteX0" fmla="*/ 323994 w 4423569"/>
              <a:gd name="connsiteY0" fmla="*/ 1737757 h 1755746"/>
              <a:gd name="connsiteX1" fmla="*/ 3770829 w 4423569"/>
              <a:gd name="connsiteY1" fmla="*/ 435161 h 1755746"/>
              <a:gd name="connsiteX2" fmla="*/ 3553251 w 4423569"/>
              <a:gd name="connsiteY2" fmla="*/ 435159 h 1755746"/>
              <a:gd name="connsiteX3" fmla="*/ 4108587 w 4423569"/>
              <a:gd name="connsiteY3" fmla="*/ 0 h 1755746"/>
              <a:gd name="connsiteX4" fmla="*/ 4423569 w 4423569"/>
              <a:gd name="connsiteY4" fmla="*/ 435159 h 1755746"/>
              <a:gd name="connsiteX5" fmla="*/ 4205989 w 4423569"/>
              <a:gd name="connsiteY5" fmla="*/ 435159 h 1755746"/>
              <a:gd name="connsiteX6" fmla="*/ 541575 w 4423569"/>
              <a:gd name="connsiteY6" fmla="*/ 1740634 h 1755746"/>
              <a:gd name="connsiteX7" fmla="*/ 106416 w 4423569"/>
              <a:gd name="connsiteY7" fmla="*/ 1740636 h 1755746"/>
              <a:gd name="connsiteX8" fmla="*/ 85815 w 4423569"/>
              <a:gd name="connsiteY8" fmla="*/ 1740016 h 1755746"/>
              <a:gd name="connsiteX9" fmla="*/ 80318 w 4423569"/>
              <a:gd name="connsiteY9" fmla="*/ 1737684 h 1755746"/>
              <a:gd name="connsiteX10" fmla="*/ 90411 w 4423569"/>
              <a:gd name="connsiteY10" fmla="*/ 1727758 h 1755746"/>
              <a:gd name="connsiteX11" fmla="*/ 95711 w 4423569"/>
              <a:gd name="connsiteY11" fmla="*/ 1741220 h 1755746"/>
              <a:gd name="connsiteX12" fmla="*/ 83021 w 4423569"/>
              <a:gd name="connsiteY12" fmla="*/ 1736501 h 1755746"/>
              <a:gd name="connsiteX13" fmla="*/ 95551 w 4423569"/>
              <a:gd name="connsiteY13" fmla="*/ 1729396 h 1755746"/>
              <a:gd name="connsiteX14" fmla="*/ 101542 w 4423569"/>
              <a:gd name="connsiteY14" fmla="*/ 1730532 h 1755746"/>
              <a:gd name="connsiteX15" fmla="*/ 93836 w 4423569"/>
              <a:gd name="connsiteY15" fmla="*/ 1753715 h 1755746"/>
              <a:gd name="connsiteX16" fmla="*/ 86535 w 4423569"/>
              <a:gd name="connsiteY16" fmla="*/ 1733707 h 1755746"/>
              <a:gd name="connsiteX17" fmla="*/ 90050 w 4423569"/>
              <a:gd name="connsiteY17" fmla="*/ 1730913 h 1755746"/>
              <a:gd name="connsiteX18" fmla="*/ 98793 w 4423569"/>
              <a:gd name="connsiteY18" fmla="*/ 1738303 h 1755746"/>
              <a:gd name="connsiteX19" fmla="*/ 90305 w 4423569"/>
              <a:gd name="connsiteY19" fmla="*/ 1743650 h 1755746"/>
              <a:gd name="connsiteX20" fmla="*/ 335107 w 4423569"/>
              <a:gd name="connsiteY20" fmla="*/ 1739737 h 1755746"/>
              <a:gd name="connsiteX21" fmla="*/ 541573 w 4423569"/>
              <a:gd name="connsiteY21" fmla="*/ 1740640 h 1755746"/>
              <a:gd name="connsiteX0" fmla="*/ 4108587 w 4423569"/>
              <a:gd name="connsiteY0" fmla="*/ 0 h 1755746"/>
              <a:gd name="connsiteX1" fmla="*/ 4423569 w 4423569"/>
              <a:gd name="connsiteY1" fmla="*/ 435159 h 1755746"/>
              <a:gd name="connsiteX2" fmla="*/ 4205989 w 4423569"/>
              <a:gd name="connsiteY2" fmla="*/ 435159 h 1755746"/>
              <a:gd name="connsiteX3" fmla="*/ 1823246 w 4423569"/>
              <a:gd name="connsiteY3" fmla="*/ 1637781 h 1755746"/>
              <a:gd name="connsiteX4" fmla="*/ 323995 w 4423569"/>
              <a:gd name="connsiteY4" fmla="*/ 1737755 h 1755746"/>
              <a:gd name="connsiteX5" fmla="*/ 3770830 w 4423569"/>
              <a:gd name="connsiteY5" fmla="*/ 435159 h 1755746"/>
              <a:gd name="connsiteX6" fmla="*/ 3553251 w 4423569"/>
              <a:gd name="connsiteY6" fmla="*/ 435159 h 1755746"/>
              <a:gd name="connsiteX7" fmla="*/ 4108587 w 4423569"/>
              <a:gd name="connsiteY7" fmla="*/ 0 h 1755746"/>
              <a:gd name="connsiteX0" fmla="*/ 106416 w 4423569"/>
              <a:gd name="connsiteY0" fmla="*/ 1740636 h 1755746"/>
              <a:gd name="connsiteX1" fmla="*/ 90772 w 4423569"/>
              <a:gd name="connsiteY1" fmla="*/ 1724604 h 1755746"/>
              <a:gd name="connsiteX2" fmla="*/ 97151 w 4423569"/>
              <a:gd name="connsiteY2" fmla="*/ 1728904 h 1755746"/>
              <a:gd name="connsiteX3" fmla="*/ 113846 w 4423569"/>
              <a:gd name="connsiteY3" fmla="*/ 1724935 h 1755746"/>
              <a:gd name="connsiteX4" fmla="*/ 85616 w 4423569"/>
              <a:gd name="connsiteY4" fmla="*/ 1714212 h 1755746"/>
              <a:gd name="connsiteX5" fmla="*/ 98252 w 4423569"/>
              <a:gd name="connsiteY5" fmla="*/ 1737200 h 1755746"/>
              <a:gd name="connsiteX6" fmla="*/ 80416 w 4423569"/>
              <a:gd name="connsiteY6" fmla="*/ 1728118 h 1755746"/>
              <a:gd name="connsiteX7" fmla="*/ 96359 w 4423569"/>
              <a:gd name="connsiteY7" fmla="*/ 1731634 h 1755746"/>
              <a:gd name="connsiteX8" fmla="*/ 90771 w 4423569"/>
              <a:gd name="connsiteY8" fmla="*/ 1724604 h 1755746"/>
              <a:gd name="connsiteX9" fmla="*/ 86175 w 4423569"/>
              <a:gd name="connsiteY9" fmla="*/ 1736861 h 1755746"/>
              <a:gd name="connsiteX10" fmla="*/ 79742 w 4423569"/>
              <a:gd name="connsiteY10" fmla="*/ 1742443 h 1755746"/>
              <a:gd name="connsiteX11" fmla="*/ 386300 w 4423569"/>
              <a:gd name="connsiteY11" fmla="*/ 1739193 h 1755746"/>
              <a:gd name="connsiteX12" fmla="*/ 541573 w 4423569"/>
              <a:gd name="connsiteY12" fmla="*/ 1740640 h 1755746"/>
              <a:gd name="connsiteX13" fmla="*/ 106416 w 4423569"/>
              <a:gd name="connsiteY13" fmla="*/ 1740636 h 1755746"/>
              <a:gd name="connsiteX0" fmla="*/ 323994 w 4423569"/>
              <a:gd name="connsiteY0" fmla="*/ 1737757 h 1755746"/>
              <a:gd name="connsiteX1" fmla="*/ 3770829 w 4423569"/>
              <a:gd name="connsiteY1" fmla="*/ 435161 h 1755746"/>
              <a:gd name="connsiteX2" fmla="*/ 3553251 w 4423569"/>
              <a:gd name="connsiteY2" fmla="*/ 435159 h 1755746"/>
              <a:gd name="connsiteX3" fmla="*/ 4108587 w 4423569"/>
              <a:gd name="connsiteY3" fmla="*/ 0 h 1755746"/>
              <a:gd name="connsiteX4" fmla="*/ 4423569 w 4423569"/>
              <a:gd name="connsiteY4" fmla="*/ 435159 h 1755746"/>
              <a:gd name="connsiteX5" fmla="*/ 4205989 w 4423569"/>
              <a:gd name="connsiteY5" fmla="*/ 435159 h 1755746"/>
              <a:gd name="connsiteX6" fmla="*/ 541575 w 4423569"/>
              <a:gd name="connsiteY6" fmla="*/ 1740634 h 1755746"/>
              <a:gd name="connsiteX7" fmla="*/ 106416 w 4423569"/>
              <a:gd name="connsiteY7" fmla="*/ 1740636 h 1755746"/>
              <a:gd name="connsiteX8" fmla="*/ 85815 w 4423569"/>
              <a:gd name="connsiteY8" fmla="*/ 1740016 h 1755746"/>
              <a:gd name="connsiteX9" fmla="*/ 80318 w 4423569"/>
              <a:gd name="connsiteY9" fmla="*/ 1737684 h 1755746"/>
              <a:gd name="connsiteX10" fmla="*/ 90411 w 4423569"/>
              <a:gd name="connsiteY10" fmla="*/ 1727758 h 1755746"/>
              <a:gd name="connsiteX11" fmla="*/ 95711 w 4423569"/>
              <a:gd name="connsiteY11" fmla="*/ 1741220 h 1755746"/>
              <a:gd name="connsiteX12" fmla="*/ 83021 w 4423569"/>
              <a:gd name="connsiteY12" fmla="*/ 1736501 h 1755746"/>
              <a:gd name="connsiteX13" fmla="*/ 95551 w 4423569"/>
              <a:gd name="connsiteY13" fmla="*/ 1729396 h 1755746"/>
              <a:gd name="connsiteX14" fmla="*/ 101542 w 4423569"/>
              <a:gd name="connsiteY14" fmla="*/ 1730532 h 1755746"/>
              <a:gd name="connsiteX15" fmla="*/ 93836 w 4423569"/>
              <a:gd name="connsiteY15" fmla="*/ 1753715 h 1755746"/>
              <a:gd name="connsiteX16" fmla="*/ 86535 w 4423569"/>
              <a:gd name="connsiteY16" fmla="*/ 1733707 h 1755746"/>
              <a:gd name="connsiteX17" fmla="*/ 90050 w 4423569"/>
              <a:gd name="connsiteY17" fmla="*/ 1730913 h 1755746"/>
              <a:gd name="connsiteX18" fmla="*/ 98793 w 4423569"/>
              <a:gd name="connsiteY18" fmla="*/ 1738303 h 1755746"/>
              <a:gd name="connsiteX19" fmla="*/ 91747 w 4423569"/>
              <a:gd name="connsiteY19" fmla="*/ 1731032 h 1755746"/>
              <a:gd name="connsiteX20" fmla="*/ 335107 w 4423569"/>
              <a:gd name="connsiteY20" fmla="*/ 1739737 h 1755746"/>
              <a:gd name="connsiteX21" fmla="*/ 541573 w 4423569"/>
              <a:gd name="connsiteY21" fmla="*/ 1740640 h 175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23569" h="1755746" stroke="0" extrusionOk="0">
                <a:moveTo>
                  <a:pt x="4108587" y="0"/>
                </a:moveTo>
                <a:lnTo>
                  <a:pt x="4423569" y="435159"/>
                </a:lnTo>
                <a:lnTo>
                  <a:pt x="4205989" y="435159"/>
                </a:lnTo>
                <a:cubicBezTo>
                  <a:pt x="3893045" y="992599"/>
                  <a:pt x="3001047" y="1442810"/>
                  <a:pt x="1823246" y="1637781"/>
                </a:cubicBezTo>
                <a:cubicBezTo>
                  <a:pt x="1343253" y="1717238"/>
                  <a:pt x="833288" y="1751244"/>
                  <a:pt x="323995" y="1737755"/>
                </a:cubicBezTo>
                <a:cubicBezTo>
                  <a:pt x="1966377" y="1694256"/>
                  <a:pt x="3359552" y="1167760"/>
                  <a:pt x="3770830" y="435159"/>
                </a:cubicBezTo>
                <a:lnTo>
                  <a:pt x="3553251" y="435159"/>
                </a:lnTo>
                <a:lnTo>
                  <a:pt x="4108587" y="0"/>
                </a:lnTo>
                <a:close/>
              </a:path>
              <a:path w="4423569" h="1755746" fill="darkenLess" stroke="0" extrusionOk="0">
                <a:moveTo>
                  <a:pt x="106416" y="1740636"/>
                </a:moveTo>
                <a:cubicBezTo>
                  <a:pt x="6317" y="1742035"/>
                  <a:pt x="92316" y="1726559"/>
                  <a:pt x="90772" y="1724604"/>
                </a:cubicBezTo>
                <a:cubicBezTo>
                  <a:pt x="89228" y="1722649"/>
                  <a:pt x="104841" y="1721113"/>
                  <a:pt x="97151" y="1728904"/>
                </a:cubicBezTo>
                <a:lnTo>
                  <a:pt x="113846" y="1724935"/>
                </a:lnTo>
                <a:cubicBezTo>
                  <a:pt x="373945" y="1747071"/>
                  <a:pt x="0" y="1745454"/>
                  <a:pt x="85616" y="1714212"/>
                </a:cubicBezTo>
                <a:lnTo>
                  <a:pt x="98252" y="1737200"/>
                </a:lnTo>
                <a:lnTo>
                  <a:pt x="80416" y="1728118"/>
                </a:lnTo>
                <a:cubicBezTo>
                  <a:pt x="69045" y="1730721"/>
                  <a:pt x="96471" y="1729247"/>
                  <a:pt x="96359" y="1731634"/>
                </a:cubicBezTo>
                <a:cubicBezTo>
                  <a:pt x="90950" y="1732896"/>
                  <a:pt x="93541" y="1722803"/>
                  <a:pt x="90771" y="1724604"/>
                </a:cubicBezTo>
                <a:cubicBezTo>
                  <a:pt x="82059" y="1726272"/>
                  <a:pt x="88013" y="1733888"/>
                  <a:pt x="86175" y="1736861"/>
                </a:cubicBezTo>
                <a:cubicBezTo>
                  <a:pt x="84337" y="1739834"/>
                  <a:pt x="29721" y="1742054"/>
                  <a:pt x="79742" y="1742443"/>
                </a:cubicBezTo>
                <a:lnTo>
                  <a:pt x="386300" y="1739193"/>
                </a:lnTo>
                <a:cubicBezTo>
                  <a:pt x="463272" y="1738893"/>
                  <a:pt x="587680" y="1745131"/>
                  <a:pt x="541573" y="1740640"/>
                </a:cubicBezTo>
                <a:lnTo>
                  <a:pt x="106416" y="1740636"/>
                </a:lnTo>
                <a:close/>
              </a:path>
              <a:path w="4423569" h="1755746" fill="none" extrusionOk="0">
                <a:moveTo>
                  <a:pt x="323994" y="1737757"/>
                </a:moveTo>
                <a:cubicBezTo>
                  <a:pt x="1966376" y="1694258"/>
                  <a:pt x="3359551" y="1167762"/>
                  <a:pt x="3770829" y="435161"/>
                </a:cubicBezTo>
                <a:lnTo>
                  <a:pt x="3553251" y="435159"/>
                </a:lnTo>
                <a:lnTo>
                  <a:pt x="4108587" y="0"/>
                </a:lnTo>
                <a:lnTo>
                  <a:pt x="4423569" y="435159"/>
                </a:lnTo>
                <a:lnTo>
                  <a:pt x="4205989" y="435159"/>
                </a:lnTo>
                <a:cubicBezTo>
                  <a:pt x="3774545" y="1203681"/>
                  <a:pt x="2267340" y="1740634"/>
                  <a:pt x="541575" y="1740634"/>
                </a:cubicBezTo>
                <a:lnTo>
                  <a:pt x="106416" y="1740636"/>
                </a:lnTo>
                <a:cubicBezTo>
                  <a:pt x="5145" y="1742967"/>
                  <a:pt x="90165" y="1740508"/>
                  <a:pt x="85815" y="1740016"/>
                </a:cubicBezTo>
                <a:cubicBezTo>
                  <a:pt x="81465" y="1739524"/>
                  <a:pt x="79552" y="1739727"/>
                  <a:pt x="80318" y="1737684"/>
                </a:cubicBezTo>
                <a:cubicBezTo>
                  <a:pt x="81084" y="1735641"/>
                  <a:pt x="87846" y="1727169"/>
                  <a:pt x="90411" y="1727758"/>
                </a:cubicBezTo>
                <a:cubicBezTo>
                  <a:pt x="92976" y="1728347"/>
                  <a:pt x="67786" y="1738562"/>
                  <a:pt x="95711" y="1741220"/>
                </a:cubicBezTo>
                <a:cubicBezTo>
                  <a:pt x="74967" y="1754047"/>
                  <a:pt x="83048" y="1738472"/>
                  <a:pt x="83021" y="1736501"/>
                </a:cubicBezTo>
                <a:cubicBezTo>
                  <a:pt x="82994" y="1734530"/>
                  <a:pt x="71270" y="1743415"/>
                  <a:pt x="95551" y="1729396"/>
                </a:cubicBezTo>
                <a:lnTo>
                  <a:pt x="101542" y="1730532"/>
                </a:lnTo>
                <a:cubicBezTo>
                  <a:pt x="95368" y="1730184"/>
                  <a:pt x="95709" y="1751529"/>
                  <a:pt x="93836" y="1753715"/>
                </a:cubicBezTo>
                <a:cubicBezTo>
                  <a:pt x="85837" y="1755746"/>
                  <a:pt x="86613" y="1730533"/>
                  <a:pt x="86535" y="1733707"/>
                </a:cubicBezTo>
                <a:cubicBezTo>
                  <a:pt x="79926" y="1735615"/>
                  <a:pt x="89422" y="1729256"/>
                  <a:pt x="90050" y="1730913"/>
                </a:cubicBezTo>
                <a:cubicBezTo>
                  <a:pt x="84612" y="1731889"/>
                  <a:pt x="98510" y="1738283"/>
                  <a:pt x="98793" y="1738303"/>
                </a:cubicBezTo>
                <a:cubicBezTo>
                  <a:pt x="99076" y="1738323"/>
                  <a:pt x="52361" y="1730793"/>
                  <a:pt x="91747" y="1731032"/>
                </a:cubicBezTo>
                <a:lnTo>
                  <a:pt x="335107" y="1739737"/>
                </a:lnTo>
                <a:cubicBezTo>
                  <a:pt x="410318" y="1739235"/>
                  <a:pt x="506561" y="1745747"/>
                  <a:pt x="541573" y="1740640"/>
                </a:cubicBezTo>
              </a:path>
            </a:pathLst>
          </a:custGeom>
          <a:gradFill>
            <a:gsLst>
              <a:gs pos="5000">
                <a:schemeClr val="bg1">
                  <a:lumMod val="85000"/>
                </a:schemeClr>
              </a:gs>
              <a:gs pos="47000">
                <a:schemeClr val="accent2">
                  <a:lumMod val="20000"/>
                  <a:lumOff val="80000"/>
                </a:schemeClr>
              </a:gs>
              <a:gs pos="95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15875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95" tIns="45697" rIns="91395" bIns="45697" anchor="ctr"/>
          <a:lstStyle/>
          <a:p>
            <a:pPr algn="ctr" defTabSz="91389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67" kern="0" dirty="0">
              <a:solidFill>
                <a:srgbClr val="FF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684871" y="4547660"/>
            <a:ext cx="3779640" cy="633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4185">
              <a:lnSpc>
                <a:spcPct val="80000"/>
              </a:lnSpc>
              <a:defRPr/>
            </a:pPr>
            <a:r>
              <a:rPr lang="ru-RU" sz="2133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офицеру</a:t>
            </a:r>
            <a:r>
              <a:rPr lang="ru-RU" sz="2133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– </a:t>
            </a:r>
            <a:r>
              <a:rPr lang="ru-RU" sz="2133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до </a:t>
            </a:r>
            <a:r>
              <a:rPr lang="ru-RU" sz="2667" b="1" kern="0" dirty="0">
                <a:solidFill>
                  <a:srgbClr val="C00000"/>
                </a:solidFill>
                <a:latin typeface="Arial Narrow" pitchFamily="34" charset="0"/>
                <a:cs typeface="Levenim MT" pitchFamily="2" charset="-79"/>
              </a:rPr>
              <a:t>221</a:t>
            </a:r>
            <a:r>
              <a:rPr lang="ru-RU" sz="2133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  <a:r>
              <a:rPr lang="ru-RU" sz="2133" b="1" kern="0" dirty="0" err="1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тыс.руб</a:t>
            </a:r>
            <a:r>
              <a:rPr lang="ru-RU" sz="2133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.</a:t>
            </a:r>
          </a:p>
          <a:p>
            <a:pPr algn="ctr" defTabSz="1074185">
              <a:lnSpc>
                <a:spcPct val="80000"/>
              </a:lnSpc>
              <a:defRPr/>
            </a:pPr>
            <a:r>
              <a:rPr lang="ru-RU" sz="2133" b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  <a:endParaRPr lang="ru-RU" sz="2133" i="1" kern="0" dirty="0">
              <a:solidFill>
                <a:srgbClr val="ED7D31">
                  <a:lumMod val="50000"/>
                </a:srgbClr>
              </a:solidFill>
              <a:latin typeface="Arial Narrow" pitchFamily="34" charset="0"/>
              <a:cs typeface="Levenim MT" pitchFamily="2" charset="-79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514315" y="5349631"/>
            <a:ext cx="3668796" cy="38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4185">
              <a:lnSpc>
                <a:spcPct val="80000"/>
              </a:lnSpc>
              <a:defRPr/>
            </a:pPr>
            <a:r>
              <a:rPr lang="ru-RU" sz="2133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сержанту</a:t>
            </a:r>
            <a:r>
              <a:rPr lang="ru-RU" sz="2133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cs typeface="Levenim MT" pitchFamily="2" charset="-79"/>
              </a:rPr>
              <a:t> </a:t>
            </a:r>
            <a:r>
              <a:rPr lang="ru-RU" sz="2133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– </a:t>
            </a:r>
            <a:r>
              <a:rPr lang="ru-RU" sz="2133" b="1" kern="0" dirty="0">
                <a:solidFill>
                  <a:srgbClr val="ED7D31">
                    <a:lumMod val="50000"/>
                  </a:srgbClr>
                </a:solidFill>
                <a:latin typeface="Arial"/>
                <a:cs typeface="Levenim MT" pitchFamily="2" charset="-79"/>
              </a:rPr>
              <a:t>до</a:t>
            </a:r>
            <a:r>
              <a:rPr lang="ru-RU" sz="2133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cs typeface="Levenim MT" pitchFamily="2" charset="-79"/>
              </a:rPr>
              <a:t> </a:t>
            </a:r>
            <a:r>
              <a:rPr lang="ru-RU" sz="2667" b="1" kern="0" dirty="0">
                <a:solidFill>
                  <a:srgbClr val="C00000"/>
                </a:solidFill>
                <a:latin typeface="Arial Narrow" pitchFamily="34" charset="0"/>
                <a:cs typeface="Levenim MT" pitchFamily="2" charset="-79"/>
              </a:rPr>
              <a:t>134</a:t>
            </a:r>
            <a:r>
              <a:rPr lang="ru-RU" sz="2133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  <a:r>
              <a:rPr lang="ru-RU" sz="2133" b="1" kern="0" dirty="0" err="1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тыс.руб</a:t>
            </a:r>
            <a:r>
              <a:rPr lang="ru-RU" sz="2133" b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.</a:t>
            </a:r>
            <a:endParaRPr lang="ru-RU" sz="2133" b="1" kern="0" dirty="0">
              <a:solidFill>
                <a:srgbClr val="ED7D31">
                  <a:lumMod val="50000"/>
                </a:srgbClr>
              </a:solidFill>
              <a:latin typeface="Arial Narrow" pitchFamily="34" charset="0"/>
              <a:cs typeface="Levenim MT" pitchFamily="2" charset="-79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725115" y="6082955"/>
            <a:ext cx="3329933" cy="633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4185">
              <a:lnSpc>
                <a:spcPct val="80000"/>
              </a:lnSpc>
            </a:pPr>
            <a:r>
              <a:rPr lang="ru-RU" sz="2133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солдату </a:t>
            </a:r>
            <a:r>
              <a:rPr lang="ru-RU" sz="2133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– </a:t>
            </a:r>
            <a:r>
              <a:rPr lang="ru-RU" sz="2133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до </a:t>
            </a:r>
            <a:r>
              <a:rPr lang="ru-RU" sz="2667" b="1" kern="0" dirty="0">
                <a:solidFill>
                  <a:srgbClr val="C00000"/>
                </a:solidFill>
                <a:latin typeface="Arial Narrow" pitchFamily="34" charset="0"/>
                <a:cs typeface="Levenim MT" pitchFamily="2" charset="-79"/>
              </a:rPr>
              <a:t>115</a:t>
            </a:r>
            <a:r>
              <a:rPr lang="ru-RU" sz="2133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  <a:r>
              <a:rPr lang="ru-RU" sz="2133" b="1" kern="0" dirty="0" err="1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тыс.руб</a:t>
            </a:r>
            <a:r>
              <a:rPr lang="ru-RU" sz="2133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.</a:t>
            </a:r>
          </a:p>
          <a:p>
            <a:pPr algn="ctr" defTabSz="1074185">
              <a:lnSpc>
                <a:spcPct val="80000"/>
              </a:lnSpc>
            </a:pPr>
            <a:r>
              <a:rPr lang="ru-RU" sz="2133" b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  <a:endParaRPr lang="ru-RU" sz="2133" i="1" kern="0" dirty="0">
              <a:solidFill>
                <a:srgbClr val="ED7D31">
                  <a:lumMod val="50000"/>
                </a:srgbClr>
              </a:solidFill>
              <a:latin typeface="Arial Narrow" pitchFamily="34" charset="0"/>
              <a:cs typeface="Levenim MT" pitchFamily="2" charset="-79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89267" y="4087664"/>
            <a:ext cx="1329210" cy="351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437"/>
            <a:r>
              <a:rPr lang="ru-RU" sz="1867" b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ЕЖЕГОДНО</a:t>
            </a:r>
            <a:endParaRPr lang="ru-RU" sz="18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704400" y="6222630"/>
            <a:ext cx="96000" cy="889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7"/>
            <a:endParaRPr lang="ru-RU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3422723" y="5535953"/>
            <a:ext cx="144000" cy="1334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7"/>
            <a:endParaRPr lang="ru-RU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3798959" y="4667849"/>
            <a:ext cx="192000" cy="177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7"/>
            <a:endParaRPr lang="ru-RU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 flipH="1">
            <a:off x="-533499" y="3896245"/>
            <a:ext cx="4800000" cy="470246"/>
          </a:xfrm>
          <a:prstGeom prst="roundRect">
            <a:avLst>
              <a:gd name="adj" fmla="val 17900"/>
            </a:avLst>
          </a:prstGeom>
        </p:spPr>
        <p:txBody>
          <a:bodyPr wrap="square">
            <a:spAutoFit/>
          </a:bodyPr>
          <a:lstStyle/>
          <a:p>
            <a:pPr algn="ctr" defTabSz="913120">
              <a:lnSpc>
                <a:spcPct val="85000"/>
              </a:lnSpc>
            </a:pPr>
            <a:r>
              <a:rPr lang="ru-RU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Районный коэффициент</a:t>
            </a:r>
          </a:p>
          <a:p>
            <a:pPr algn="ctr" defTabSz="913120">
              <a:lnSpc>
                <a:spcPct val="85000"/>
              </a:lnSpc>
            </a:pPr>
            <a:r>
              <a:rPr lang="ru-RU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(в регионах с неблагоприятным климатом)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 flipH="1">
            <a:off x="7292820" y="4034901"/>
            <a:ext cx="2762593" cy="1058114"/>
          </a:xfrm>
          <a:prstGeom prst="roundRect">
            <a:avLst>
              <a:gd name="adj" fmla="val 11737"/>
            </a:avLst>
          </a:prstGeom>
        </p:spPr>
        <p:txBody>
          <a:bodyPr wrap="square">
            <a:spAutoFit/>
          </a:bodyPr>
          <a:lstStyle/>
          <a:p>
            <a:pPr algn="ctr" defTabSz="913120">
              <a:lnSpc>
                <a:spcPct val="85000"/>
              </a:lnSpc>
            </a:pPr>
            <a:r>
              <a:rPr lang="ru-RU" sz="1867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В установленные сроки, в соответствии с воинской должностью </a:t>
            </a:r>
          </a:p>
          <a:p>
            <a:pPr algn="ctr" defTabSz="913120">
              <a:lnSpc>
                <a:spcPct val="85000"/>
              </a:lnSpc>
            </a:pPr>
            <a:r>
              <a:rPr lang="ru-RU" sz="1867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по предназначению</a:t>
            </a:r>
          </a:p>
        </p:txBody>
      </p:sp>
      <p:sp>
        <p:nvSpPr>
          <p:cNvPr id="74" name="Полилиния 73"/>
          <p:cNvSpPr/>
          <p:nvPr/>
        </p:nvSpPr>
        <p:spPr>
          <a:xfrm rot="21433008">
            <a:off x="8292543" y="4119911"/>
            <a:ext cx="3613431" cy="2495808"/>
          </a:xfrm>
          <a:custGeom>
            <a:avLst/>
            <a:gdLst>
              <a:gd name="connsiteX0" fmla="*/ 7786762 w 8221921"/>
              <a:gd name="connsiteY0" fmla="*/ 0 h 1740636"/>
              <a:gd name="connsiteX1" fmla="*/ 8101744 w 8221921"/>
              <a:gd name="connsiteY1" fmla="*/ 435159 h 1740636"/>
              <a:gd name="connsiteX2" fmla="*/ 7884164 w 8221921"/>
              <a:gd name="connsiteY2" fmla="*/ 435159 h 1740636"/>
              <a:gd name="connsiteX3" fmla="*/ 5501421 w 8221921"/>
              <a:gd name="connsiteY3" fmla="*/ 1637781 h 1740636"/>
              <a:gd name="connsiteX4" fmla="*/ 4002170 w 8221921"/>
              <a:gd name="connsiteY4" fmla="*/ 1737755 h 1740636"/>
              <a:gd name="connsiteX5" fmla="*/ 7449005 w 8221921"/>
              <a:gd name="connsiteY5" fmla="*/ 435159 h 1740636"/>
              <a:gd name="connsiteX6" fmla="*/ 7231426 w 8221921"/>
              <a:gd name="connsiteY6" fmla="*/ 435159 h 1740636"/>
              <a:gd name="connsiteX7" fmla="*/ 7786762 w 8221921"/>
              <a:gd name="connsiteY7" fmla="*/ 0 h 1740636"/>
              <a:gd name="connsiteX0" fmla="*/ 3784591 w 8221921"/>
              <a:gd name="connsiteY0" fmla="*/ 1740636 h 1740636"/>
              <a:gd name="connsiteX1" fmla="*/ 2203195 w 8221921"/>
              <a:gd name="connsiteY1" fmla="*/ 1581394 h 1740636"/>
              <a:gd name="connsiteX2" fmla="*/ 1 w 8221921"/>
              <a:gd name="connsiteY2" fmla="*/ -5 h 1740636"/>
              <a:gd name="connsiteX3" fmla="*/ 435159 w 8221921"/>
              <a:gd name="connsiteY3" fmla="*/ 0 h 1740636"/>
              <a:gd name="connsiteX4" fmla="*/ 4219748 w 8221921"/>
              <a:gd name="connsiteY4" fmla="*/ 1740640 h 1740636"/>
              <a:gd name="connsiteX5" fmla="*/ 3784591 w 8221921"/>
              <a:gd name="connsiteY5" fmla="*/ 1740636 h 1740636"/>
              <a:gd name="connsiteX0" fmla="*/ 4002169 w 8221921"/>
              <a:gd name="connsiteY0" fmla="*/ 1737757 h 1740636"/>
              <a:gd name="connsiteX1" fmla="*/ 7449004 w 8221921"/>
              <a:gd name="connsiteY1" fmla="*/ 435161 h 1740636"/>
              <a:gd name="connsiteX2" fmla="*/ 7231426 w 8221921"/>
              <a:gd name="connsiteY2" fmla="*/ 435159 h 1740636"/>
              <a:gd name="connsiteX3" fmla="*/ 7786762 w 8221921"/>
              <a:gd name="connsiteY3" fmla="*/ 0 h 1740636"/>
              <a:gd name="connsiteX4" fmla="*/ 8101744 w 8221921"/>
              <a:gd name="connsiteY4" fmla="*/ 435159 h 1740636"/>
              <a:gd name="connsiteX5" fmla="*/ 7884164 w 8221921"/>
              <a:gd name="connsiteY5" fmla="*/ 435159 h 1740636"/>
              <a:gd name="connsiteX6" fmla="*/ 4219750 w 8221921"/>
              <a:gd name="connsiteY6" fmla="*/ 1740634 h 1740636"/>
              <a:gd name="connsiteX7" fmla="*/ 3784591 w 8221921"/>
              <a:gd name="connsiteY7" fmla="*/ 1740636 h 1740636"/>
              <a:gd name="connsiteX8" fmla="*/ 2203195 w 8221921"/>
              <a:gd name="connsiteY8" fmla="*/ 1581394 h 1740636"/>
              <a:gd name="connsiteX9" fmla="*/ 1 w 8221921"/>
              <a:gd name="connsiteY9" fmla="*/ -5 h 1740636"/>
              <a:gd name="connsiteX10" fmla="*/ 435159 w 8221921"/>
              <a:gd name="connsiteY10" fmla="*/ 0 h 1740636"/>
              <a:gd name="connsiteX11" fmla="*/ 4219748 w 8221921"/>
              <a:gd name="connsiteY11" fmla="*/ 1740640 h 1740636"/>
              <a:gd name="connsiteX0" fmla="*/ 7786765 w 8101747"/>
              <a:gd name="connsiteY0" fmla="*/ 5 h 1751249"/>
              <a:gd name="connsiteX1" fmla="*/ 8101747 w 8101747"/>
              <a:gd name="connsiteY1" fmla="*/ 435164 h 1751249"/>
              <a:gd name="connsiteX2" fmla="*/ 7884167 w 8101747"/>
              <a:gd name="connsiteY2" fmla="*/ 435164 h 1751249"/>
              <a:gd name="connsiteX3" fmla="*/ 5501424 w 8101747"/>
              <a:gd name="connsiteY3" fmla="*/ 1637786 h 1751249"/>
              <a:gd name="connsiteX4" fmla="*/ 4002173 w 8101747"/>
              <a:gd name="connsiteY4" fmla="*/ 1737760 h 1751249"/>
              <a:gd name="connsiteX5" fmla="*/ 7449008 w 8101747"/>
              <a:gd name="connsiteY5" fmla="*/ 435164 h 1751249"/>
              <a:gd name="connsiteX6" fmla="*/ 7231429 w 8101747"/>
              <a:gd name="connsiteY6" fmla="*/ 435164 h 1751249"/>
              <a:gd name="connsiteX7" fmla="*/ 7786765 w 8101747"/>
              <a:gd name="connsiteY7" fmla="*/ 5 h 1751249"/>
              <a:gd name="connsiteX0" fmla="*/ 3784594 w 8101747"/>
              <a:gd name="connsiteY0" fmla="*/ 1740641 h 1751249"/>
              <a:gd name="connsiteX1" fmla="*/ 2203198 w 8101747"/>
              <a:gd name="connsiteY1" fmla="*/ 1581399 h 1751249"/>
              <a:gd name="connsiteX2" fmla="*/ 4 w 8101747"/>
              <a:gd name="connsiteY2" fmla="*/ 0 h 1751249"/>
              <a:gd name="connsiteX3" fmla="*/ 435162 w 8101747"/>
              <a:gd name="connsiteY3" fmla="*/ 5 h 1751249"/>
              <a:gd name="connsiteX4" fmla="*/ 4219751 w 8101747"/>
              <a:gd name="connsiteY4" fmla="*/ 1740645 h 1751249"/>
              <a:gd name="connsiteX5" fmla="*/ 3784594 w 8101747"/>
              <a:gd name="connsiteY5" fmla="*/ 1740641 h 1751249"/>
              <a:gd name="connsiteX0" fmla="*/ 4002172 w 8101747"/>
              <a:gd name="connsiteY0" fmla="*/ 1737762 h 1751249"/>
              <a:gd name="connsiteX1" fmla="*/ 7449007 w 8101747"/>
              <a:gd name="connsiteY1" fmla="*/ 435166 h 1751249"/>
              <a:gd name="connsiteX2" fmla="*/ 7231429 w 8101747"/>
              <a:gd name="connsiteY2" fmla="*/ 435164 h 1751249"/>
              <a:gd name="connsiteX3" fmla="*/ 7786765 w 8101747"/>
              <a:gd name="connsiteY3" fmla="*/ 5 h 1751249"/>
              <a:gd name="connsiteX4" fmla="*/ 8101747 w 8101747"/>
              <a:gd name="connsiteY4" fmla="*/ 435164 h 1751249"/>
              <a:gd name="connsiteX5" fmla="*/ 7884167 w 8101747"/>
              <a:gd name="connsiteY5" fmla="*/ 435164 h 1751249"/>
              <a:gd name="connsiteX6" fmla="*/ 4219753 w 8101747"/>
              <a:gd name="connsiteY6" fmla="*/ 1740639 h 1751249"/>
              <a:gd name="connsiteX7" fmla="*/ 3784594 w 8101747"/>
              <a:gd name="connsiteY7" fmla="*/ 1740641 h 1751249"/>
              <a:gd name="connsiteX8" fmla="*/ 2203198 w 8101747"/>
              <a:gd name="connsiteY8" fmla="*/ 1581399 h 1751249"/>
              <a:gd name="connsiteX9" fmla="*/ 4 w 8101747"/>
              <a:gd name="connsiteY9" fmla="*/ 0 h 1751249"/>
              <a:gd name="connsiteX10" fmla="*/ 3087606 w 8101747"/>
              <a:gd name="connsiteY10" fmla="*/ 763220 h 1751249"/>
              <a:gd name="connsiteX11" fmla="*/ 4219751 w 8101747"/>
              <a:gd name="connsiteY11" fmla="*/ 1740645 h 1751249"/>
              <a:gd name="connsiteX0" fmla="*/ 7786765 w 8101747"/>
              <a:gd name="connsiteY0" fmla="*/ 5 h 1819668"/>
              <a:gd name="connsiteX1" fmla="*/ 8101747 w 8101747"/>
              <a:gd name="connsiteY1" fmla="*/ 435164 h 1819668"/>
              <a:gd name="connsiteX2" fmla="*/ 7884167 w 8101747"/>
              <a:gd name="connsiteY2" fmla="*/ 435164 h 1819668"/>
              <a:gd name="connsiteX3" fmla="*/ 5501424 w 8101747"/>
              <a:gd name="connsiteY3" fmla="*/ 1637786 h 1819668"/>
              <a:gd name="connsiteX4" fmla="*/ 4002173 w 8101747"/>
              <a:gd name="connsiteY4" fmla="*/ 1737760 h 1819668"/>
              <a:gd name="connsiteX5" fmla="*/ 7449008 w 8101747"/>
              <a:gd name="connsiteY5" fmla="*/ 435164 h 1819668"/>
              <a:gd name="connsiteX6" fmla="*/ 7231429 w 8101747"/>
              <a:gd name="connsiteY6" fmla="*/ 435164 h 1819668"/>
              <a:gd name="connsiteX7" fmla="*/ 7786765 w 8101747"/>
              <a:gd name="connsiteY7" fmla="*/ 5 h 1819668"/>
              <a:gd name="connsiteX0" fmla="*/ 3784594 w 8101747"/>
              <a:gd name="connsiteY0" fmla="*/ 1740641 h 1819668"/>
              <a:gd name="connsiteX1" fmla="*/ 2203198 w 8101747"/>
              <a:gd name="connsiteY1" fmla="*/ 1581399 h 1819668"/>
              <a:gd name="connsiteX2" fmla="*/ 4 w 8101747"/>
              <a:gd name="connsiteY2" fmla="*/ 0 h 1819668"/>
              <a:gd name="connsiteX3" fmla="*/ 435162 w 8101747"/>
              <a:gd name="connsiteY3" fmla="*/ 5 h 1819668"/>
              <a:gd name="connsiteX4" fmla="*/ 4219751 w 8101747"/>
              <a:gd name="connsiteY4" fmla="*/ 1740645 h 1819668"/>
              <a:gd name="connsiteX5" fmla="*/ 3784594 w 8101747"/>
              <a:gd name="connsiteY5" fmla="*/ 1740641 h 1819668"/>
              <a:gd name="connsiteX0" fmla="*/ 4002172 w 8101747"/>
              <a:gd name="connsiteY0" fmla="*/ 1737762 h 1819668"/>
              <a:gd name="connsiteX1" fmla="*/ 7449007 w 8101747"/>
              <a:gd name="connsiteY1" fmla="*/ 435166 h 1819668"/>
              <a:gd name="connsiteX2" fmla="*/ 7231429 w 8101747"/>
              <a:gd name="connsiteY2" fmla="*/ 435164 h 1819668"/>
              <a:gd name="connsiteX3" fmla="*/ 7786765 w 8101747"/>
              <a:gd name="connsiteY3" fmla="*/ 5 h 1819668"/>
              <a:gd name="connsiteX4" fmla="*/ 8101747 w 8101747"/>
              <a:gd name="connsiteY4" fmla="*/ 435164 h 1819668"/>
              <a:gd name="connsiteX5" fmla="*/ 7884167 w 8101747"/>
              <a:gd name="connsiteY5" fmla="*/ 435164 h 1819668"/>
              <a:gd name="connsiteX6" fmla="*/ 4219753 w 8101747"/>
              <a:gd name="connsiteY6" fmla="*/ 1740639 h 1819668"/>
              <a:gd name="connsiteX7" fmla="*/ 3784594 w 8101747"/>
              <a:gd name="connsiteY7" fmla="*/ 1740641 h 1819668"/>
              <a:gd name="connsiteX8" fmla="*/ 2203198 w 8101747"/>
              <a:gd name="connsiteY8" fmla="*/ 1581399 h 1819668"/>
              <a:gd name="connsiteX9" fmla="*/ 2577310 w 8101747"/>
              <a:gd name="connsiteY9" fmla="*/ 1139893 h 1819668"/>
              <a:gd name="connsiteX10" fmla="*/ 3087606 w 8101747"/>
              <a:gd name="connsiteY10" fmla="*/ 763220 h 1819668"/>
              <a:gd name="connsiteX11" fmla="*/ 4219751 w 8101747"/>
              <a:gd name="connsiteY11" fmla="*/ 1740645 h 1819668"/>
              <a:gd name="connsiteX0" fmla="*/ 7786765 w 8101747"/>
              <a:gd name="connsiteY0" fmla="*/ 5 h 1819668"/>
              <a:gd name="connsiteX1" fmla="*/ 8101747 w 8101747"/>
              <a:gd name="connsiteY1" fmla="*/ 435164 h 1819668"/>
              <a:gd name="connsiteX2" fmla="*/ 7884167 w 8101747"/>
              <a:gd name="connsiteY2" fmla="*/ 435164 h 1819668"/>
              <a:gd name="connsiteX3" fmla="*/ 5501424 w 8101747"/>
              <a:gd name="connsiteY3" fmla="*/ 1637786 h 1819668"/>
              <a:gd name="connsiteX4" fmla="*/ 4002173 w 8101747"/>
              <a:gd name="connsiteY4" fmla="*/ 1737760 h 1819668"/>
              <a:gd name="connsiteX5" fmla="*/ 7449008 w 8101747"/>
              <a:gd name="connsiteY5" fmla="*/ 435164 h 1819668"/>
              <a:gd name="connsiteX6" fmla="*/ 7231429 w 8101747"/>
              <a:gd name="connsiteY6" fmla="*/ 435164 h 1819668"/>
              <a:gd name="connsiteX7" fmla="*/ 7786765 w 8101747"/>
              <a:gd name="connsiteY7" fmla="*/ 5 h 1819668"/>
              <a:gd name="connsiteX0" fmla="*/ 3784594 w 8101747"/>
              <a:gd name="connsiteY0" fmla="*/ 1740641 h 1819668"/>
              <a:gd name="connsiteX1" fmla="*/ 2203198 w 8101747"/>
              <a:gd name="connsiteY1" fmla="*/ 1581399 h 1819668"/>
              <a:gd name="connsiteX2" fmla="*/ 4 w 8101747"/>
              <a:gd name="connsiteY2" fmla="*/ 0 h 1819668"/>
              <a:gd name="connsiteX3" fmla="*/ 1131743 w 8101747"/>
              <a:gd name="connsiteY3" fmla="*/ 1217671 h 1819668"/>
              <a:gd name="connsiteX4" fmla="*/ 435162 w 8101747"/>
              <a:gd name="connsiteY4" fmla="*/ 5 h 1819668"/>
              <a:gd name="connsiteX5" fmla="*/ 4219751 w 8101747"/>
              <a:gd name="connsiteY5" fmla="*/ 1740645 h 1819668"/>
              <a:gd name="connsiteX6" fmla="*/ 3784594 w 8101747"/>
              <a:gd name="connsiteY6" fmla="*/ 1740641 h 1819668"/>
              <a:gd name="connsiteX0" fmla="*/ 4002172 w 8101747"/>
              <a:gd name="connsiteY0" fmla="*/ 1737762 h 1819668"/>
              <a:gd name="connsiteX1" fmla="*/ 7449007 w 8101747"/>
              <a:gd name="connsiteY1" fmla="*/ 435166 h 1819668"/>
              <a:gd name="connsiteX2" fmla="*/ 7231429 w 8101747"/>
              <a:gd name="connsiteY2" fmla="*/ 435164 h 1819668"/>
              <a:gd name="connsiteX3" fmla="*/ 7786765 w 8101747"/>
              <a:gd name="connsiteY3" fmla="*/ 5 h 1819668"/>
              <a:gd name="connsiteX4" fmla="*/ 8101747 w 8101747"/>
              <a:gd name="connsiteY4" fmla="*/ 435164 h 1819668"/>
              <a:gd name="connsiteX5" fmla="*/ 7884167 w 8101747"/>
              <a:gd name="connsiteY5" fmla="*/ 435164 h 1819668"/>
              <a:gd name="connsiteX6" fmla="*/ 4219753 w 8101747"/>
              <a:gd name="connsiteY6" fmla="*/ 1740639 h 1819668"/>
              <a:gd name="connsiteX7" fmla="*/ 3784594 w 8101747"/>
              <a:gd name="connsiteY7" fmla="*/ 1740641 h 1819668"/>
              <a:gd name="connsiteX8" fmla="*/ 2203198 w 8101747"/>
              <a:gd name="connsiteY8" fmla="*/ 1581399 h 1819668"/>
              <a:gd name="connsiteX9" fmla="*/ 2577310 w 8101747"/>
              <a:gd name="connsiteY9" fmla="*/ 1139893 h 1819668"/>
              <a:gd name="connsiteX10" fmla="*/ 3087606 w 8101747"/>
              <a:gd name="connsiteY10" fmla="*/ 763220 h 1819668"/>
              <a:gd name="connsiteX11" fmla="*/ 4219751 w 8101747"/>
              <a:gd name="connsiteY11" fmla="*/ 1740645 h 1819668"/>
              <a:gd name="connsiteX0" fmla="*/ 7351608 w 7666590"/>
              <a:gd name="connsiteY0" fmla="*/ 0 h 2014353"/>
              <a:gd name="connsiteX1" fmla="*/ 7666590 w 7666590"/>
              <a:gd name="connsiteY1" fmla="*/ 435159 h 2014353"/>
              <a:gd name="connsiteX2" fmla="*/ 7449010 w 7666590"/>
              <a:gd name="connsiteY2" fmla="*/ 435159 h 2014353"/>
              <a:gd name="connsiteX3" fmla="*/ 5066267 w 7666590"/>
              <a:gd name="connsiteY3" fmla="*/ 1637781 h 2014353"/>
              <a:gd name="connsiteX4" fmla="*/ 3567016 w 7666590"/>
              <a:gd name="connsiteY4" fmla="*/ 1737755 h 2014353"/>
              <a:gd name="connsiteX5" fmla="*/ 7013851 w 7666590"/>
              <a:gd name="connsiteY5" fmla="*/ 435159 h 2014353"/>
              <a:gd name="connsiteX6" fmla="*/ 6796272 w 7666590"/>
              <a:gd name="connsiteY6" fmla="*/ 435159 h 2014353"/>
              <a:gd name="connsiteX7" fmla="*/ 7351608 w 7666590"/>
              <a:gd name="connsiteY7" fmla="*/ 0 h 2014353"/>
              <a:gd name="connsiteX0" fmla="*/ 3349437 w 7666590"/>
              <a:gd name="connsiteY0" fmla="*/ 1740636 h 2014353"/>
              <a:gd name="connsiteX1" fmla="*/ 1768041 w 7666590"/>
              <a:gd name="connsiteY1" fmla="*/ 1581394 h 2014353"/>
              <a:gd name="connsiteX2" fmla="*/ 1691839 w 7666590"/>
              <a:gd name="connsiteY2" fmla="*/ 1334578 h 2014353"/>
              <a:gd name="connsiteX3" fmla="*/ 696586 w 7666590"/>
              <a:gd name="connsiteY3" fmla="*/ 1217666 h 2014353"/>
              <a:gd name="connsiteX4" fmla="*/ 5 w 7666590"/>
              <a:gd name="connsiteY4" fmla="*/ 0 h 2014353"/>
              <a:gd name="connsiteX5" fmla="*/ 3784594 w 7666590"/>
              <a:gd name="connsiteY5" fmla="*/ 1740640 h 2014353"/>
              <a:gd name="connsiteX6" fmla="*/ 3349437 w 7666590"/>
              <a:gd name="connsiteY6" fmla="*/ 1740636 h 2014353"/>
              <a:gd name="connsiteX0" fmla="*/ 3567015 w 7666590"/>
              <a:gd name="connsiteY0" fmla="*/ 1737757 h 2014353"/>
              <a:gd name="connsiteX1" fmla="*/ 7013850 w 7666590"/>
              <a:gd name="connsiteY1" fmla="*/ 435161 h 2014353"/>
              <a:gd name="connsiteX2" fmla="*/ 6796272 w 7666590"/>
              <a:gd name="connsiteY2" fmla="*/ 435159 h 2014353"/>
              <a:gd name="connsiteX3" fmla="*/ 7351608 w 7666590"/>
              <a:gd name="connsiteY3" fmla="*/ 0 h 2014353"/>
              <a:gd name="connsiteX4" fmla="*/ 7666590 w 7666590"/>
              <a:gd name="connsiteY4" fmla="*/ 435159 h 2014353"/>
              <a:gd name="connsiteX5" fmla="*/ 7449010 w 7666590"/>
              <a:gd name="connsiteY5" fmla="*/ 435159 h 2014353"/>
              <a:gd name="connsiteX6" fmla="*/ 3784596 w 7666590"/>
              <a:gd name="connsiteY6" fmla="*/ 1740634 h 2014353"/>
              <a:gd name="connsiteX7" fmla="*/ 3349437 w 7666590"/>
              <a:gd name="connsiteY7" fmla="*/ 1740636 h 2014353"/>
              <a:gd name="connsiteX8" fmla="*/ 1768041 w 7666590"/>
              <a:gd name="connsiteY8" fmla="*/ 1581394 h 2014353"/>
              <a:gd name="connsiteX9" fmla="*/ 2142153 w 7666590"/>
              <a:gd name="connsiteY9" fmla="*/ 1139888 h 2014353"/>
              <a:gd name="connsiteX10" fmla="*/ 2652449 w 7666590"/>
              <a:gd name="connsiteY10" fmla="*/ 763215 h 2014353"/>
              <a:gd name="connsiteX11" fmla="*/ 3784594 w 7666590"/>
              <a:gd name="connsiteY11" fmla="*/ 1740640 h 2014353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1266589 w 7241340"/>
              <a:gd name="connsiteY2" fmla="*/ 1334578 h 2689446"/>
              <a:gd name="connsiteX3" fmla="*/ 271336 w 7241340"/>
              <a:gd name="connsiteY3" fmla="*/ 1217666 h 2689446"/>
              <a:gd name="connsiteX4" fmla="*/ 2898187 w 7241340"/>
              <a:gd name="connsiteY4" fmla="*/ 1728118 h 2689446"/>
              <a:gd name="connsiteX5" fmla="*/ 3359344 w 7241340"/>
              <a:gd name="connsiteY5" fmla="*/ 1740640 h 2689446"/>
              <a:gd name="connsiteX6" fmla="*/ 2924187 w 7241340"/>
              <a:gd name="connsiteY6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1266589 w 7241340"/>
              <a:gd name="connsiteY2" fmla="*/ 1334578 h 2689446"/>
              <a:gd name="connsiteX3" fmla="*/ 1217253 w 7241340"/>
              <a:gd name="connsiteY3" fmla="*/ 1368544 h 2689446"/>
              <a:gd name="connsiteX4" fmla="*/ 2898187 w 7241340"/>
              <a:gd name="connsiteY4" fmla="*/ 1728118 h 2689446"/>
              <a:gd name="connsiteX5" fmla="*/ 3359344 w 7241340"/>
              <a:gd name="connsiteY5" fmla="*/ 1740640 h 2689446"/>
              <a:gd name="connsiteX6" fmla="*/ 2924187 w 7241340"/>
              <a:gd name="connsiteY6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2931617 w 7241340"/>
              <a:gd name="connsiteY2" fmla="*/ 1724935 h 2689446"/>
              <a:gd name="connsiteX3" fmla="*/ 1266589 w 7241340"/>
              <a:gd name="connsiteY3" fmla="*/ 1334578 h 2689446"/>
              <a:gd name="connsiteX4" fmla="*/ 1217253 w 7241340"/>
              <a:gd name="connsiteY4" fmla="*/ 1368544 h 2689446"/>
              <a:gd name="connsiteX5" fmla="*/ 2898187 w 7241340"/>
              <a:gd name="connsiteY5" fmla="*/ 1728118 h 2689446"/>
              <a:gd name="connsiteX6" fmla="*/ 3359344 w 7241340"/>
              <a:gd name="connsiteY6" fmla="*/ 1740640 h 2689446"/>
              <a:gd name="connsiteX7" fmla="*/ 2924187 w 7241340"/>
              <a:gd name="connsiteY7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2931617 w 7241340"/>
              <a:gd name="connsiteY2" fmla="*/ 1724935 h 2689446"/>
              <a:gd name="connsiteX3" fmla="*/ 1266589 w 7241340"/>
              <a:gd name="connsiteY3" fmla="*/ 1334578 h 2689446"/>
              <a:gd name="connsiteX4" fmla="*/ 2852844 w 7241340"/>
              <a:gd name="connsiteY4" fmla="*/ 1758743 h 2689446"/>
              <a:gd name="connsiteX5" fmla="*/ 2898187 w 7241340"/>
              <a:gd name="connsiteY5" fmla="*/ 1728118 h 2689446"/>
              <a:gd name="connsiteX6" fmla="*/ 3359344 w 7241340"/>
              <a:gd name="connsiteY6" fmla="*/ 1740640 h 2689446"/>
              <a:gd name="connsiteX7" fmla="*/ 2924187 w 7241340"/>
              <a:gd name="connsiteY7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2931617 w 7241340"/>
              <a:gd name="connsiteY2" fmla="*/ 1724935 h 2689446"/>
              <a:gd name="connsiteX3" fmla="*/ 2903387 w 7241340"/>
              <a:gd name="connsiteY3" fmla="*/ 1714212 h 2689446"/>
              <a:gd name="connsiteX4" fmla="*/ 2852844 w 7241340"/>
              <a:gd name="connsiteY4" fmla="*/ 1758743 h 2689446"/>
              <a:gd name="connsiteX5" fmla="*/ 2898187 w 7241340"/>
              <a:gd name="connsiteY5" fmla="*/ 1728118 h 2689446"/>
              <a:gd name="connsiteX6" fmla="*/ 3359344 w 7241340"/>
              <a:gd name="connsiteY6" fmla="*/ 1740640 h 2689446"/>
              <a:gd name="connsiteX7" fmla="*/ 2924187 w 7241340"/>
              <a:gd name="connsiteY7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5932696 w 6247678"/>
              <a:gd name="connsiteY0" fmla="*/ 0 h 2689446"/>
              <a:gd name="connsiteX1" fmla="*/ 6247678 w 6247678"/>
              <a:gd name="connsiteY1" fmla="*/ 435159 h 2689446"/>
              <a:gd name="connsiteX2" fmla="*/ 6030098 w 6247678"/>
              <a:gd name="connsiteY2" fmla="*/ 435159 h 2689446"/>
              <a:gd name="connsiteX3" fmla="*/ 3647355 w 6247678"/>
              <a:gd name="connsiteY3" fmla="*/ 1637781 h 2689446"/>
              <a:gd name="connsiteX4" fmla="*/ 2148104 w 6247678"/>
              <a:gd name="connsiteY4" fmla="*/ 1737755 h 2689446"/>
              <a:gd name="connsiteX5" fmla="*/ 5594939 w 6247678"/>
              <a:gd name="connsiteY5" fmla="*/ 435159 h 2689446"/>
              <a:gd name="connsiteX6" fmla="*/ 5377360 w 6247678"/>
              <a:gd name="connsiteY6" fmla="*/ 435159 h 2689446"/>
              <a:gd name="connsiteX7" fmla="*/ 5932696 w 6247678"/>
              <a:gd name="connsiteY7" fmla="*/ 0 h 2689446"/>
              <a:gd name="connsiteX0" fmla="*/ 1930525 w 6247678"/>
              <a:gd name="connsiteY0" fmla="*/ 1740636 h 2689446"/>
              <a:gd name="connsiteX1" fmla="*/ 349129 w 6247678"/>
              <a:gd name="connsiteY1" fmla="*/ 1581394 h 2689446"/>
              <a:gd name="connsiteX2" fmla="*/ 1937955 w 6247678"/>
              <a:gd name="connsiteY2" fmla="*/ 1724935 h 2689446"/>
              <a:gd name="connsiteX3" fmla="*/ 1909725 w 6247678"/>
              <a:gd name="connsiteY3" fmla="*/ 1714212 h 2689446"/>
              <a:gd name="connsiteX4" fmla="*/ 1859182 w 6247678"/>
              <a:gd name="connsiteY4" fmla="*/ 1758743 h 2689446"/>
              <a:gd name="connsiteX5" fmla="*/ 1904525 w 6247678"/>
              <a:gd name="connsiteY5" fmla="*/ 1728118 h 2689446"/>
              <a:gd name="connsiteX6" fmla="*/ 2365682 w 6247678"/>
              <a:gd name="connsiteY6" fmla="*/ 1740640 h 2689446"/>
              <a:gd name="connsiteX7" fmla="*/ 1930525 w 6247678"/>
              <a:gd name="connsiteY7" fmla="*/ 1740636 h 2689446"/>
              <a:gd name="connsiteX0" fmla="*/ 2148103 w 6247678"/>
              <a:gd name="connsiteY0" fmla="*/ 1737757 h 2689446"/>
              <a:gd name="connsiteX1" fmla="*/ 5594938 w 6247678"/>
              <a:gd name="connsiteY1" fmla="*/ 435161 h 2689446"/>
              <a:gd name="connsiteX2" fmla="*/ 5377360 w 6247678"/>
              <a:gd name="connsiteY2" fmla="*/ 435159 h 2689446"/>
              <a:gd name="connsiteX3" fmla="*/ 5932696 w 6247678"/>
              <a:gd name="connsiteY3" fmla="*/ 0 h 2689446"/>
              <a:gd name="connsiteX4" fmla="*/ 6247678 w 6247678"/>
              <a:gd name="connsiteY4" fmla="*/ 435159 h 2689446"/>
              <a:gd name="connsiteX5" fmla="*/ 6030098 w 6247678"/>
              <a:gd name="connsiteY5" fmla="*/ 435159 h 2689446"/>
              <a:gd name="connsiteX6" fmla="*/ 2365684 w 6247678"/>
              <a:gd name="connsiteY6" fmla="*/ 1740634 h 2689446"/>
              <a:gd name="connsiteX7" fmla="*/ 1930525 w 6247678"/>
              <a:gd name="connsiteY7" fmla="*/ 1740636 h 2689446"/>
              <a:gd name="connsiteX8" fmla="*/ 349129 w 6247678"/>
              <a:gd name="connsiteY8" fmla="*/ 1581394 h 2689446"/>
              <a:gd name="connsiteX9" fmla="*/ 1868538 w 6247678"/>
              <a:gd name="connsiteY9" fmla="*/ 1770513 h 2689446"/>
              <a:gd name="connsiteX10" fmla="*/ 723241 w 6247678"/>
              <a:gd name="connsiteY10" fmla="*/ 1139888 h 2689446"/>
              <a:gd name="connsiteX11" fmla="*/ 1233537 w 6247678"/>
              <a:gd name="connsiteY11" fmla="*/ 763215 h 2689446"/>
              <a:gd name="connsiteX12" fmla="*/ 2365682 w 6247678"/>
              <a:gd name="connsiteY12" fmla="*/ 1740640 h 2689446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73622 w 5972171"/>
              <a:gd name="connsiteY1" fmla="*/ 1581394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447734 w 5972171"/>
              <a:gd name="connsiteY10" fmla="*/ 1139888 h 2689446"/>
              <a:gd name="connsiteX11" fmla="*/ 958030 w 5972171"/>
              <a:gd name="connsiteY11" fmla="*/ 763215 h 2689446"/>
              <a:gd name="connsiteX12" fmla="*/ 2090175 w 5972171"/>
              <a:gd name="connsiteY12" fmla="*/ 1740640 h 2689446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1598436 w 5972171"/>
              <a:gd name="connsiteY1" fmla="*/ 1723498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447734 w 5972171"/>
              <a:gd name="connsiteY10" fmla="*/ 1139888 h 2689446"/>
              <a:gd name="connsiteX11" fmla="*/ 958030 w 5972171"/>
              <a:gd name="connsiteY11" fmla="*/ 763215 h 2689446"/>
              <a:gd name="connsiteX12" fmla="*/ 2090175 w 5972171"/>
              <a:gd name="connsiteY12" fmla="*/ 1740640 h 2689446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1598436 w 5972171"/>
              <a:gd name="connsiteY1" fmla="*/ 1723498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1618828 w 5972171"/>
              <a:gd name="connsiteY10" fmla="*/ 1755263 h 2689446"/>
              <a:gd name="connsiteX11" fmla="*/ 958030 w 5972171"/>
              <a:gd name="connsiteY11" fmla="*/ 763215 h 2689446"/>
              <a:gd name="connsiteX12" fmla="*/ 2090175 w 5972171"/>
              <a:gd name="connsiteY12" fmla="*/ 1740640 h 2689446"/>
              <a:gd name="connsiteX0" fmla="*/ 5657189 w 5972171"/>
              <a:gd name="connsiteY0" fmla="*/ 0 h 2691860"/>
              <a:gd name="connsiteX1" fmla="*/ 5972171 w 5972171"/>
              <a:gd name="connsiteY1" fmla="*/ 435159 h 2691860"/>
              <a:gd name="connsiteX2" fmla="*/ 5754591 w 5972171"/>
              <a:gd name="connsiteY2" fmla="*/ 435159 h 2691860"/>
              <a:gd name="connsiteX3" fmla="*/ 3371848 w 5972171"/>
              <a:gd name="connsiteY3" fmla="*/ 1637781 h 2691860"/>
              <a:gd name="connsiteX4" fmla="*/ 1872597 w 5972171"/>
              <a:gd name="connsiteY4" fmla="*/ 1737755 h 2691860"/>
              <a:gd name="connsiteX5" fmla="*/ 5319432 w 5972171"/>
              <a:gd name="connsiteY5" fmla="*/ 435159 h 2691860"/>
              <a:gd name="connsiteX6" fmla="*/ 5101853 w 5972171"/>
              <a:gd name="connsiteY6" fmla="*/ 435159 h 2691860"/>
              <a:gd name="connsiteX7" fmla="*/ 5657189 w 5972171"/>
              <a:gd name="connsiteY7" fmla="*/ 0 h 2691860"/>
              <a:gd name="connsiteX0" fmla="*/ 1655018 w 5972171"/>
              <a:gd name="connsiteY0" fmla="*/ 1740636 h 2691860"/>
              <a:gd name="connsiteX1" fmla="*/ 1598436 w 5972171"/>
              <a:gd name="connsiteY1" fmla="*/ 1723498 h 2691860"/>
              <a:gd name="connsiteX2" fmla="*/ 1662448 w 5972171"/>
              <a:gd name="connsiteY2" fmla="*/ 1724935 h 2691860"/>
              <a:gd name="connsiteX3" fmla="*/ 1634218 w 5972171"/>
              <a:gd name="connsiteY3" fmla="*/ 1714212 h 2691860"/>
              <a:gd name="connsiteX4" fmla="*/ 1583675 w 5972171"/>
              <a:gd name="connsiteY4" fmla="*/ 1758743 h 2691860"/>
              <a:gd name="connsiteX5" fmla="*/ 1629018 w 5972171"/>
              <a:gd name="connsiteY5" fmla="*/ 1728118 h 2691860"/>
              <a:gd name="connsiteX6" fmla="*/ 2090175 w 5972171"/>
              <a:gd name="connsiteY6" fmla="*/ 1740640 h 2691860"/>
              <a:gd name="connsiteX7" fmla="*/ 1655018 w 5972171"/>
              <a:gd name="connsiteY7" fmla="*/ 1740636 h 2691860"/>
              <a:gd name="connsiteX0" fmla="*/ 1872596 w 5972171"/>
              <a:gd name="connsiteY0" fmla="*/ 1737757 h 2691860"/>
              <a:gd name="connsiteX1" fmla="*/ 5319431 w 5972171"/>
              <a:gd name="connsiteY1" fmla="*/ 435161 h 2691860"/>
              <a:gd name="connsiteX2" fmla="*/ 5101853 w 5972171"/>
              <a:gd name="connsiteY2" fmla="*/ 435159 h 2691860"/>
              <a:gd name="connsiteX3" fmla="*/ 5657189 w 5972171"/>
              <a:gd name="connsiteY3" fmla="*/ 0 h 2691860"/>
              <a:gd name="connsiteX4" fmla="*/ 5972171 w 5972171"/>
              <a:gd name="connsiteY4" fmla="*/ 435159 h 2691860"/>
              <a:gd name="connsiteX5" fmla="*/ 5754591 w 5972171"/>
              <a:gd name="connsiteY5" fmla="*/ 435159 h 2691860"/>
              <a:gd name="connsiteX6" fmla="*/ 2090177 w 5972171"/>
              <a:gd name="connsiteY6" fmla="*/ 1740634 h 2691860"/>
              <a:gd name="connsiteX7" fmla="*/ 1655018 w 5972171"/>
              <a:gd name="connsiteY7" fmla="*/ 1740636 h 2691860"/>
              <a:gd name="connsiteX8" fmla="*/ 1628920 w 5972171"/>
              <a:gd name="connsiteY8" fmla="*/ 1737684 h 2691860"/>
              <a:gd name="connsiteX9" fmla="*/ 1593031 w 5972171"/>
              <a:gd name="connsiteY9" fmla="*/ 1770513 h 2691860"/>
              <a:gd name="connsiteX10" fmla="*/ 1618828 w 5972171"/>
              <a:gd name="connsiteY10" fmla="*/ 1755263 h 2691860"/>
              <a:gd name="connsiteX11" fmla="*/ 1650144 w 5972171"/>
              <a:gd name="connsiteY11" fmla="*/ 1730532 h 2691860"/>
              <a:gd name="connsiteX12" fmla="*/ 2090175 w 5972171"/>
              <a:gd name="connsiteY12" fmla="*/ 1740640 h 2691860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1598436 w 5972171"/>
              <a:gd name="connsiteY1" fmla="*/ 1723498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1618828 w 5972171"/>
              <a:gd name="connsiteY10" fmla="*/ 1755263 h 2689446"/>
              <a:gd name="connsiteX11" fmla="*/ 1650144 w 5972171"/>
              <a:gd name="connsiteY11" fmla="*/ 1730532 h 2689446"/>
              <a:gd name="connsiteX12" fmla="*/ 1638907 w 5972171"/>
              <a:gd name="connsiteY12" fmla="*/ 1743650 h 2689446"/>
              <a:gd name="connsiteX13" fmla="*/ 2090175 w 5972171"/>
              <a:gd name="connsiteY13" fmla="*/ 1740640 h 2689446"/>
              <a:gd name="connsiteX0" fmla="*/ 4548105 w 4863087"/>
              <a:gd name="connsiteY0" fmla="*/ 0 h 1875520"/>
              <a:gd name="connsiteX1" fmla="*/ 4863087 w 4863087"/>
              <a:gd name="connsiteY1" fmla="*/ 435159 h 1875520"/>
              <a:gd name="connsiteX2" fmla="*/ 4645507 w 4863087"/>
              <a:gd name="connsiteY2" fmla="*/ 435159 h 1875520"/>
              <a:gd name="connsiteX3" fmla="*/ 2262764 w 4863087"/>
              <a:gd name="connsiteY3" fmla="*/ 1637781 h 1875520"/>
              <a:gd name="connsiteX4" fmla="*/ 763513 w 4863087"/>
              <a:gd name="connsiteY4" fmla="*/ 1737755 h 1875520"/>
              <a:gd name="connsiteX5" fmla="*/ 4210348 w 4863087"/>
              <a:gd name="connsiteY5" fmla="*/ 435159 h 1875520"/>
              <a:gd name="connsiteX6" fmla="*/ 3992769 w 4863087"/>
              <a:gd name="connsiteY6" fmla="*/ 435159 h 1875520"/>
              <a:gd name="connsiteX7" fmla="*/ 4548105 w 4863087"/>
              <a:gd name="connsiteY7" fmla="*/ 0 h 1875520"/>
              <a:gd name="connsiteX0" fmla="*/ 545934 w 4863087"/>
              <a:gd name="connsiteY0" fmla="*/ 1740636 h 1875520"/>
              <a:gd name="connsiteX1" fmla="*/ 489352 w 4863087"/>
              <a:gd name="connsiteY1" fmla="*/ 1723498 h 1875520"/>
              <a:gd name="connsiteX2" fmla="*/ 553364 w 4863087"/>
              <a:gd name="connsiteY2" fmla="*/ 1724935 h 1875520"/>
              <a:gd name="connsiteX3" fmla="*/ 525134 w 4863087"/>
              <a:gd name="connsiteY3" fmla="*/ 1714212 h 1875520"/>
              <a:gd name="connsiteX4" fmla="*/ 474591 w 4863087"/>
              <a:gd name="connsiteY4" fmla="*/ 1758743 h 1875520"/>
              <a:gd name="connsiteX5" fmla="*/ 519934 w 4863087"/>
              <a:gd name="connsiteY5" fmla="*/ 1728118 h 1875520"/>
              <a:gd name="connsiteX6" fmla="*/ 519260 w 4863087"/>
              <a:gd name="connsiteY6" fmla="*/ 1742443 h 1875520"/>
              <a:gd name="connsiteX7" fmla="*/ 981091 w 4863087"/>
              <a:gd name="connsiteY7" fmla="*/ 1740640 h 1875520"/>
              <a:gd name="connsiteX8" fmla="*/ 545934 w 4863087"/>
              <a:gd name="connsiteY8" fmla="*/ 1740636 h 1875520"/>
              <a:gd name="connsiteX0" fmla="*/ 763512 w 4863087"/>
              <a:gd name="connsiteY0" fmla="*/ 1737757 h 1875520"/>
              <a:gd name="connsiteX1" fmla="*/ 4210347 w 4863087"/>
              <a:gd name="connsiteY1" fmla="*/ 435161 h 1875520"/>
              <a:gd name="connsiteX2" fmla="*/ 3992769 w 4863087"/>
              <a:gd name="connsiteY2" fmla="*/ 435159 h 1875520"/>
              <a:gd name="connsiteX3" fmla="*/ 4548105 w 4863087"/>
              <a:gd name="connsiteY3" fmla="*/ 0 h 1875520"/>
              <a:gd name="connsiteX4" fmla="*/ 4863087 w 4863087"/>
              <a:gd name="connsiteY4" fmla="*/ 435159 h 1875520"/>
              <a:gd name="connsiteX5" fmla="*/ 4645507 w 4863087"/>
              <a:gd name="connsiteY5" fmla="*/ 435159 h 1875520"/>
              <a:gd name="connsiteX6" fmla="*/ 981093 w 4863087"/>
              <a:gd name="connsiteY6" fmla="*/ 1740634 h 1875520"/>
              <a:gd name="connsiteX7" fmla="*/ 545934 w 4863087"/>
              <a:gd name="connsiteY7" fmla="*/ 1740636 h 1875520"/>
              <a:gd name="connsiteX8" fmla="*/ 519836 w 4863087"/>
              <a:gd name="connsiteY8" fmla="*/ 1737684 h 1875520"/>
              <a:gd name="connsiteX9" fmla="*/ 483947 w 4863087"/>
              <a:gd name="connsiteY9" fmla="*/ 1770513 h 1875520"/>
              <a:gd name="connsiteX10" fmla="*/ 509744 w 4863087"/>
              <a:gd name="connsiteY10" fmla="*/ 1755263 h 1875520"/>
              <a:gd name="connsiteX11" fmla="*/ 541060 w 4863087"/>
              <a:gd name="connsiteY11" fmla="*/ 1730532 h 1875520"/>
              <a:gd name="connsiteX12" fmla="*/ 529823 w 4863087"/>
              <a:gd name="connsiteY12" fmla="*/ 1743650 h 1875520"/>
              <a:gd name="connsiteX13" fmla="*/ 981091 w 4863087"/>
              <a:gd name="connsiteY13" fmla="*/ 1740640 h 1875520"/>
              <a:gd name="connsiteX0" fmla="*/ 4548105 w 4863087"/>
              <a:gd name="connsiteY0" fmla="*/ 0 h 1842603"/>
              <a:gd name="connsiteX1" fmla="*/ 4863087 w 4863087"/>
              <a:gd name="connsiteY1" fmla="*/ 435159 h 1842603"/>
              <a:gd name="connsiteX2" fmla="*/ 4645507 w 4863087"/>
              <a:gd name="connsiteY2" fmla="*/ 435159 h 1842603"/>
              <a:gd name="connsiteX3" fmla="*/ 2262764 w 4863087"/>
              <a:gd name="connsiteY3" fmla="*/ 1637781 h 1842603"/>
              <a:gd name="connsiteX4" fmla="*/ 763513 w 4863087"/>
              <a:gd name="connsiteY4" fmla="*/ 1737755 h 1842603"/>
              <a:gd name="connsiteX5" fmla="*/ 4210348 w 4863087"/>
              <a:gd name="connsiteY5" fmla="*/ 435159 h 1842603"/>
              <a:gd name="connsiteX6" fmla="*/ 3992769 w 4863087"/>
              <a:gd name="connsiteY6" fmla="*/ 435159 h 1842603"/>
              <a:gd name="connsiteX7" fmla="*/ 4548105 w 4863087"/>
              <a:gd name="connsiteY7" fmla="*/ 0 h 1842603"/>
              <a:gd name="connsiteX0" fmla="*/ 545934 w 4863087"/>
              <a:gd name="connsiteY0" fmla="*/ 1740636 h 1842603"/>
              <a:gd name="connsiteX1" fmla="*/ 489352 w 4863087"/>
              <a:gd name="connsiteY1" fmla="*/ 1723498 h 1842603"/>
              <a:gd name="connsiteX2" fmla="*/ 553364 w 4863087"/>
              <a:gd name="connsiteY2" fmla="*/ 1724935 h 1842603"/>
              <a:gd name="connsiteX3" fmla="*/ 525134 w 4863087"/>
              <a:gd name="connsiteY3" fmla="*/ 1714212 h 1842603"/>
              <a:gd name="connsiteX4" fmla="*/ 474591 w 4863087"/>
              <a:gd name="connsiteY4" fmla="*/ 1758743 h 1842603"/>
              <a:gd name="connsiteX5" fmla="*/ 519934 w 4863087"/>
              <a:gd name="connsiteY5" fmla="*/ 1728118 h 1842603"/>
              <a:gd name="connsiteX6" fmla="*/ 519260 w 4863087"/>
              <a:gd name="connsiteY6" fmla="*/ 1742443 h 1842603"/>
              <a:gd name="connsiteX7" fmla="*/ 981091 w 4863087"/>
              <a:gd name="connsiteY7" fmla="*/ 1740640 h 1842603"/>
              <a:gd name="connsiteX8" fmla="*/ 545934 w 4863087"/>
              <a:gd name="connsiteY8" fmla="*/ 1740636 h 1842603"/>
              <a:gd name="connsiteX0" fmla="*/ 763512 w 4863087"/>
              <a:gd name="connsiteY0" fmla="*/ 1737757 h 1842603"/>
              <a:gd name="connsiteX1" fmla="*/ 4210347 w 4863087"/>
              <a:gd name="connsiteY1" fmla="*/ 435161 h 1842603"/>
              <a:gd name="connsiteX2" fmla="*/ 3992769 w 4863087"/>
              <a:gd name="connsiteY2" fmla="*/ 435159 h 1842603"/>
              <a:gd name="connsiteX3" fmla="*/ 4548105 w 4863087"/>
              <a:gd name="connsiteY3" fmla="*/ 0 h 1842603"/>
              <a:gd name="connsiteX4" fmla="*/ 4863087 w 4863087"/>
              <a:gd name="connsiteY4" fmla="*/ 435159 h 1842603"/>
              <a:gd name="connsiteX5" fmla="*/ 4645507 w 4863087"/>
              <a:gd name="connsiteY5" fmla="*/ 435159 h 1842603"/>
              <a:gd name="connsiteX6" fmla="*/ 981093 w 4863087"/>
              <a:gd name="connsiteY6" fmla="*/ 1740634 h 1842603"/>
              <a:gd name="connsiteX7" fmla="*/ 545934 w 4863087"/>
              <a:gd name="connsiteY7" fmla="*/ 1740636 h 1842603"/>
              <a:gd name="connsiteX8" fmla="*/ 519836 w 4863087"/>
              <a:gd name="connsiteY8" fmla="*/ 1737684 h 1842603"/>
              <a:gd name="connsiteX9" fmla="*/ 483947 w 4863087"/>
              <a:gd name="connsiteY9" fmla="*/ 1770513 h 1842603"/>
              <a:gd name="connsiteX10" fmla="*/ 522539 w 4863087"/>
              <a:gd name="connsiteY10" fmla="*/ 1736501 h 1842603"/>
              <a:gd name="connsiteX11" fmla="*/ 509744 w 4863087"/>
              <a:gd name="connsiteY11" fmla="*/ 1755263 h 1842603"/>
              <a:gd name="connsiteX12" fmla="*/ 541060 w 4863087"/>
              <a:gd name="connsiteY12" fmla="*/ 1730532 h 1842603"/>
              <a:gd name="connsiteX13" fmla="*/ 529823 w 4863087"/>
              <a:gd name="connsiteY13" fmla="*/ 1743650 h 1842603"/>
              <a:gd name="connsiteX14" fmla="*/ 981091 w 4863087"/>
              <a:gd name="connsiteY14" fmla="*/ 1740640 h 1842603"/>
              <a:gd name="connsiteX0" fmla="*/ 4548105 w 4863087"/>
              <a:gd name="connsiteY0" fmla="*/ 0 h 1828417"/>
              <a:gd name="connsiteX1" fmla="*/ 4863087 w 4863087"/>
              <a:gd name="connsiteY1" fmla="*/ 435159 h 1828417"/>
              <a:gd name="connsiteX2" fmla="*/ 4645507 w 4863087"/>
              <a:gd name="connsiteY2" fmla="*/ 435159 h 1828417"/>
              <a:gd name="connsiteX3" fmla="*/ 2262764 w 4863087"/>
              <a:gd name="connsiteY3" fmla="*/ 1637781 h 1828417"/>
              <a:gd name="connsiteX4" fmla="*/ 763513 w 4863087"/>
              <a:gd name="connsiteY4" fmla="*/ 1737755 h 1828417"/>
              <a:gd name="connsiteX5" fmla="*/ 4210348 w 4863087"/>
              <a:gd name="connsiteY5" fmla="*/ 435159 h 1828417"/>
              <a:gd name="connsiteX6" fmla="*/ 3992769 w 4863087"/>
              <a:gd name="connsiteY6" fmla="*/ 435159 h 1828417"/>
              <a:gd name="connsiteX7" fmla="*/ 4548105 w 4863087"/>
              <a:gd name="connsiteY7" fmla="*/ 0 h 1828417"/>
              <a:gd name="connsiteX0" fmla="*/ 545934 w 4863087"/>
              <a:gd name="connsiteY0" fmla="*/ 1740636 h 1828417"/>
              <a:gd name="connsiteX1" fmla="*/ 489352 w 4863087"/>
              <a:gd name="connsiteY1" fmla="*/ 1723498 h 1828417"/>
              <a:gd name="connsiteX2" fmla="*/ 553364 w 4863087"/>
              <a:gd name="connsiteY2" fmla="*/ 1724935 h 1828417"/>
              <a:gd name="connsiteX3" fmla="*/ 525134 w 4863087"/>
              <a:gd name="connsiteY3" fmla="*/ 1714212 h 1828417"/>
              <a:gd name="connsiteX4" fmla="*/ 474591 w 4863087"/>
              <a:gd name="connsiteY4" fmla="*/ 1758743 h 1828417"/>
              <a:gd name="connsiteX5" fmla="*/ 519934 w 4863087"/>
              <a:gd name="connsiteY5" fmla="*/ 1728118 h 1828417"/>
              <a:gd name="connsiteX6" fmla="*/ 519260 w 4863087"/>
              <a:gd name="connsiteY6" fmla="*/ 1742443 h 1828417"/>
              <a:gd name="connsiteX7" fmla="*/ 981091 w 4863087"/>
              <a:gd name="connsiteY7" fmla="*/ 1740640 h 1828417"/>
              <a:gd name="connsiteX8" fmla="*/ 545934 w 4863087"/>
              <a:gd name="connsiteY8" fmla="*/ 1740636 h 1828417"/>
              <a:gd name="connsiteX0" fmla="*/ 763512 w 4863087"/>
              <a:gd name="connsiteY0" fmla="*/ 1737757 h 1828417"/>
              <a:gd name="connsiteX1" fmla="*/ 4210347 w 4863087"/>
              <a:gd name="connsiteY1" fmla="*/ 435161 h 1828417"/>
              <a:gd name="connsiteX2" fmla="*/ 3992769 w 4863087"/>
              <a:gd name="connsiteY2" fmla="*/ 435159 h 1828417"/>
              <a:gd name="connsiteX3" fmla="*/ 4548105 w 4863087"/>
              <a:gd name="connsiteY3" fmla="*/ 0 h 1828417"/>
              <a:gd name="connsiteX4" fmla="*/ 4863087 w 4863087"/>
              <a:gd name="connsiteY4" fmla="*/ 435159 h 1828417"/>
              <a:gd name="connsiteX5" fmla="*/ 4645507 w 4863087"/>
              <a:gd name="connsiteY5" fmla="*/ 435159 h 1828417"/>
              <a:gd name="connsiteX6" fmla="*/ 981093 w 4863087"/>
              <a:gd name="connsiteY6" fmla="*/ 1740634 h 1828417"/>
              <a:gd name="connsiteX7" fmla="*/ 545934 w 4863087"/>
              <a:gd name="connsiteY7" fmla="*/ 1740636 h 1828417"/>
              <a:gd name="connsiteX8" fmla="*/ 525333 w 4863087"/>
              <a:gd name="connsiteY8" fmla="*/ 1740016 h 1828417"/>
              <a:gd name="connsiteX9" fmla="*/ 519836 w 4863087"/>
              <a:gd name="connsiteY9" fmla="*/ 1737684 h 1828417"/>
              <a:gd name="connsiteX10" fmla="*/ 483947 w 4863087"/>
              <a:gd name="connsiteY10" fmla="*/ 1770513 h 1828417"/>
              <a:gd name="connsiteX11" fmla="*/ 522539 w 4863087"/>
              <a:gd name="connsiteY11" fmla="*/ 1736501 h 1828417"/>
              <a:gd name="connsiteX12" fmla="*/ 509744 w 4863087"/>
              <a:gd name="connsiteY12" fmla="*/ 1755263 h 1828417"/>
              <a:gd name="connsiteX13" fmla="*/ 541060 w 4863087"/>
              <a:gd name="connsiteY13" fmla="*/ 1730532 h 1828417"/>
              <a:gd name="connsiteX14" fmla="*/ 529823 w 4863087"/>
              <a:gd name="connsiteY14" fmla="*/ 1743650 h 1828417"/>
              <a:gd name="connsiteX15" fmla="*/ 981091 w 4863087"/>
              <a:gd name="connsiteY15" fmla="*/ 1740640 h 1828417"/>
              <a:gd name="connsiteX0" fmla="*/ 4548105 w 4863087"/>
              <a:gd name="connsiteY0" fmla="*/ 0 h 1828417"/>
              <a:gd name="connsiteX1" fmla="*/ 4863087 w 4863087"/>
              <a:gd name="connsiteY1" fmla="*/ 435159 h 1828417"/>
              <a:gd name="connsiteX2" fmla="*/ 4645507 w 4863087"/>
              <a:gd name="connsiteY2" fmla="*/ 435159 h 1828417"/>
              <a:gd name="connsiteX3" fmla="*/ 2262764 w 4863087"/>
              <a:gd name="connsiteY3" fmla="*/ 1637781 h 1828417"/>
              <a:gd name="connsiteX4" fmla="*/ 763513 w 4863087"/>
              <a:gd name="connsiteY4" fmla="*/ 1737755 h 1828417"/>
              <a:gd name="connsiteX5" fmla="*/ 4210348 w 4863087"/>
              <a:gd name="connsiteY5" fmla="*/ 435159 h 1828417"/>
              <a:gd name="connsiteX6" fmla="*/ 3992769 w 4863087"/>
              <a:gd name="connsiteY6" fmla="*/ 435159 h 1828417"/>
              <a:gd name="connsiteX7" fmla="*/ 4548105 w 4863087"/>
              <a:gd name="connsiteY7" fmla="*/ 0 h 1828417"/>
              <a:gd name="connsiteX0" fmla="*/ 545934 w 4863087"/>
              <a:gd name="connsiteY0" fmla="*/ 1740636 h 1828417"/>
              <a:gd name="connsiteX1" fmla="*/ 489352 w 4863087"/>
              <a:gd name="connsiteY1" fmla="*/ 1723498 h 1828417"/>
              <a:gd name="connsiteX2" fmla="*/ 553364 w 4863087"/>
              <a:gd name="connsiteY2" fmla="*/ 1724935 h 1828417"/>
              <a:gd name="connsiteX3" fmla="*/ 525134 w 4863087"/>
              <a:gd name="connsiteY3" fmla="*/ 1714212 h 1828417"/>
              <a:gd name="connsiteX4" fmla="*/ 474591 w 4863087"/>
              <a:gd name="connsiteY4" fmla="*/ 1758743 h 1828417"/>
              <a:gd name="connsiteX5" fmla="*/ 519934 w 4863087"/>
              <a:gd name="connsiteY5" fmla="*/ 1728118 h 1828417"/>
              <a:gd name="connsiteX6" fmla="*/ 519260 w 4863087"/>
              <a:gd name="connsiteY6" fmla="*/ 1742443 h 1828417"/>
              <a:gd name="connsiteX7" fmla="*/ 981091 w 4863087"/>
              <a:gd name="connsiteY7" fmla="*/ 1740640 h 1828417"/>
              <a:gd name="connsiteX8" fmla="*/ 545934 w 4863087"/>
              <a:gd name="connsiteY8" fmla="*/ 1740636 h 1828417"/>
              <a:gd name="connsiteX0" fmla="*/ 763512 w 4863087"/>
              <a:gd name="connsiteY0" fmla="*/ 1737757 h 1828417"/>
              <a:gd name="connsiteX1" fmla="*/ 4210347 w 4863087"/>
              <a:gd name="connsiteY1" fmla="*/ 435161 h 1828417"/>
              <a:gd name="connsiteX2" fmla="*/ 3992769 w 4863087"/>
              <a:gd name="connsiteY2" fmla="*/ 435159 h 1828417"/>
              <a:gd name="connsiteX3" fmla="*/ 4548105 w 4863087"/>
              <a:gd name="connsiteY3" fmla="*/ 0 h 1828417"/>
              <a:gd name="connsiteX4" fmla="*/ 4863087 w 4863087"/>
              <a:gd name="connsiteY4" fmla="*/ 435159 h 1828417"/>
              <a:gd name="connsiteX5" fmla="*/ 4645507 w 4863087"/>
              <a:gd name="connsiteY5" fmla="*/ 435159 h 1828417"/>
              <a:gd name="connsiteX6" fmla="*/ 981093 w 4863087"/>
              <a:gd name="connsiteY6" fmla="*/ 1740634 h 1828417"/>
              <a:gd name="connsiteX7" fmla="*/ 545934 w 4863087"/>
              <a:gd name="connsiteY7" fmla="*/ 1740636 h 1828417"/>
              <a:gd name="connsiteX8" fmla="*/ 525333 w 4863087"/>
              <a:gd name="connsiteY8" fmla="*/ 1740016 h 1828417"/>
              <a:gd name="connsiteX9" fmla="*/ 519836 w 4863087"/>
              <a:gd name="connsiteY9" fmla="*/ 1737684 h 1828417"/>
              <a:gd name="connsiteX10" fmla="*/ 529929 w 4863087"/>
              <a:gd name="connsiteY10" fmla="*/ 1727758 h 1828417"/>
              <a:gd name="connsiteX11" fmla="*/ 483947 w 4863087"/>
              <a:gd name="connsiteY11" fmla="*/ 1770513 h 1828417"/>
              <a:gd name="connsiteX12" fmla="*/ 522539 w 4863087"/>
              <a:gd name="connsiteY12" fmla="*/ 1736501 h 1828417"/>
              <a:gd name="connsiteX13" fmla="*/ 509744 w 4863087"/>
              <a:gd name="connsiteY13" fmla="*/ 1755263 h 1828417"/>
              <a:gd name="connsiteX14" fmla="*/ 541060 w 4863087"/>
              <a:gd name="connsiteY14" fmla="*/ 1730532 h 1828417"/>
              <a:gd name="connsiteX15" fmla="*/ 529823 w 4863087"/>
              <a:gd name="connsiteY15" fmla="*/ 1743650 h 1828417"/>
              <a:gd name="connsiteX16" fmla="*/ 981091 w 4863087"/>
              <a:gd name="connsiteY16" fmla="*/ 1740640 h 1828417"/>
              <a:gd name="connsiteX0" fmla="*/ 4117961 w 4432943"/>
              <a:gd name="connsiteY0" fmla="*/ 0 h 1800553"/>
              <a:gd name="connsiteX1" fmla="*/ 4432943 w 4432943"/>
              <a:gd name="connsiteY1" fmla="*/ 435159 h 1800553"/>
              <a:gd name="connsiteX2" fmla="*/ 4215363 w 4432943"/>
              <a:gd name="connsiteY2" fmla="*/ 435159 h 1800553"/>
              <a:gd name="connsiteX3" fmla="*/ 1832620 w 4432943"/>
              <a:gd name="connsiteY3" fmla="*/ 1637781 h 1800553"/>
              <a:gd name="connsiteX4" fmla="*/ 333369 w 4432943"/>
              <a:gd name="connsiteY4" fmla="*/ 1737755 h 1800553"/>
              <a:gd name="connsiteX5" fmla="*/ 3780204 w 4432943"/>
              <a:gd name="connsiteY5" fmla="*/ 435159 h 1800553"/>
              <a:gd name="connsiteX6" fmla="*/ 3562625 w 4432943"/>
              <a:gd name="connsiteY6" fmla="*/ 435159 h 1800553"/>
              <a:gd name="connsiteX7" fmla="*/ 4117961 w 4432943"/>
              <a:gd name="connsiteY7" fmla="*/ 0 h 1800553"/>
              <a:gd name="connsiteX0" fmla="*/ 115790 w 4432943"/>
              <a:gd name="connsiteY0" fmla="*/ 1740636 h 1800553"/>
              <a:gd name="connsiteX1" fmla="*/ 100146 w 4432943"/>
              <a:gd name="connsiteY1" fmla="*/ 1724604 h 1800553"/>
              <a:gd name="connsiteX2" fmla="*/ 59208 w 4432943"/>
              <a:gd name="connsiteY2" fmla="*/ 1723498 h 1800553"/>
              <a:gd name="connsiteX3" fmla="*/ 123220 w 4432943"/>
              <a:gd name="connsiteY3" fmla="*/ 1724935 h 1800553"/>
              <a:gd name="connsiteX4" fmla="*/ 94990 w 4432943"/>
              <a:gd name="connsiteY4" fmla="*/ 1714212 h 1800553"/>
              <a:gd name="connsiteX5" fmla="*/ 44447 w 4432943"/>
              <a:gd name="connsiteY5" fmla="*/ 1758743 h 1800553"/>
              <a:gd name="connsiteX6" fmla="*/ 89790 w 4432943"/>
              <a:gd name="connsiteY6" fmla="*/ 1728118 h 1800553"/>
              <a:gd name="connsiteX7" fmla="*/ 89116 w 4432943"/>
              <a:gd name="connsiteY7" fmla="*/ 1742443 h 1800553"/>
              <a:gd name="connsiteX8" fmla="*/ 550947 w 4432943"/>
              <a:gd name="connsiteY8" fmla="*/ 1740640 h 1800553"/>
              <a:gd name="connsiteX9" fmla="*/ 115790 w 4432943"/>
              <a:gd name="connsiteY9" fmla="*/ 1740636 h 1800553"/>
              <a:gd name="connsiteX0" fmla="*/ 333368 w 4432943"/>
              <a:gd name="connsiteY0" fmla="*/ 1737757 h 1800553"/>
              <a:gd name="connsiteX1" fmla="*/ 3780203 w 4432943"/>
              <a:gd name="connsiteY1" fmla="*/ 435161 h 1800553"/>
              <a:gd name="connsiteX2" fmla="*/ 3562625 w 4432943"/>
              <a:gd name="connsiteY2" fmla="*/ 435159 h 1800553"/>
              <a:gd name="connsiteX3" fmla="*/ 4117961 w 4432943"/>
              <a:gd name="connsiteY3" fmla="*/ 0 h 1800553"/>
              <a:gd name="connsiteX4" fmla="*/ 4432943 w 4432943"/>
              <a:gd name="connsiteY4" fmla="*/ 435159 h 1800553"/>
              <a:gd name="connsiteX5" fmla="*/ 4215363 w 4432943"/>
              <a:gd name="connsiteY5" fmla="*/ 435159 h 1800553"/>
              <a:gd name="connsiteX6" fmla="*/ 550949 w 4432943"/>
              <a:gd name="connsiteY6" fmla="*/ 1740634 h 1800553"/>
              <a:gd name="connsiteX7" fmla="*/ 115790 w 4432943"/>
              <a:gd name="connsiteY7" fmla="*/ 1740636 h 1800553"/>
              <a:gd name="connsiteX8" fmla="*/ 95189 w 4432943"/>
              <a:gd name="connsiteY8" fmla="*/ 1740016 h 1800553"/>
              <a:gd name="connsiteX9" fmla="*/ 89692 w 4432943"/>
              <a:gd name="connsiteY9" fmla="*/ 1737684 h 1800553"/>
              <a:gd name="connsiteX10" fmla="*/ 99785 w 4432943"/>
              <a:gd name="connsiteY10" fmla="*/ 1727758 h 1800553"/>
              <a:gd name="connsiteX11" fmla="*/ 53803 w 4432943"/>
              <a:gd name="connsiteY11" fmla="*/ 1770513 h 1800553"/>
              <a:gd name="connsiteX12" fmla="*/ 92395 w 4432943"/>
              <a:gd name="connsiteY12" fmla="*/ 1736501 h 1800553"/>
              <a:gd name="connsiteX13" fmla="*/ 79600 w 4432943"/>
              <a:gd name="connsiteY13" fmla="*/ 1755263 h 1800553"/>
              <a:gd name="connsiteX14" fmla="*/ 110916 w 4432943"/>
              <a:gd name="connsiteY14" fmla="*/ 1730532 h 1800553"/>
              <a:gd name="connsiteX15" fmla="*/ 99679 w 4432943"/>
              <a:gd name="connsiteY15" fmla="*/ 1743650 h 1800553"/>
              <a:gd name="connsiteX16" fmla="*/ 550947 w 4432943"/>
              <a:gd name="connsiteY16" fmla="*/ 1740640 h 1800553"/>
              <a:gd name="connsiteX0" fmla="*/ 4117961 w 4432943"/>
              <a:gd name="connsiteY0" fmla="*/ 0 h 1800553"/>
              <a:gd name="connsiteX1" fmla="*/ 4432943 w 4432943"/>
              <a:gd name="connsiteY1" fmla="*/ 435159 h 1800553"/>
              <a:gd name="connsiteX2" fmla="*/ 4215363 w 4432943"/>
              <a:gd name="connsiteY2" fmla="*/ 435159 h 1800553"/>
              <a:gd name="connsiteX3" fmla="*/ 1832620 w 4432943"/>
              <a:gd name="connsiteY3" fmla="*/ 1637781 h 1800553"/>
              <a:gd name="connsiteX4" fmla="*/ 333369 w 4432943"/>
              <a:gd name="connsiteY4" fmla="*/ 1737755 h 1800553"/>
              <a:gd name="connsiteX5" fmla="*/ 3780204 w 4432943"/>
              <a:gd name="connsiteY5" fmla="*/ 435159 h 1800553"/>
              <a:gd name="connsiteX6" fmla="*/ 3562625 w 4432943"/>
              <a:gd name="connsiteY6" fmla="*/ 435159 h 1800553"/>
              <a:gd name="connsiteX7" fmla="*/ 4117961 w 4432943"/>
              <a:gd name="connsiteY7" fmla="*/ 0 h 1800553"/>
              <a:gd name="connsiteX0" fmla="*/ 115790 w 4432943"/>
              <a:gd name="connsiteY0" fmla="*/ 1740636 h 1800553"/>
              <a:gd name="connsiteX1" fmla="*/ 100146 w 4432943"/>
              <a:gd name="connsiteY1" fmla="*/ 1724604 h 1800553"/>
              <a:gd name="connsiteX2" fmla="*/ 59208 w 4432943"/>
              <a:gd name="connsiteY2" fmla="*/ 1723498 h 1800553"/>
              <a:gd name="connsiteX3" fmla="*/ 123220 w 4432943"/>
              <a:gd name="connsiteY3" fmla="*/ 1724935 h 1800553"/>
              <a:gd name="connsiteX4" fmla="*/ 94990 w 4432943"/>
              <a:gd name="connsiteY4" fmla="*/ 1714212 h 1800553"/>
              <a:gd name="connsiteX5" fmla="*/ 44447 w 4432943"/>
              <a:gd name="connsiteY5" fmla="*/ 1758743 h 1800553"/>
              <a:gd name="connsiteX6" fmla="*/ 89790 w 4432943"/>
              <a:gd name="connsiteY6" fmla="*/ 1728118 h 1800553"/>
              <a:gd name="connsiteX7" fmla="*/ 89116 w 4432943"/>
              <a:gd name="connsiteY7" fmla="*/ 1742443 h 1800553"/>
              <a:gd name="connsiteX8" fmla="*/ 550947 w 4432943"/>
              <a:gd name="connsiteY8" fmla="*/ 1740640 h 1800553"/>
              <a:gd name="connsiteX9" fmla="*/ 115790 w 4432943"/>
              <a:gd name="connsiteY9" fmla="*/ 1740636 h 1800553"/>
              <a:gd name="connsiteX0" fmla="*/ 333368 w 4432943"/>
              <a:gd name="connsiteY0" fmla="*/ 1737757 h 1800553"/>
              <a:gd name="connsiteX1" fmla="*/ 3780203 w 4432943"/>
              <a:gd name="connsiteY1" fmla="*/ 435161 h 1800553"/>
              <a:gd name="connsiteX2" fmla="*/ 3562625 w 4432943"/>
              <a:gd name="connsiteY2" fmla="*/ 435159 h 1800553"/>
              <a:gd name="connsiteX3" fmla="*/ 4117961 w 4432943"/>
              <a:gd name="connsiteY3" fmla="*/ 0 h 1800553"/>
              <a:gd name="connsiteX4" fmla="*/ 4432943 w 4432943"/>
              <a:gd name="connsiteY4" fmla="*/ 435159 h 1800553"/>
              <a:gd name="connsiteX5" fmla="*/ 4215363 w 4432943"/>
              <a:gd name="connsiteY5" fmla="*/ 435159 h 1800553"/>
              <a:gd name="connsiteX6" fmla="*/ 550949 w 4432943"/>
              <a:gd name="connsiteY6" fmla="*/ 1740634 h 1800553"/>
              <a:gd name="connsiteX7" fmla="*/ 115790 w 4432943"/>
              <a:gd name="connsiteY7" fmla="*/ 1740636 h 1800553"/>
              <a:gd name="connsiteX8" fmla="*/ 95189 w 4432943"/>
              <a:gd name="connsiteY8" fmla="*/ 1740016 h 1800553"/>
              <a:gd name="connsiteX9" fmla="*/ 89692 w 4432943"/>
              <a:gd name="connsiteY9" fmla="*/ 1737684 h 1800553"/>
              <a:gd name="connsiteX10" fmla="*/ 99785 w 4432943"/>
              <a:gd name="connsiteY10" fmla="*/ 1727758 h 1800553"/>
              <a:gd name="connsiteX11" fmla="*/ 105085 w 4432943"/>
              <a:gd name="connsiteY11" fmla="*/ 1741220 h 1800553"/>
              <a:gd name="connsiteX12" fmla="*/ 92395 w 4432943"/>
              <a:gd name="connsiteY12" fmla="*/ 1736501 h 1800553"/>
              <a:gd name="connsiteX13" fmla="*/ 79600 w 4432943"/>
              <a:gd name="connsiteY13" fmla="*/ 1755263 h 1800553"/>
              <a:gd name="connsiteX14" fmla="*/ 110916 w 4432943"/>
              <a:gd name="connsiteY14" fmla="*/ 1730532 h 1800553"/>
              <a:gd name="connsiteX15" fmla="*/ 99679 w 4432943"/>
              <a:gd name="connsiteY15" fmla="*/ 1743650 h 1800553"/>
              <a:gd name="connsiteX16" fmla="*/ 550947 w 4432943"/>
              <a:gd name="connsiteY16" fmla="*/ 1740640 h 1800553"/>
              <a:gd name="connsiteX0" fmla="*/ 4117961 w 4432943"/>
              <a:gd name="connsiteY0" fmla="*/ 0 h 1800553"/>
              <a:gd name="connsiteX1" fmla="*/ 4432943 w 4432943"/>
              <a:gd name="connsiteY1" fmla="*/ 435159 h 1800553"/>
              <a:gd name="connsiteX2" fmla="*/ 4215363 w 4432943"/>
              <a:gd name="connsiteY2" fmla="*/ 435159 h 1800553"/>
              <a:gd name="connsiteX3" fmla="*/ 1832620 w 4432943"/>
              <a:gd name="connsiteY3" fmla="*/ 1637781 h 1800553"/>
              <a:gd name="connsiteX4" fmla="*/ 333369 w 4432943"/>
              <a:gd name="connsiteY4" fmla="*/ 1737755 h 1800553"/>
              <a:gd name="connsiteX5" fmla="*/ 3780204 w 4432943"/>
              <a:gd name="connsiteY5" fmla="*/ 435159 h 1800553"/>
              <a:gd name="connsiteX6" fmla="*/ 3562625 w 4432943"/>
              <a:gd name="connsiteY6" fmla="*/ 435159 h 1800553"/>
              <a:gd name="connsiteX7" fmla="*/ 4117961 w 4432943"/>
              <a:gd name="connsiteY7" fmla="*/ 0 h 1800553"/>
              <a:gd name="connsiteX0" fmla="*/ 115790 w 4432943"/>
              <a:gd name="connsiteY0" fmla="*/ 1740636 h 1800553"/>
              <a:gd name="connsiteX1" fmla="*/ 100146 w 4432943"/>
              <a:gd name="connsiteY1" fmla="*/ 1724604 h 1800553"/>
              <a:gd name="connsiteX2" fmla="*/ 59208 w 4432943"/>
              <a:gd name="connsiteY2" fmla="*/ 1723498 h 1800553"/>
              <a:gd name="connsiteX3" fmla="*/ 123220 w 4432943"/>
              <a:gd name="connsiteY3" fmla="*/ 1724935 h 1800553"/>
              <a:gd name="connsiteX4" fmla="*/ 94990 w 4432943"/>
              <a:gd name="connsiteY4" fmla="*/ 1714212 h 1800553"/>
              <a:gd name="connsiteX5" fmla="*/ 107626 w 4432943"/>
              <a:gd name="connsiteY5" fmla="*/ 1737200 h 1800553"/>
              <a:gd name="connsiteX6" fmla="*/ 89790 w 4432943"/>
              <a:gd name="connsiteY6" fmla="*/ 1728118 h 1800553"/>
              <a:gd name="connsiteX7" fmla="*/ 89116 w 4432943"/>
              <a:gd name="connsiteY7" fmla="*/ 1742443 h 1800553"/>
              <a:gd name="connsiteX8" fmla="*/ 550947 w 4432943"/>
              <a:gd name="connsiteY8" fmla="*/ 1740640 h 1800553"/>
              <a:gd name="connsiteX9" fmla="*/ 115790 w 4432943"/>
              <a:gd name="connsiteY9" fmla="*/ 1740636 h 1800553"/>
              <a:gd name="connsiteX0" fmla="*/ 333368 w 4432943"/>
              <a:gd name="connsiteY0" fmla="*/ 1737757 h 1800553"/>
              <a:gd name="connsiteX1" fmla="*/ 3780203 w 4432943"/>
              <a:gd name="connsiteY1" fmla="*/ 435161 h 1800553"/>
              <a:gd name="connsiteX2" fmla="*/ 3562625 w 4432943"/>
              <a:gd name="connsiteY2" fmla="*/ 435159 h 1800553"/>
              <a:gd name="connsiteX3" fmla="*/ 4117961 w 4432943"/>
              <a:gd name="connsiteY3" fmla="*/ 0 h 1800553"/>
              <a:gd name="connsiteX4" fmla="*/ 4432943 w 4432943"/>
              <a:gd name="connsiteY4" fmla="*/ 435159 h 1800553"/>
              <a:gd name="connsiteX5" fmla="*/ 4215363 w 4432943"/>
              <a:gd name="connsiteY5" fmla="*/ 435159 h 1800553"/>
              <a:gd name="connsiteX6" fmla="*/ 550949 w 4432943"/>
              <a:gd name="connsiteY6" fmla="*/ 1740634 h 1800553"/>
              <a:gd name="connsiteX7" fmla="*/ 115790 w 4432943"/>
              <a:gd name="connsiteY7" fmla="*/ 1740636 h 1800553"/>
              <a:gd name="connsiteX8" fmla="*/ 95189 w 4432943"/>
              <a:gd name="connsiteY8" fmla="*/ 1740016 h 1800553"/>
              <a:gd name="connsiteX9" fmla="*/ 89692 w 4432943"/>
              <a:gd name="connsiteY9" fmla="*/ 1737684 h 1800553"/>
              <a:gd name="connsiteX10" fmla="*/ 99785 w 4432943"/>
              <a:gd name="connsiteY10" fmla="*/ 1727758 h 1800553"/>
              <a:gd name="connsiteX11" fmla="*/ 105085 w 4432943"/>
              <a:gd name="connsiteY11" fmla="*/ 1741220 h 1800553"/>
              <a:gd name="connsiteX12" fmla="*/ 92395 w 4432943"/>
              <a:gd name="connsiteY12" fmla="*/ 1736501 h 1800553"/>
              <a:gd name="connsiteX13" fmla="*/ 79600 w 4432943"/>
              <a:gd name="connsiteY13" fmla="*/ 1755263 h 1800553"/>
              <a:gd name="connsiteX14" fmla="*/ 110916 w 4432943"/>
              <a:gd name="connsiteY14" fmla="*/ 1730532 h 1800553"/>
              <a:gd name="connsiteX15" fmla="*/ 99679 w 4432943"/>
              <a:gd name="connsiteY15" fmla="*/ 1743650 h 1800553"/>
              <a:gd name="connsiteX16" fmla="*/ 550947 w 4432943"/>
              <a:gd name="connsiteY16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49834 w 4423569"/>
              <a:gd name="connsiteY2" fmla="*/ 1723498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70226 w 4423569"/>
              <a:gd name="connsiteY13" fmla="*/ 1755263 h 1800553"/>
              <a:gd name="connsiteX14" fmla="*/ 101542 w 4423569"/>
              <a:gd name="connsiteY14" fmla="*/ 1730532 h 1800553"/>
              <a:gd name="connsiteX15" fmla="*/ 90305 w 4423569"/>
              <a:gd name="connsiteY15" fmla="*/ 1743650 h 1800553"/>
              <a:gd name="connsiteX16" fmla="*/ 541573 w 4423569"/>
              <a:gd name="connsiteY16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49834 w 4423569"/>
              <a:gd name="connsiteY2" fmla="*/ 1723498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70226 w 4423569"/>
              <a:gd name="connsiteY13" fmla="*/ 1755263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49834 w 4423569"/>
              <a:gd name="connsiteY2" fmla="*/ 1723498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305 w 4423569"/>
              <a:gd name="connsiteY17" fmla="*/ 1743650 h 1800553"/>
              <a:gd name="connsiteX18" fmla="*/ 541573 w 4423569"/>
              <a:gd name="connsiteY18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0305 w 4423569"/>
              <a:gd name="connsiteY18" fmla="*/ 1743650 h 1800553"/>
              <a:gd name="connsiteX19" fmla="*/ 541573 w 4423569"/>
              <a:gd name="connsiteY19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8793 w 4423569"/>
              <a:gd name="connsiteY18" fmla="*/ 1738303 h 1800553"/>
              <a:gd name="connsiteX19" fmla="*/ 90305 w 4423569"/>
              <a:gd name="connsiteY19" fmla="*/ 1743650 h 1800553"/>
              <a:gd name="connsiteX20" fmla="*/ 541573 w 4423569"/>
              <a:gd name="connsiteY20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90771 w 4423569"/>
              <a:gd name="connsiteY8" fmla="*/ 1724604 h 1800553"/>
              <a:gd name="connsiteX9" fmla="*/ 79742 w 4423569"/>
              <a:gd name="connsiteY9" fmla="*/ 1742443 h 1800553"/>
              <a:gd name="connsiteX10" fmla="*/ 541573 w 4423569"/>
              <a:gd name="connsiteY10" fmla="*/ 1740640 h 1800553"/>
              <a:gd name="connsiteX11" fmla="*/ 106416 w 4423569"/>
              <a:gd name="connsiteY11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8793 w 4423569"/>
              <a:gd name="connsiteY18" fmla="*/ 1738303 h 1800553"/>
              <a:gd name="connsiteX19" fmla="*/ 90305 w 4423569"/>
              <a:gd name="connsiteY19" fmla="*/ 1743650 h 1800553"/>
              <a:gd name="connsiteX20" fmla="*/ 541573 w 4423569"/>
              <a:gd name="connsiteY20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90771 w 4423569"/>
              <a:gd name="connsiteY8" fmla="*/ 1724604 h 1800553"/>
              <a:gd name="connsiteX9" fmla="*/ 86175 w 4423569"/>
              <a:gd name="connsiteY9" fmla="*/ 1736861 h 1800553"/>
              <a:gd name="connsiteX10" fmla="*/ 79742 w 4423569"/>
              <a:gd name="connsiteY10" fmla="*/ 1742443 h 1800553"/>
              <a:gd name="connsiteX11" fmla="*/ 541573 w 4423569"/>
              <a:gd name="connsiteY11" fmla="*/ 1740640 h 1800553"/>
              <a:gd name="connsiteX12" fmla="*/ 106416 w 4423569"/>
              <a:gd name="connsiteY12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8793 w 4423569"/>
              <a:gd name="connsiteY18" fmla="*/ 1738303 h 1800553"/>
              <a:gd name="connsiteX19" fmla="*/ 90305 w 4423569"/>
              <a:gd name="connsiteY19" fmla="*/ 1743650 h 1800553"/>
              <a:gd name="connsiteX20" fmla="*/ 541573 w 4423569"/>
              <a:gd name="connsiteY20" fmla="*/ 1740640 h 1800553"/>
              <a:gd name="connsiteX0" fmla="*/ 4108587 w 4423569"/>
              <a:gd name="connsiteY0" fmla="*/ 0 h 1795826"/>
              <a:gd name="connsiteX1" fmla="*/ 4423569 w 4423569"/>
              <a:gd name="connsiteY1" fmla="*/ 435159 h 1795826"/>
              <a:gd name="connsiteX2" fmla="*/ 4205989 w 4423569"/>
              <a:gd name="connsiteY2" fmla="*/ 435159 h 1795826"/>
              <a:gd name="connsiteX3" fmla="*/ 1823246 w 4423569"/>
              <a:gd name="connsiteY3" fmla="*/ 1637781 h 1795826"/>
              <a:gd name="connsiteX4" fmla="*/ 323995 w 4423569"/>
              <a:gd name="connsiteY4" fmla="*/ 1737755 h 1795826"/>
              <a:gd name="connsiteX5" fmla="*/ 3770830 w 4423569"/>
              <a:gd name="connsiteY5" fmla="*/ 435159 h 1795826"/>
              <a:gd name="connsiteX6" fmla="*/ 3553251 w 4423569"/>
              <a:gd name="connsiteY6" fmla="*/ 435159 h 1795826"/>
              <a:gd name="connsiteX7" fmla="*/ 4108587 w 4423569"/>
              <a:gd name="connsiteY7" fmla="*/ 0 h 1795826"/>
              <a:gd name="connsiteX0" fmla="*/ 106416 w 4423569"/>
              <a:gd name="connsiteY0" fmla="*/ 1740636 h 1795826"/>
              <a:gd name="connsiteX1" fmla="*/ 90772 w 4423569"/>
              <a:gd name="connsiteY1" fmla="*/ 1724604 h 1795826"/>
              <a:gd name="connsiteX2" fmla="*/ 97151 w 4423569"/>
              <a:gd name="connsiteY2" fmla="*/ 1728904 h 1795826"/>
              <a:gd name="connsiteX3" fmla="*/ 113846 w 4423569"/>
              <a:gd name="connsiteY3" fmla="*/ 1724935 h 1795826"/>
              <a:gd name="connsiteX4" fmla="*/ 85616 w 4423569"/>
              <a:gd name="connsiteY4" fmla="*/ 1714212 h 1795826"/>
              <a:gd name="connsiteX5" fmla="*/ 98252 w 4423569"/>
              <a:gd name="connsiteY5" fmla="*/ 1737200 h 1795826"/>
              <a:gd name="connsiteX6" fmla="*/ 80416 w 4423569"/>
              <a:gd name="connsiteY6" fmla="*/ 1728118 h 1795826"/>
              <a:gd name="connsiteX7" fmla="*/ 96359 w 4423569"/>
              <a:gd name="connsiteY7" fmla="*/ 1731634 h 1795826"/>
              <a:gd name="connsiteX8" fmla="*/ 90771 w 4423569"/>
              <a:gd name="connsiteY8" fmla="*/ 1724604 h 1795826"/>
              <a:gd name="connsiteX9" fmla="*/ 86175 w 4423569"/>
              <a:gd name="connsiteY9" fmla="*/ 1736861 h 1795826"/>
              <a:gd name="connsiteX10" fmla="*/ 79742 w 4423569"/>
              <a:gd name="connsiteY10" fmla="*/ 1742443 h 1795826"/>
              <a:gd name="connsiteX11" fmla="*/ 541573 w 4423569"/>
              <a:gd name="connsiteY11" fmla="*/ 1740640 h 1795826"/>
              <a:gd name="connsiteX12" fmla="*/ 106416 w 4423569"/>
              <a:gd name="connsiteY12" fmla="*/ 1740636 h 1795826"/>
              <a:gd name="connsiteX0" fmla="*/ 323994 w 4423569"/>
              <a:gd name="connsiteY0" fmla="*/ 1737757 h 1795826"/>
              <a:gd name="connsiteX1" fmla="*/ 3770829 w 4423569"/>
              <a:gd name="connsiteY1" fmla="*/ 435161 h 1795826"/>
              <a:gd name="connsiteX2" fmla="*/ 3553251 w 4423569"/>
              <a:gd name="connsiteY2" fmla="*/ 435159 h 1795826"/>
              <a:gd name="connsiteX3" fmla="*/ 4108587 w 4423569"/>
              <a:gd name="connsiteY3" fmla="*/ 0 h 1795826"/>
              <a:gd name="connsiteX4" fmla="*/ 4423569 w 4423569"/>
              <a:gd name="connsiteY4" fmla="*/ 435159 h 1795826"/>
              <a:gd name="connsiteX5" fmla="*/ 4205989 w 4423569"/>
              <a:gd name="connsiteY5" fmla="*/ 435159 h 1795826"/>
              <a:gd name="connsiteX6" fmla="*/ 541575 w 4423569"/>
              <a:gd name="connsiteY6" fmla="*/ 1740634 h 1795826"/>
              <a:gd name="connsiteX7" fmla="*/ 106416 w 4423569"/>
              <a:gd name="connsiteY7" fmla="*/ 1740636 h 1795826"/>
              <a:gd name="connsiteX8" fmla="*/ 85815 w 4423569"/>
              <a:gd name="connsiteY8" fmla="*/ 1740016 h 1795826"/>
              <a:gd name="connsiteX9" fmla="*/ 80318 w 4423569"/>
              <a:gd name="connsiteY9" fmla="*/ 1737684 h 1795826"/>
              <a:gd name="connsiteX10" fmla="*/ 90411 w 4423569"/>
              <a:gd name="connsiteY10" fmla="*/ 1727758 h 1795826"/>
              <a:gd name="connsiteX11" fmla="*/ 95711 w 4423569"/>
              <a:gd name="connsiteY11" fmla="*/ 1741220 h 1795826"/>
              <a:gd name="connsiteX12" fmla="*/ 83021 w 4423569"/>
              <a:gd name="connsiteY12" fmla="*/ 1736501 h 1795826"/>
              <a:gd name="connsiteX13" fmla="*/ 95551 w 4423569"/>
              <a:gd name="connsiteY13" fmla="*/ 1729396 h 1795826"/>
              <a:gd name="connsiteX14" fmla="*/ 101542 w 4423569"/>
              <a:gd name="connsiteY14" fmla="*/ 1730532 h 1795826"/>
              <a:gd name="connsiteX15" fmla="*/ 90771 w 4423569"/>
              <a:gd name="connsiteY15" fmla="*/ 1724604 h 1795826"/>
              <a:gd name="connsiteX16" fmla="*/ 86535 w 4423569"/>
              <a:gd name="connsiteY16" fmla="*/ 1733707 h 1795826"/>
              <a:gd name="connsiteX17" fmla="*/ 90050 w 4423569"/>
              <a:gd name="connsiteY17" fmla="*/ 1730913 h 1795826"/>
              <a:gd name="connsiteX18" fmla="*/ 98793 w 4423569"/>
              <a:gd name="connsiteY18" fmla="*/ 1738303 h 1795826"/>
              <a:gd name="connsiteX19" fmla="*/ 90305 w 4423569"/>
              <a:gd name="connsiteY19" fmla="*/ 1743650 h 1795826"/>
              <a:gd name="connsiteX20" fmla="*/ 335107 w 4423569"/>
              <a:gd name="connsiteY20" fmla="*/ 1739737 h 1795826"/>
              <a:gd name="connsiteX21" fmla="*/ 541573 w 4423569"/>
              <a:gd name="connsiteY21" fmla="*/ 1740640 h 1795826"/>
              <a:gd name="connsiteX0" fmla="*/ 4108587 w 4423569"/>
              <a:gd name="connsiteY0" fmla="*/ 0 h 1754047"/>
              <a:gd name="connsiteX1" fmla="*/ 4423569 w 4423569"/>
              <a:gd name="connsiteY1" fmla="*/ 435159 h 1754047"/>
              <a:gd name="connsiteX2" fmla="*/ 4205989 w 4423569"/>
              <a:gd name="connsiteY2" fmla="*/ 435159 h 1754047"/>
              <a:gd name="connsiteX3" fmla="*/ 1823246 w 4423569"/>
              <a:gd name="connsiteY3" fmla="*/ 1637781 h 1754047"/>
              <a:gd name="connsiteX4" fmla="*/ 323995 w 4423569"/>
              <a:gd name="connsiteY4" fmla="*/ 1737755 h 1754047"/>
              <a:gd name="connsiteX5" fmla="*/ 3770830 w 4423569"/>
              <a:gd name="connsiteY5" fmla="*/ 435159 h 1754047"/>
              <a:gd name="connsiteX6" fmla="*/ 3553251 w 4423569"/>
              <a:gd name="connsiteY6" fmla="*/ 435159 h 1754047"/>
              <a:gd name="connsiteX7" fmla="*/ 4108587 w 4423569"/>
              <a:gd name="connsiteY7" fmla="*/ 0 h 1754047"/>
              <a:gd name="connsiteX0" fmla="*/ 106416 w 4423569"/>
              <a:gd name="connsiteY0" fmla="*/ 1740636 h 1754047"/>
              <a:gd name="connsiteX1" fmla="*/ 90772 w 4423569"/>
              <a:gd name="connsiteY1" fmla="*/ 1724604 h 1754047"/>
              <a:gd name="connsiteX2" fmla="*/ 97151 w 4423569"/>
              <a:gd name="connsiteY2" fmla="*/ 1728904 h 1754047"/>
              <a:gd name="connsiteX3" fmla="*/ 113846 w 4423569"/>
              <a:gd name="connsiteY3" fmla="*/ 1724935 h 1754047"/>
              <a:gd name="connsiteX4" fmla="*/ 85616 w 4423569"/>
              <a:gd name="connsiteY4" fmla="*/ 1714212 h 1754047"/>
              <a:gd name="connsiteX5" fmla="*/ 98252 w 4423569"/>
              <a:gd name="connsiteY5" fmla="*/ 1737200 h 1754047"/>
              <a:gd name="connsiteX6" fmla="*/ 80416 w 4423569"/>
              <a:gd name="connsiteY6" fmla="*/ 1728118 h 1754047"/>
              <a:gd name="connsiteX7" fmla="*/ 96359 w 4423569"/>
              <a:gd name="connsiteY7" fmla="*/ 1731634 h 1754047"/>
              <a:gd name="connsiteX8" fmla="*/ 90771 w 4423569"/>
              <a:gd name="connsiteY8" fmla="*/ 1724604 h 1754047"/>
              <a:gd name="connsiteX9" fmla="*/ 86175 w 4423569"/>
              <a:gd name="connsiteY9" fmla="*/ 1736861 h 1754047"/>
              <a:gd name="connsiteX10" fmla="*/ 79742 w 4423569"/>
              <a:gd name="connsiteY10" fmla="*/ 1742443 h 1754047"/>
              <a:gd name="connsiteX11" fmla="*/ 386300 w 4423569"/>
              <a:gd name="connsiteY11" fmla="*/ 1739193 h 1754047"/>
              <a:gd name="connsiteX12" fmla="*/ 541573 w 4423569"/>
              <a:gd name="connsiteY12" fmla="*/ 1740640 h 1754047"/>
              <a:gd name="connsiteX13" fmla="*/ 106416 w 4423569"/>
              <a:gd name="connsiteY13" fmla="*/ 1740636 h 1754047"/>
              <a:gd name="connsiteX0" fmla="*/ 323994 w 4423569"/>
              <a:gd name="connsiteY0" fmla="*/ 1737757 h 1754047"/>
              <a:gd name="connsiteX1" fmla="*/ 3770829 w 4423569"/>
              <a:gd name="connsiteY1" fmla="*/ 435161 h 1754047"/>
              <a:gd name="connsiteX2" fmla="*/ 3553251 w 4423569"/>
              <a:gd name="connsiteY2" fmla="*/ 435159 h 1754047"/>
              <a:gd name="connsiteX3" fmla="*/ 4108587 w 4423569"/>
              <a:gd name="connsiteY3" fmla="*/ 0 h 1754047"/>
              <a:gd name="connsiteX4" fmla="*/ 4423569 w 4423569"/>
              <a:gd name="connsiteY4" fmla="*/ 435159 h 1754047"/>
              <a:gd name="connsiteX5" fmla="*/ 4205989 w 4423569"/>
              <a:gd name="connsiteY5" fmla="*/ 435159 h 1754047"/>
              <a:gd name="connsiteX6" fmla="*/ 541575 w 4423569"/>
              <a:gd name="connsiteY6" fmla="*/ 1740634 h 1754047"/>
              <a:gd name="connsiteX7" fmla="*/ 106416 w 4423569"/>
              <a:gd name="connsiteY7" fmla="*/ 1740636 h 1754047"/>
              <a:gd name="connsiteX8" fmla="*/ 85815 w 4423569"/>
              <a:gd name="connsiteY8" fmla="*/ 1740016 h 1754047"/>
              <a:gd name="connsiteX9" fmla="*/ 80318 w 4423569"/>
              <a:gd name="connsiteY9" fmla="*/ 1737684 h 1754047"/>
              <a:gd name="connsiteX10" fmla="*/ 90411 w 4423569"/>
              <a:gd name="connsiteY10" fmla="*/ 1727758 h 1754047"/>
              <a:gd name="connsiteX11" fmla="*/ 95711 w 4423569"/>
              <a:gd name="connsiteY11" fmla="*/ 1741220 h 1754047"/>
              <a:gd name="connsiteX12" fmla="*/ 83021 w 4423569"/>
              <a:gd name="connsiteY12" fmla="*/ 1736501 h 1754047"/>
              <a:gd name="connsiteX13" fmla="*/ 95551 w 4423569"/>
              <a:gd name="connsiteY13" fmla="*/ 1729396 h 1754047"/>
              <a:gd name="connsiteX14" fmla="*/ 101542 w 4423569"/>
              <a:gd name="connsiteY14" fmla="*/ 1730532 h 1754047"/>
              <a:gd name="connsiteX15" fmla="*/ 90771 w 4423569"/>
              <a:gd name="connsiteY15" fmla="*/ 1724604 h 1754047"/>
              <a:gd name="connsiteX16" fmla="*/ 86535 w 4423569"/>
              <a:gd name="connsiteY16" fmla="*/ 1733707 h 1754047"/>
              <a:gd name="connsiteX17" fmla="*/ 90050 w 4423569"/>
              <a:gd name="connsiteY17" fmla="*/ 1730913 h 1754047"/>
              <a:gd name="connsiteX18" fmla="*/ 98793 w 4423569"/>
              <a:gd name="connsiteY18" fmla="*/ 1738303 h 1754047"/>
              <a:gd name="connsiteX19" fmla="*/ 90305 w 4423569"/>
              <a:gd name="connsiteY19" fmla="*/ 1743650 h 1754047"/>
              <a:gd name="connsiteX20" fmla="*/ 335107 w 4423569"/>
              <a:gd name="connsiteY20" fmla="*/ 1739737 h 1754047"/>
              <a:gd name="connsiteX21" fmla="*/ 541573 w 4423569"/>
              <a:gd name="connsiteY21" fmla="*/ 1740640 h 1754047"/>
              <a:gd name="connsiteX0" fmla="*/ 4108587 w 4423569"/>
              <a:gd name="connsiteY0" fmla="*/ 0 h 1755746"/>
              <a:gd name="connsiteX1" fmla="*/ 4423569 w 4423569"/>
              <a:gd name="connsiteY1" fmla="*/ 435159 h 1755746"/>
              <a:gd name="connsiteX2" fmla="*/ 4205989 w 4423569"/>
              <a:gd name="connsiteY2" fmla="*/ 435159 h 1755746"/>
              <a:gd name="connsiteX3" fmla="*/ 1823246 w 4423569"/>
              <a:gd name="connsiteY3" fmla="*/ 1637781 h 1755746"/>
              <a:gd name="connsiteX4" fmla="*/ 323995 w 4423569"/>
              <a:gd name="connsiteY4" fmla="*/ 1737755 h 1755746"/>
              <a:gd name="connsiteX5" fmla="*/ 3770830 w 4423569"/>
              <a:gd name="connsiteY5" fmla="*/ 435159 h 1755746"/>
              <a:gd name="connsiteX6" fmla="*/ 3553251 w 4423569"/>
              <a:gd name="connsiteY6" fmla="*/ 435159 h 1755746"/>
              <a:gd name="connsiteX7" fmla="*/ 4108587 w 4423569"/>
              <a:gd name="connsiteY7" fmla="*/ 0 h 1755746"/>
              <a:gd name="connsiteX0" fmla="*/ 106416 w 4423569"/>
              <a:gd name="connsiteY0" fmla="*/ 1740636 h 1755746"/>
              <a:gd name="connsiteX1" fmla="*/ 90772 w 4423569"/>
              <a:gd name="connsiteY1" fmla="*/ 1724604 h 1755746"/>
              <a:gd name="connsiteX2" fmla="*/ 97151 w 4423569"/>
              <a:gd name="connsiteY2" fmla="*/ 1728904 h 1755746"/>
              <a:gd name="connsiteX3" fmla="*/ 113846 w 4423569"/>
              <a:gd name="connsiteY3" fmla="*/ 1724935 h 1755746"/>
              <a:gd name="connsiteX4" fmla="*/ 85616 w 4423569"/>
              <a:gd name="connsiteY4" fmla="*/ 1714212 h 1755746"/>
              <a:gd name="connsiteX5" fmla="*/ 98252 w 4423569"/>
              <a:gd name="connsiteY5" fmla="*/ 1737200 h 1755746"/>
              <a:gd name="connsiteX6" fmla="*/ 80416 w 4423569"/>
              <a:gd name="connsiteY6" fmla="*/ 1728118 h 1755746"/>
              <a:gd name="connsiteX7" fmla="*/ 96359 w 4423569"/>
              <a:gd name="connsiteY7" fmla="*/ 1731634 h 1755746"/>
              <a:gd name="connsiteX8" fmla="*/ 90771 w 4423569"/>
              <a:gd name="connsiteY8" fmla="*/ 1724604 h 1755746"/>
              <a:gd name="connsiteX9" fmla="*/ 86175 w 4423569"/>
              <a:gd name="connsiteY9" fmla="*/ 1736861 h 1755746"/>
              <a:gd name="connsiteX10" fmla="*/ 79742 w 4423569"/>
              <a:gd name="connsiteY10" fmla="*/ 1742443 h 1755746"/>
              <a:gd name="connsiteX11" fmla="*/ 386300 w 4423569"/>
              <a:gd name="connsiteY11" fmla="*/ 1739193 h 1755746"/>
              <a:gd name="connsiteX12" fmla="*/ 541573 w 4423569"/>
              <a:gd name="connsiteY12" fmla="*/ 1740640 h 1755746"/>
              <a:gd name="connsiteX13" fmla="*/ 106416 w 4423569"/>
              <a:gd name="connsiteY13" fmla="*/ 1740636 h 1755746"/>
              <a:gd name="connsiteX0" fmla="*/ 323994 w 4423569"/>
              <a:gd name="connsiteY0" fmla="*/ 1737757 h 1755746"/>
              <a:gd name="connsiteX1" fmla="*/ 3770829 w 4423569"/>
              <a:gd name="connsiteY1" fmla="*/ 435161 h 1755746"/>
              <a:gd name="connsiteX2" fmla="*/ 3553251 w 4423569"/>
              <a:gd name="connsiteY2" fmla="*/ 435159 h 1755746"/>
              <a:gd name="connsiteX3" fmla="*/ 4108587 w 4423569"/>
              <a:gd name="connsiteY3" fmla="*/ 0 h 1755746"/>
              <a:gd name="connsiteX4" fmla="*/ 4423569 w 4423569"/>
              <a:gd name="connsiteY4" fmla="*/ 435159 h 1755746"/>
              <a:gd name="connsiteX5" fmla="*/ 4205989 w 4423569"/>
              <a:gd name="connsiteY5" fmla="*/ 435159 h 1755746"/>
              <a:gd name="connsiteX6" fmla="*/ 541575 w 4423569"/>
              <a:gd name="connsiteY6" fmla="*/ 1740634 h 1755746"/>
              <a:gd name="connsiteX7" fmla="*/ 106416 w 4423569"/>
              <a:gd name="connsiteY7" fmla="*/ 1740636 h 1755746"/>
              <a:gd name="connsiteX8" fmla="*/ 85815 w 4423569"/>
              <a:gd name="connsiteY8" fmla="*/ 1740016 h 1755746"/>
              <a:gd name="connsiteX9" fmla="*/ 80318 w 4423569"/>
              <a:gd name="connsiteY9" fmla="*/ 1737684 h 1755746"/>
              <a:gd name="connsiteX10" fmla="*/ 90411 w 4423569"/>
              <a:gd name="connsiteY10" fmla="*/ 1727758 h 1755746"/>
              <a:gd name="connsiteX11" fmla="*/ 95711 w 4423569"/>
              <a:gd name="connsiteY11" fmla="*/ 1741220 h 1755746"/>
              <a:gd name="connsiteX12" fmla="*/ 83021 w 4423569"/>
              <a:gd name="connsiteY12" fmla="*/ 1736501 h 1755746"/>
              <a:gd name="connsiteX13" fmla="*/ 95551 w 4423569"/>
              <a:gd name="connsiteY13" fmla="*/ 1729396 h 1755746"/>
              <a:gd name="connsiteX14" fmla="*/ 101542 w 4423569"/>
              <a:gd name="connsiteY14" fmla="*/ 1730532 h 1755746"/>
              <a:gd name="connsiteX15" fmla="*/ 93836 w 4423569"/>
              <a:gd name="connsiteY15" fmla="*/ 1753715 h 1755746"/>
              <a:gd name="connsiteX16" fmla="*/ 86535 w 4423569"/>
              <a:gd name="connsiteY16" fmla="*/ 1733707 h 1755746"/>
              <a:gd name="connsiteX17" fmla="*/ 90050 w 4423569"/>
              <a:gd name="connsiteY17" fmla="*/ 1730913 h 1755746"/>
              <a:gd name="connsiteX18" fmla="*/ 98793 w 4423569"/>
              <a:gd name="connsiteY18" fmla="*/ 1738303 h 1755746"/>
              <a:gd name="connsiteX19" fmla="*/ 90305 w 4423569"/>
              <a:gd name="connsiteY19" fmla="*/ 1743650 h 1755746"/>
              <a:gd name="connsiteX20" fmla="*/ 335107 w 4423569"/>
              <a:gd name="connsiteY20" fmla="*/ 1739737 h 1755746"/>
              <a:gd name="connsiteX21" fmla="*/ 541573 w 4423569"/>
              <a:gd name="connsiteY21" fmla="*/ 1740640 h 1755746"/>
              <a:gd name="connsiteX0" fmla="*/ 4108587 w 4423569"/>
              <a:gd name="connsiteY0" fmla="*/ 0 h 1755746"/>
              <a:gd name="connsiteX1" fmla="*/ 4423569 w 4423569"/>
              <a:gd name="connsiteY1" fmla="*/ 435159 h 1755746"/>
              <a:gd name="connsiteX2" fmla="*/ 4205989 w 4423569"/>
              <a:gd name="connsiteY2" fmla="*/ 435159 h 1755746"/>
              <a:gd name="connsiteX3" fmla="*/ 1823246 w 4423569"/>
              <a:gd name="connsiteY3" fmla="*/ 1637781 h 1755746"/>
              <a:gd name="connsiteX4" fmla="*/ 323995 w 4423569"/>
              <a:gd name="connsiteY4" fmla="*/ 1737755 h 1755746"/>
              <a:gd name="connsiteX5" fmla="*/ 3770830 w 4423569"/>
              <a:gd name="connsiteY5" fmla="*/ 435159 h 1755746"/>
              <a:gd name="connsiteX6" fmla="*/ 3553251 w 4423569"/>
              <a:gd name="connsiteY6" fmla="*/ 435159 h 1755746"/>
              <a:gd name="connsiteX7" fmla="*/ 4108587 w 4423569"/>
              <a:gd name="connsiteY7" fmla="*/ 0 h 1755746"/>
              <a:gd name="connsiteX0" fmla="*/ 106416 w 4423569"/>
              <a:gd name="connsiteY0" fmla="*/ 1740636 h 1755746"/>
              <a:gd name="connsiteX1" fmla="*/ 90772 w 4423569"/>
              <a:gd name="connsiteY1" fmla="*/ 1724604 h 1755746"/>
              <a:gd name="connsiteX2" fmla="*/ 97151 w 4423569"/>
              <a:gd name="connsiteY2" fmla="*/ 1728904 h 1755746"/>
              <a:gd name="connsiteX3" fmla="*/ 113846 w 4423569"/>
              <a:gd name="connsiteY3" fmla="*/ 1724935 h 1755746"/>
              <a:gd name="connsiteX4" fmla="*/ 85616 w 4423569"/>
              <a:gd name="connsiteY4" fmla="*/ 1714212 h 1755746"/>
              <a:gd name="connsiteX5" fmla="*/ 98252 w 4423569"/>
              <a:gd name="connsiteY5" fmla="*/ 1737200 h 1755746"/>
              <a:gd name="connsiteX6" fmla="*/ 80416 w 4423569"/>
              <a:gd name="connsiteY6" fmla="*/ 1728118 h 1755746"/>
              <a:gd name="connsiteX7" fmla="*/ 96359 w 4423569"/>
              <a:gd name="connsiteY7" fmla="*/ 1731634 h 1755746"/>
              <a:gd name="connsiteX8" fmla="*/ 90771 w 4423569"/>
              <a:gd name="connsiteY8" fmla="*/ 1724604 h 1755746"/>
              <a:gd name="connsiteX9" fmla="*/ 86175 w 4423569"/>
              <a:gd name="connsiteY9" fmla="*/ 1736861 h 1755746"/>
              <a:gd name="connsiteX10" fmla="*/ 79742 w 4423569"/>
              <a:gd name="connsiteY10" fmla="*/ 1742443 h 1755746"/>
              <a:gd name="connsiteX11" fmla="*/ 386300 w 4423569"/>
              <a:gd name="connsiteY11" fmla="*/ 1739193 h 1755746"/>
              <a:gd name="connsiteX12" fmla="*/ 541573 w 4423569"/>
              <a:gd name="connsiteY12" fmla="*/ 1740640 h 1755746"/>
              <a:gd name="connsiteX13" fmla="*/ 106416 w 4423569"/>
              <a:gd name="connsiteY13" fmla="*/ 1740636 h 1755746"/>
              <a:gd name="connsiteX0" fmla="*/ 323994 w 4423569"/>
              <a:gd name="connsiteY0" fmla="*/ 1737757 h 1755746"/>
              <a:gd name="connsiteX1" fmla="*/ 3770829 w 4423569"/>
              <a:gd name="connsiteY1" fmla="*/ 435161 h 1755746"/>
              <a:gd name="connsiteX2" fmla="*/ 3553251 w 4423569"/>
              <a:gd name="connsiteY2" fmla="*/ 435159 h 1755746"/>
              <a:gd name="connsiteX3" fmla="*/ 4108587 w 4423569"/>
              <a:gd name="connsiteY3" fmla="*/ 0 h 1755746"/>
              <a:gd name="connsiteX4" fmla="*/ 4423569 w 4423569"/>
              <a:gd name="connsiteY4" fmla="*/ 435159 h 1755746"/>
              <a:gd name="connsiteX5" fmla="*/ 4205989 w 4423569"/>
              <a:gd name="connsiteY5" fmla="*/ 435159 h 1755746"/>
              <a:gd name="connsiteX6" fmla="*/ 541575 w 4423569"/>
              <a:gd name="connsiteY6" fmla="*/ 1740634 h 1755746"/>
              <a:gd name="connsiteX7" fmla="*/ 106416 w 4423569"/>
              <a:gd name="connsiteY7" fmla="*/ 1740636 h 1755746"/>
              <a:gd name="connsiteX8" fmla="*/ 85815 w 4423569"/>
              <a:gd name="connsiteY8" fmla="*/ 1740016 h 1755746"/>
              <a:gd name="connsiteX9" fmla="*/ 80318 w 4423569"/>
              <a:gd name="connsiteY9" fmla="*/ 1737684 h 1755746"/>
              <a:gd name="connsiteX10" fmla="*/ 90411 w 4423569"/>
              <a:gd name="connsiteY10" fmla="*/ 1727758 h 1755746"/>
              <a:gd name="connsiteX11" fmla="*/ 95711 w 4423569"/>
              <a:gd name="connsiteY11" fmla="*/ 1741220 h 1755746"/>
              <a:gd name="connsiteX12" fmla="*/ 83021 w 4423569"/>
              <a:gd name="connsiteY12" fmla="*/ 1736501 h 1755746"/>
              <a:gd name="connsiteX13" fmla="*/ 95551 w 4423569"/>
              <a:gd name="connsiteY13" fmla="*/ 1729396 h 1755746"/>
              <a:gd name="connsiteX14" fmla="*/ 101542 w 4423569"/>
              <a:gd name="connsiteY14" fmla="*/ 1730532 h 1755746"/>
              <a:gd name="connsiteX15" fmla="*/ 93836 w 4423569"/>
              <a:gd name="connsiteY15" fmla="*/ 1753715 h 1755746"/>
              <a:gd name="connsiteX16" fmla="*/ 86535 w 4423569"/>
              <a:gd name="connsiteY16" fmla="*/ 1733707 h 1755746"/>
              <a:gd name="connsiteX17" fmla="*/ 90050 w 4423569"/>
              <a:gd name="connsiteY17" fmla="*/ 1730913 h 1755746"/>
              <a:gd name="connsiteX18" fmla="*/ 98793 w 4423569"/>
              <a:gd name="connsiteY18" fmla="*/ 1738303 h 1755746"/>
              <a:gd name="connsiteX19" fmla="*/ 91747 w 4423569"/>
              <a:gd name="connsiteY19" fmla="*/ 1731032 h 1755746"/>
              <a:gd name="connsiteX20" fmla="*/ 335107 w 4423569"/>
              <a:gd name="connsiteY20" fmla="*/ 1739737 h 1755746"/>
              <a:gd name="connsiteX21" fmla="*/ 541573 w 4423569"/>
              <a:gd name="connsiteY21" fmla="*/ 1740640 h 175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23569" h="1755746" stroke="0" extrusionOk="0">
                <a:moveTo>
                  <a:pt x="4108587" y="0"/>
                </a:moveTo>
                <a:lnTo>
                  <a:pt x="4423569" y="435159"/>
                </a:lnTo>
                <a:lnTo>
                  <a:pt x="4205989" y="435159"/>
                </a:lnTo>
                <a:cubicBezTo>
                  <a:pt x="3893045" y="992599"/>
                  <a:pt x="3001047" y="1442810"/>
                  <a:pt x="1823246" y="1637781"/>
                </a:cubicBezTo>
                <a:cubicBezTo>
                  <a:pt x="1343253" y="1717238"/>
                  <a:pt x="833288" y="1751244"/>
                  <a:pt x="323995" y="1737755"/>
                </a:cubicBezTo>
                <a:cubicBezTo>
                  <a:pt x="1966377" y="1694256"/>
                  <a:pt x="3359552" y="1167760"/>
                  <a:pt x="3770830" y="435159"/>
                </a:cubicBezTo>
                <a:lnTo>
                  <a:pt x="3553251" y="435159"/>
                </a:lnTo>
                <a:lnTo>
                  <a:pt x="4108587" y="0"/>
                </a:lnTo>
                <a:close/>
              </a:path>
              <a:path w="4423569" h="1755746" fill="darkenLess" stroke="0" extrusionOk="0">
                <a:moveTo>
                  <a:pt x="106416" y="1740636"/>
                </a:moveTo>
                <a:cubicBezTo>
                  <a:pt x="6317" y="1742035"/>
                  <a:pt x="92316" y="1726559"/>
                  <a:pt x="90772" y="1724604"/>
                </a:cubicBezTo>
                <a:cubicBezTo>
                  <a:pt x="89228" y="1722649"/>
                  <a:pt x="104841" y="1721113"/>
                  <a:pt x="97151" y="1728904"/>
                </a:cubicBezTo>
                <a:lnTo>
                  <a:pt x="113846" y="1724935"/>
                </a:lnTo>
                <a:cubicBezTo>
                  <a:pt x="373945" y="1747071"/>
                  <a:pt x="0" y="1745454"/>
                  <a:pt x="85616" y="1714212"/>
                </a:cubicBezTo>
                <a:lnTo>
                  <a:pt x="98252" y="1737200"/>
                </a:lnTo>
                <a:lnTo>
                  <a:pt x="80416" y="1728118"/>
                </a:lnTo>
                <a:cubicBezTo>
                  <a:pt x="69045" y="1730721"/>
                  <a:pt x="96471" y="1729247"/>
                  <a:pt x="96359" y="1731634"/>
                </a:cubicBezTo>
                <a:cubicBezTo>
                  <a:pt x="90950" y="1732896"/>
                  <a:pt x="93541" y="1722803"/>
                  <a:pt x="90771" y="1724604"/>
                </a:cubicBezTo>
                <a:cubicBezTo>
                  <a:pt x="82059" y="1726272"/>
                  <a:pt x="88013" y="1733888"/>
                  <a:pt x="86175" y="1736861"/>
                </a:cubicBezTo>
                <a:cubicBezTo>
                  <a:pt x="84337" y="1739834"/>
                  <a:pt x="29721" y="1742054"/>
                  <a:pt x="79742" y="1742443"/>
                </a:cubicBezTo>
                <a:lnTo>
                  <a:pt x="386300" y="1739193"/>
                </a:lnTo>
                <a:cubicBezTo>
                  <a:pt x="463272" y="1738893"/>
                  <a:pt x="587680" y="1745131"/>
                  <a:pt x="541573" y="1740640"/>
                </a:cubicBezTo>
                <a:lnTo>
                  <a:pt x="106416" y="1740636"/>
                </a:lnTo>
                <a:close/>
              </a:path>
              <a:path w="4423569" h="1755746" fill="none" extrusionOk="0">
                <a:moveTo>
                  <a:pt x="323994" y="1737757"/>
                </a:moveTo>
                <a:cubicBezTo>
                  <a:pt x="1966376" y="1694258"/>
                  <a:pt x="3359551" y="1167762"/>
                  <a:pt x="3770829" y="435161"/>
                </a:cubicBezTo>
                <a:lnTo>
                  <a:pt x="3553251" y="435159"/>
                </a:lnTo>
                <a:lnTo>
                  <a:pt x="4108587" y="0"/>
                </a:lnTo>
                <a:lnTo>
                  <a:pt x="4423569" y="435159"/>
                </a:lnTo>
                <a:lnTo>
                  <a:pt x="4205989" y="435159"/>
                </a:lnTo>
                <a:cubicBezTo>
                  <a:pt x="3774545" y="1203681"/>
                  <a:pt x="2267340" y="1740634"/>
                  <a:pt x="541575" y="1740634"/>
                </a:cubicBezTo>
                <a:lnTo>
                  <a:pt x="106416" y="1740636"/>
                </a:lnTo>
                <a:cubicBezTo>
                  <a:pt x="5145" y="1742967"/>
                  <a:pt x="90165" y="1740508"/>
                  <a:pt x="85815" y="1740016"/>
                </a:cubicBezTo>
                <a:cubicBezTo>
                  <a:pt x="81465" y="1739524"/>
                  <a:pt x="79552" y="1739727"/>
                  <a:pt x="80318" y="1737684"/>
                </a:cubicBezTo>
                <a:cubicBezTo>
                  <a:pt x="81084" y="1735641"/>
                  <a:pt x="87846" y="1727169"/>
                  <a:pt x="90411" y="1727758"/>
                </a:cubicBezTo>
                <a:cubicBezTo>
                  <a:pt x="92976" y="1728347"/>
                  <a:pt x="67786" y="1738562"/>
                  <a:pt x="95711" y="1741220"/>
                </a:cubicBezTo>
                <a:cubicBezTo>
                  <a:pt x="74967" y="1754047"/>
                  <a:pt x="83048" y="1738472"/>
                  <a:pt x="83021" y="1736501"/>
                </a:cubicBezTo>
                <a:cubicBezTo>
                  <a:pt x="82994" y="1734530"/>
                  <a:pt x="71270" y="1743415"/>
                  <a:pt x="95551" y="1729396"/>
                </a:cubicBezTo>
                <a:lnTo>
                  <a:pt x="101542" y="1730532"/>
                </a:lnTo>
                <a:cubicBezTo>
                  <a:pt x="95368" y="1730184"/>
                  <a:pt x="95709" y="1751529"/>
                  <a:pt x="93836" y="1753715"/>
                </a:cubicBezTo>
                <a:cubicBezTo>
                  <a:pt x="85837" y="1755746"/>
                  <a:pt x="86613" y="1730533"/>
                  <a:pt x="86535" y="1733707"/>
                </a:cubicBezTo>
                <a:cubicBezTo>
                  <a:pt x="79926" y="1735615"/>
                  <a:pt x="89422" y="1729256"/>
                  <a:pt x="90050" y="1730913"/>
                </a:cubicBezTo>
                <a:cubicBezTo>
                  <a:pt x="84612" y="1731889"/>
                  <a:pt x="98510" y="1738283"/>
                  <a:pt x="98793" y="1738303"/>
                </a:cubicBezTo>
                <a:cubicBezTo>
                  <a:pt x="99076" y="1738323"/>
                  <a:pt x="52361" y="1730793"/>
                  <a:pt x="91747" y="1731032"/>
                </a:cubicBezTo>
                <a:lnTo>
                  <a:pt x="335107" y="1739737"/>
                </a:lnTo>
                <a:cubicBezTo>
                  <a:pt x="410318" y="1739235"/>
                  <a:pt x="506561" y="1745747"/>
                  <a:pt x="541573" y="1740640"/>
                </a:cubicBezTo>
              </a:path>
            </a:pathLst>
          </a:custGeom>
          <a:gradFill>
            <a:gsLst>
              <a:gs pos="5000">
                <a:schemeClr val="bg1">
                  <a:lumMod val="85000"/>
                </a:schemeClr>
              </a:gs>
              <a:gs pos="47000">
                <a:schemeClr val="accent2">
                  <a:lumMod val="20000"/>
                  <a:lumOff val="80000"/>
                </a:schemeClr>
              </a:gs>
              <a:gs pos="95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15875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95" tIns="45697" rIns="91395" bIns="45697" anchor="ctr"/>
          <a:lstStyle/>
          <a:p>
            <a:pPr algn="ctr" defTabSz="913893" fontAlgn="base">
              <a:spcBef>
                <a:spcPct val="0"/>
              </a:spcBef>
              <a:spcAft>
                <a:spcPct val="0"/>
              </a:spcAft>
            </a:pPr>
            <a:endParaRPr lang="ru-RU" sz="1467" kern="0" dirty="0">
              <a:solidFill>
                <a:srgbClr val="FF0000"/>
              </a:solidFill>
              <a:latin typeface="Arial" pitchFamily="34" charset="0"/>
              <a:cs typeface="Arial" charset="0"/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138" y="6219191"/>
            <a:ext cx="1077556" cy="4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5731" y="5623816"/>
            <a:ext cx="1077556" cy="4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1109" y="5028440"/>
            <a:ext cx="1080000" cy="4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0685" y="4433063"/>
            <a:ext cx="1104000" cy="4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Овал 81"/>
          <p:cNvSpPr/>
          <p:nvPr/>
        </p:nvSpPr>
        <p:spPr>
          <a:xfrm>
            <a:off x="10623421" y="5822764"/>
            <a:ext cx="96000" cy="889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7"/>
            <a:endParaRPr lang="ru-RU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1125715" y="5230919"/>
            <a:ext cx="144000" cy="1334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7"/>
            <a:endParaRPr lang="ru-RU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11416305" y="4578874"/>
            <a:ext cx="192000" cy="177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7"/>
            <a:endParaRPr lang="ru-RU" sz="1867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H="1">
            <a:off x="248303" y="4346593"/>
            <a:ext cx="30240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98497" y="3459769"/>
            <a:ext cx="7084615" cy="33189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25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533227">
              <a:lnSpc>
                <a:spcPct val="90000"/>
              </a:lnSpc>
              <a:spcBef>
                <a:spcPct val="0"/>
              </a:spcBef>
            </a:pPr>
            <a:r>
              <a:rPr lang="ru-RU" sz="1867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ФИНАНСОВОЕ  ОБЕСПЕЧЕНИЕ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46410" y="3459769"/>
            <a:ext cx="4705893" cy="33189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25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533227">
              <a:lnSpc>
                <a:spcPct val="90000"/>
              </a:lnSpc>
              <a:spcBef>
                <a:spcPct val="0"/>
              </a:spcBef>
            </a:pPr>
            <a:r>
              <a:rPr lang="ru-RU" sz="1867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ПРИСВОЕНИЕ ВОИНСКИХ ЗВАНИЙ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7522562" y="6562684"/>
            <a:ext cx="813043" cy="255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120">
              <a:lnSpc>
                <a:spcPct val="85000"/>
              </a:lnSpc>
            </a:pPr>
            <a:r>
              <a:rPr lang="ru-RU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рядовой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8747622" y="5980995"/>
            <a:ext cx="915635" cy="255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120">
              <a:lnSpc>
                <a:spcPct val="85000"/>
              </a:lnSpc>
            </a:pPr>
            <a:r>
              <a:rPr lang="ru-RU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сержанты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519291" y="5382621"/>
            <a:ext cx="1088760" cy="255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120">
              <a:lnSpc>
                <a:spcPct val="85000"/>
              </a:lnSpc>
            </a:pPr>
            <a:r>
              <a:rPr lang="ru-RU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прапорщики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10004517" y="4786084"/>
            <a:ext cx="885179" cy="255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120">
              <a:lnSpc>
                <a:spcPct val="85000"/>
              </a:lnSpc>
            </a:pPr>
            <a:r>
              <a:rPr lang="ru-RU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офицеры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0041" y="5678173"/>
            <a:ext cx="2701381" cy="909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120">
              <a:lnSpc>
                <a:spcPct val="85000"/>
              </a:lnSpc>
            </a:pPr>
            <a:r>
              <a:rPr lang="ru-RU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Единоразовая выплата </a:t>
            </a:r>
          </a:p>
          <a:p>
            <a:pPr defTabSz="913120">
              <a:lnSpc>
                <a:spcPct val="85000"/>
              </a:lnSpc>
            </a:pPr>
            <a:r>
              <a:rPr lang="ru-RU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за подписание нового  контракта</a:t>
            </a:r>
            <a:r>
              <a:rPr lang="en-US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:</a:t>
            </a:r>
            <a:r>
              <a:rPr lang="ru-RU" sz="1400" b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</a:p>
          <a:p>
            <a:pPr defTabSz="913120">
              <a:lnSpc>
                <a:spcPct val="85000"/>
              </a:lnSpc>
            </a:pPr>
            <a:r>
              <a:rPr lang="ru-RU" sz="1333" b="1" i="1" kern="0" spc="-27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на 5 лет – 1,5 месячный оклад</a:t>
            </a:r>
          </a:p>
          <a:p>
            <a:pPr defTabSz="913120">
              <a:lnSpc>
                <a:spcPct val="85000"/>
              </a:lnSpc>
            </a:pPr>
            <a:r>
              <a:rPr lang="ru-RU" sz="1333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на 3 года – месячный </a:t>
            </a:r>
          </a:p>
          <a:p>
            <a:pPr defTabSz="913120">
              <a:lnSpc>
                <a:spcPct val="85000"/>
              </a:lnSpc>
            </a:pPr>
            <a:r>
              <a:rPr lang="ru-RU" sz="1333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                    оклад </a:t>
            </a:r>
          </a:p>
        </p:txBody>
      </p:sp>
      <p:sp>
        <p:nvSpPr>
          <p:cNvPr id="79" name="Номер слайда 1"/>
          <p:cNvSpPr txBox="1">
            <a:spLocks/>
          </p:cNvSpPr>
          <p:nvPr/>
        </p:nvSpPr>
        <p:spPr>
          <a:xfrm>
            <a:off x="11559286" y="40207"/>
            <a:ext cx="632228" cy="415481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819150">
              <a:lnSpc>
                <a:spcPct val="80000"/>
              </a:lnSpc>
              <a:defRPr/>
            </a:pPr>
            <a:r>
              <a:rPr lang="ru-RU" sz="2400" kern="0" cap="none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 Narrow" panose="020B0606020202030204" pitchFamily="34" charset="0"/>
                <a:cs typeface="Arial" pitchFamily="34" charset="0"/>
              </a:rPr>
              <a:t>4</a:t>
            </a:r>
            <a:endParaRPr lang="ru-RU" sz="2400" kern="0" cap="none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80138" y="1221371"/>
            <a:ext cx="3779640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4185">
              <a:lnSpc>
                <a:spcPct val="80000"/>
              </a:lnSpc>
              <a:defRPr/>
            </a:pPr>
            <a:r>
              <a:rPr lang="ru-RU" sz="1800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офицеру</a:t>
            </a:r>
            <a:r>
              <a:rPr lang="ru-RU" sz="1800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  <a:r>
              <a:rPr lang="ru-RU" sz="1800" i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– </a:t>
            </a:r>
            <a:r>
              <a:rPr lang="ru-RU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4170</a:t>
            </a:r>
            <a:r>
              <a:rPr lang="ru-RU" sz="1800" dirty="0" smtClean="0"/>
              <a:t> </a:t>
            </a:r>
            <a:r>
              <a:rPr lang="ru-RU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–</a:t>
            </a:r>
            <a:r>
              <a:rPr lang="en-US" sz="18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10000 </a:t>
            </a:r>
            <a:r>
              <a:rPr lang="ru-RU" sz="18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руб. </a:t>
            </a:r>
            <a:endParaRPr lang="ru-RU" sz="1800" i="1" kern="0" dirty="0">
              <a:solidFill>
                <a:srgbClr val="ED7D31">
                  <a:lumMod val="50000"/>
                </a:srgbClr>
              </a:solidFill>
              <a:latin typeface="Arial Narrow" pitchFamily="34" charset="0"/>
              <a:cs typeface="Levenim MT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60506" y="1208636"/>
            <a:ext cx="396623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4185">
              <a:lnSpc>
                <a:spcPct val="80000"/>
              </a:lnSpc>
              <a:defRPr/>
            </a:pPr>
            <a:r>
              <a:rPr lang="ru-RU" sz="1800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сержанту</a:t>
            </a:r>
            <a:r>
              <a:rPr lang="ru-RU" sz="18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cs typeface="Levenim MT" pitchFamily="2" charset="-79"/>
              </a:rPr>
              <a:t> </a:t>
            </a:r>
            <a:r>
              <a:rPr lang="ru-RU" sz="1800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  <a:r>
              <a:rPr lang="ru-RU" sz="1800" i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– </a:t>
            </a:r>
            <a:r>
              <a:rPr lang="ru-RU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6256</a:t>
            </a:r>
            <a:r>
              <a:rPr lang="en-US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– </a:t>
            </a:r>
            <a:r>
              <a:rPr lang="ru-RU" sz="18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7368</a:t>
            </a:r>
            <a:r>
              <a:rPr lang="ru-RU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руб. 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936476" y="1193699"/>
            <a:ext cx="373934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4185">
              <a:lnSpc>
                <a:spcPct val="80000"/>
              </a:lnSpc>
            </a:pPr>
            <a:r>
              <a:rPr lang="ru-RU" sz="1800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солдату </a:t>
            </a:r>
            <a:r>
              <a:rPr lang="ru-RU" sz="1800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– </a:t>
            </a:r>
            <a:r>
              <a:rPr lang="ru-RU" sz="1800" b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  <a:r>
              <a:rPr lang="ru-RU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2085 </a:t>
            </a:r>
            <a:r>
              <a:rPr lang="en-US" sz="18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– </a:t>
            </a:r>
            <a:r>
              <a:rPr lang="ru-RU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5005</a:t>
            </a:r>
            <a:r>
              <a:rPr lang="en-US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руб. </a:t>
            </a:r>
            <a:endParaRPr lang="ru-RU" sz="2133" i="1" kern="0" dirty="0">
              <a:solidFill>
                <a:srgbClr val="ED7D31">
                  <a:lumMod val="50000"/>
                </a:srgbClr>
              </a:solidFill>
              <a:latin typeface="Arial Narrow" pitchFamily="34" charset="0"/>
              <a:cs typeface="Levenim MT" pitchFamily="2" charset="-79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74966" y="1555718"/>
            <a:ext cx="11349938" cy="52154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1000">
                <a:schemeClr val="bg1">
                  <a:lumMod val="85000"/>
                </a:schemeClr>
              </a:gs>
              <a:gs pos="73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/>
            <a:r>
              <a:rPr lang="ru-RU" sz="1867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ВЫПЛАЧИВАЕТСЯ ЕЖЕМЕСЯЧНАЯ </a:t>
            </a:r>
            <a:r>
              <a:rPr lang="ru-RU" sz="1867" b="1" kern="0" dirty="0">
                <a:ln w="317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ДЕНЕЖНАЯ </a:t>
            </a:r>
            <a:r>
              <a:rPr lang="ru-RU" sz="1867" b="1" kern="0" dirty="0" smtClean="0">
                <a:ln w="317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ВЫПЛАТА </a:t>
            </a:r>
          </a:p>
          <a:p>
            <a:pPr algn="ctr" defTabSz="1219170"/>
            <a:r>
              <a:rPr lang="ru-RU" sz="1400" b="1" kern="0" dirty="0" smtClean="0">
                <a:ln w="317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(в период проведения военных сборов)</a:t>
            </a:r>
            <a:endParaRPr lang="ru-RU" sz="1400" b="1" kern="0" dirty="0">
              <a:ln w="3175">
                <a:noFill/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3" name="Picture 2" descr="C:\Users\1\Desktop\Наработки\син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24" y="1550936"/>
            <a:ext cx="985415" cy="547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Овал 93"/>
          <p:cNvSpPr/>
          <p:nvPr/>
        </p:nvSpPr>
        <p:spPr>
          <a:xfrm>
            <a:off x="122311" y="1611787"/>
            <a:ext cx="376099" cy="384004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2400" kern="0">
              <a:solidFill>
                <a:prstClr val="white"/>
              </a:solidFill>
              <a:latin typeface="Palatino Linotype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188399" y="1646352"/>
            <a:ext cx="191388" cy="310024"/>
            <a:chOff x="599224" y="796608"/>
            <a:chExt cx="75928" cy="188449"/>
          </a:xfrm>
          <a:effectLst>
            <a:outerShdw blurRad="25400" dist="381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Скругленный прямоугольник 1"/>
            <p:cNvSpPr/>
            <p:nvPr/>
          </p:nvSpPr>
          <p:spPr>
            <a:xfrm rot="18868575">
              <a:off x="567375" y="877281"/>
              <a:ext cx="188449" cy="27104"/>
            </a:xfrm>
            <a:custGeom>
              <a:avLst/>
              <a:gdLst>
                <a:gd name="connsiteX0" fmla="*/ 0 w 1619357"/>
                <a:gd name="connsiteY0" fmla="*/ 33065 h 198388"/>
                <a:gd name="connsiteX1" fmla="*/ 33065 w 1619357"/>
                <a:gd name="connsiteY1" fmla="*/ 0 h 198388"/>
                <a:gd name="connsiteX2" fmla="*/ 1586292 w 1619357"/>
                <a:gd name="connsiteY2" fmla="*/ 0 h 198388"/>
                <a:gd name="connsiteX3" fmla="*/ 1619357 w 1619357"/>
                <a:gd name="connsiteY3" fmla="*/ 33065 h 198388"/>
                <a:gd name="connsiteX4" fmla="*/ 1619357 w 1619357"/>
                <a:gd name="connsiteY4" fmla="*/ 165323 h 198388"/>
                <a:gd name="connsiteX5" fmla="*/ 1586292 w 1619357"/>
                <a:gd name="connsiteY5" fmla="*/ 198388 h 198388"/>
                <a:gd name="connsiteX6" fmla="*/ 33065 w 1619357"/>
                <a:gd name="connsiteY6" fmla="*/ 198388 h 198388"/>
                <a:gd name="connsiteX7" fmla="*/ 0 w 1619357"/>
                <a:gd name="connsiteY7" fmla="*/ 165323 h 198388"/>
                <a:gd name="connsiteX8" fmla="*/ 0 w 1619357"/>
                <a:gd name="connsiteY8" fmla="*/ 33065 h 198388"/>
                <a:gd name="connsiteX0" fmla="*/ 0 w 1619357"/>
                <a:gd name="connsiteY0" fmla="*/ 33065 h 198388"/>
                <a:gd name="connsiteX1" fmla="*/ 33065 w 1619357"/>
                <a:gd name="connsiteY1" fmla="*/ 0 h 198388"/>
                <a:gd name="connsiteX2" fmla="*/ 1586292 w 1619357"/>
                <a:gd name="connsiteY2" fmla="*/ 0 h 198388"/>
                <a:gd name="connsiteX3" fmla="*/ 1619357 w 1619357"/>
                <a:gd name="connsiteY3" fmla="*/ 33065 h 198388"/>
                <a:gd name="connsiteX4" fmla="*/ 1503393 w 1619357"/>
                <a:gd name="connsiteY4" fmla="*/ 177735 h 198388"/>
                <a:gd name="connsiteX5" fmla="*/ 1586292 w 1619357"/>
                <a:gd name="connsiteY5" fmla="*/ 198388 h 198388"/>
                <a:gd name="connsiteX6" fmla="*/ 33065 w 1619357"/>
                <a:gd name="connsiteY6" fmla="*/ 198388 h 198388"/>
                <a:gd name="connsiteX7" fmla="*/ 0 w 1619357"/>
                <a:gd name="connsiteY7" fmla="*/ 165323 h 198388"/>
                <a:gd name="connsiteX8" fmla="*/ 0 w 1619357"/>
                <a:gd name="connsiteY8" fmla="*/ 33065 h 198388"/>
                <a:gd name="connsiteX0" fmla="*/ 0 w 1619357"/>
                <a:gd name="connsiteY0" fmla="*/ 33065 h 202569"/>
                <a:gd name="connsiteX1" fmla="*/ 33065 w 1619357"/>
                <a:gd name="connsiteY1" fmla="*/ 0 h 202569"/>
                <a:gd name="connsiteX2" fmla="*/ 1586292 w 1619357"/>
                <a:gd name="connsiteY2" fmla="*/ 0 h 202569"/>
                <a:gd name="connsiteX3" fmla="*/ 1619357 w 1619357"/>
                <a:gd name="connsiteY3" fmla="*/ 33065 h 202569"/>
                <a:gd name="connsiteX4" fmla="*/ 1503393 w 1619357"/>
                <a:gd name="connsiteY4" fmla="*/ 177735 h 202569"/>
                <a:gd name="connsiteX5" fmla="*/ 1454238 w 1619357"/>
                <a:gd name="connsiteY5" fmla="*/ 202569 h 202569"/>
                <a:gd name="connsiteX6" fmla="*/ 33065 w 1619357"/>
                <a:gd name="connsiteY6" fmla="*/ 198388 h 202569"/>
                <a:gd name="connsiteX7" fmla="*/ 0 w 1619357"/>
                <a:gd name="connsiteY7" fmla="*/ 165323 h 202569"/>
                <a:gd name="connsiteX8" fmla="*/ 0 w 1619357"/>
                <a:gd name="connsiteY8" fmla="*/ 33065 h 202569"/>
                <a:gd name="connsiteX0" fmla="*/ 0 w 1619357"/>
                <a:gd name="connsiteY0" fmla="*/ 33065 h 202569"/>
                <a:gd name="connsiteX1" fmla="*/ 33065 w 1619357"/>
                <a:gd name="connsiteY1" fmla="*/ 0 h 202569"/>
                <a:gd name="connsiteX2" fmla="*/ 1586292 w 1619357"/>
                <a:gd name="connsiteY2" fmla="*/ 0 h 202569"/>
                <a:gd name="connsiteX3" fmla="*/ 1619357 w 1619357"/>
                <a:gd name="connsiteY3" fmla="*/ 33065 h 202569"/>
                <a:gd name="connsiteX4" fmla="*/ 1497981 w 1619357"/>
                <a:gd name="connsiteY4" fmla="*/ 180379 h 202569"/>
                <a:gd name="connsiteX5" fmla="*/ 1454238 w 1619357"/>
                <a:gd name="connsiteY5" fmla="*/ 202569 h 202569"/>
                <a:gd name="connsiteX6" fmla="*/ 33065 w 1619357"/>
                <a:gd name="connsiteY6" fmla="*/ 198388 h 202569"/>
                <a:gd name="connsiteX7" fmla="*/ 0 w 1619357"/>
                <a:gd name="connsiteY7" fmla="*/ 165323 h 202569"/>
                <a:gd name="connsiteX8" fmla="*/ 0 w 1619357"/>
                <a:gd name="connsiteY8" fmla="*/ 33065 h 202569"/>
                <a:gd name="connsiteX0" fmla="*/ 0 w 1666760"/>
                <a:gd name="connsiteY0" fmla="*/ 37583 h 207087"/>
                <a:gd name="connsiteX1" fmla="*/ 33065 w 1666760"/>
                <a:gd name="connsiteY1" fmla="*/ 4518 h 207087"/>
                <a:gd name="connsiteX2" fmla="*/ 1586292 w 1666760"/>
                <a:gd name="connsiteY2" fmla="*/ 4518 h 207087"/>
                <a:gd name="connsiteX3" fmla="*/ 1666760 w 1666760"/>
                <a:gd name="connsiteY3" fmla="*/ 9727 h 207087"/>
                <a:gd name="connsiteX4" fmla="*/ 1497981 w 1666760"/>
                <a:gd name="connsiteY4" fmla="*/ 184897 h 207087"/>
                <a:gd name="connsiteX5" fmla="*/ 1454238 w 1666760"/>
                <a:gd name="connsiteY5" fmla="*/ 207087 h 207087"/>
                <a:gd name="connsiteX6" fmla="*/ 33065 w 1666760"/>
                <a:gd name="connsiteY6" fmla="*/ 202906 h 207087"/>
                <a:gd name="connsiteX7" fmla="*/ 0 w 1666760"/>
                <a:gd name="connsiteY7" fmla="*/ 169841 h 207087"/>
                <a:gd name="connsiteX8" fmla="*/ 0 w 1666760"/>
                <a:gd name="connsiteY8" fmla="*/ 37583 h 207087"/>
                <a:gd name="connsiteX0" fmla="*/ 0 w 1662633"/>
                <a:gd name="connsiteY0" fmla="*/ 33365 h 202869"/>
                <a:gd name="connsiteX1" fmla="*/ 33065 w 1662633"/>
                <a:gd name="connsiteY1" fmla="*/ 300 h 202869"/>
                <a:gd name="connsiteX2" fmla="*/ 1586292 w 1662633"/>
                <a:gd name="connsiteY2" fmla="*/ 300 h 202869"/>
                <a:gd name="connsiteX3" fmla="*/ 1662633 w 1662633"/>
                <a:gd name="connsiteY3" fmla="*/ 14902 h 202869"/>
                <a:gd name="connsiteX4" fmla="*/ 1497981 w 1662633"/>
                <a:gd name="connsiteY4" fmla="*/ 180679 h 202869"/>
                <a:gd name="connsiteX5" fmla="*/ 1454238 w 1662633"/>
                <a:gd name="connsiteY5" fmla="*/ 202869 h 202869"/>
                <a:gd name="connsiteX6" fmla="*/ 33065 w 1662633"/>
                <a:gd name="connsiteY6" fmla="*/ 198688 h 202869"/>
                <a:gd name="connsiteX7" fmla="*/ 0 w 1662633"/>
                <a:gd name="connsiteY7" fmla="*/ 165623 h 202869"/>
                <a:gd name="connsiteX8" fmla="*/ 0 w 1662633"/>
                <a:gd name="connsiteY8" fmla="*/ 33365 h 202869"/>
                <a:gd name="connsiteX0" fmla="*/ 0 w 1662633"/>
                <a:gd name="connsiteY0" fmla="*/ 33365 h 202869"/>
                <a:gd name="connsiteX1" fmla="*/ 33065 w 1662633"/>
                <a:gd name="connsiteY1" fmla="*/ 300 h 202869"/>
                <a:gd name="connsiteX2" fmla="*/ 1586292 w 1662633"/>
                <a:gd name="connsiteY2" fmla="*/ 300 h 202869"/>
                <a:gd name="connsiteX3" fmla="*/ 1662633 w 1662633"/>
                <a:gd name="connsiteY3" fmla="*/ 14902 h 202869"/>
                <a:gd name="connsiteX4" fmla="*/ 1535918 w 1662633"/>
                <a:gd name="connsiteY4" fmla="*/ 156778 h 202869"/>
                <a:gd name="connsiteX5" fmla="*/ 1454238 w 1662633"/>
                <a:gd name="connsiteY5" fmla="*/ 202869 h 202869"/>
                <a:gd name="connsiteX6" fmla="*/ 33065 w 1662633"/>
                <a:gd name="connsiteY6" fmla="*/ 198688 h 202869"/>
                <a:gd name="connsiteX7" fmla="*/ 0 w 1662633"/>
                <a:gd name="connsiteY7" fmla="*/ 165623 h 202869"/>
                <a:gd name="connsiteX8" fmla="*/ 0 w 1662633"/>
                <a:gd name="connsiteY8" fmla="*/ 33365 h 202869"/>
                <a:gd name="connsiteX0" fmla="*/ 0 w 1662633"/>
                <a:gd name="connsiteY0" fmla="*/ 33365 h 202869"/>
                <a:gd name="connsiteX1" fmla="*/ 33065 w 1662633"/>
                <a:gd name="connsiteY1" fmla="*/ 300 h 202869"/>
                <a:gd name="connsiteX2" fmla="*/ 1586292 w 1662633"/>
                <a:gd name="connsiteY2" fmla="*/ 300 h 202869"/>
                <a:gd name="connsiteX3" fmla="*/ 1662633 w 1662633"/>
                <a:gd name="connsiteY3" fmla="*/ 14902 h 202869"/>
                <a:gd name="connsiteX4" fmla="*/ 1535918 w 1662633"/>
                <a:gd name="connsiteY4" fmla="*/ 156778 h 202869"/>
                <a:gd name="connsiteX5" fmla="*/ 1454238 w 1662633"/>
                <a:gd name="connsiteY5" fmla="*/ 202869 h 202869"/>
                <a:gd name="connsiteX6" fmla="*/ 33065 w 1662633"/>
                <a:gd name="connsiteY6" fmla="*/ 198688 h 202869"/>
                <a:gd name="connsiteX7" fmla="*/ 0 w 1662633"/>
                <a:gd name="connsiteY7" fmla="*/ 165623 h 202869"/>
                <a:gd name="connsiteX8" fmla="*/ 0 w 1662633"/>
                <a:gd name="connsiteY8" fmla="*/ 33365 h 202869"/>
                <a:gd name="connsiteX0" fmla="*/ 0 w 1662633"/>
                <a:gd name="connsiteY0" fmla="*/ 33365 h 202869"/>
                <a:gd name="connsiteX1" fmla="*/ 33065 w 1662633"/>
                <a:gd name="connsiteY1" fmla="*/ 300 h 202869"/>
                <a:gd name="connsiteX2" fmla="*/ 1586292 w 1662633"/>
                <a:gd name="connsiteY2" fmla="*/ 300 h 202869"/>
                <a:gd name="connsiteX3" fmla="*/ 1662633 w 1662633"/>
                <a:gd name="connsiteY3" fmla="*/ 14902 h 202869"/>
                <a:gd name="connsiteX4" fmla="*/ 1535918 w 1662633"/>
                <a:gd name="connsiteY4" fmla="*/ 156778 h 202869"/>
                <a:gd name="connsiteX5" fmla="*/ 1454238 w 1662633"/>
                <a:gd name="connsiteY5" fmla="*/ 202869 h 202869"/>
                <a:gd name="connsiteX6" fmla="*/ 33065 w 1662633"/>
                <a:gd name="connsiteY6" fmla="*/ 198688 h 202869"/>
                <a:gd name="connsiteX7" fmla="*/ 0 w 1662633"/>
                <a:gd name="connsiteY7" fmla="*/ 165623 h 202869"/>
                <a:gd name="connsiteX8" fmla="*/ 0 w 1662633"/>
                <a:gd name="connsiteY8" fmla="*/ 33365 h 202869"/>
                <a:gd name="connsiteX0" fmla="*/ 0 w 1662633"/>
                <a:gd name="connsiteY0" fmla="*/ 33365 h 202869"/>
                <a:gd name="connsiteX1" fmla="*/ 33065 w 1662633"/>
                <a:gd name="connsiteY1" fmla="*/ 300 h 202869"/>
                <a:gd name="connsiteX2" fmla="*/ 1586292 w 1662633"/>
                <a:gd name="connsiteY2" fmla="*/ 300 h 202869"/>
                <a:gd name="connsiteX3" fmla="*/ 1662633 w 1662633"/>
                <a:gd name="connsiteY3" fmla="*/ 14902 h 202869"/>
                <a:gd name="connsiteX4" fmla="*/ 1535918 w 1662633"/>
                <a:gd name="connsiteY4" fmla="*/ 156778 h 202869"/>
                <a:gd name="connsiteX5" fmla="*/ 1454238 w 1662633"/>
                <a:gd name="connsiteY5" fmla="*/ 202869 h 202869"/>
                <a:gd name="connsiteX6" fmla="*/ 33065 w 1662633"/>
                <a:gd name="connsiteY6" fmla="*/ 198688 h 202869"/>
                <a:gd name="connsiteX7" fmla="*/ 0 w 1662633"/>
                <a:gd name="connsiteY7" fmla="*/ 165623 h 202869"/>
                <a:gd name="connsiteX8" fmla="*/ 0 w 1662633"/>
                <a:gd name="connsiteY8" fmla="*/ 33365 h 202869"/>
                <a:gd name="connsiteX0" fmla="*/ 0 w 1662633"/>
                <a:gd name="connsiteY0" fmla="*/ 33365 h 205711"/>
                <a:gd name="connsiteX1" fmla="*/ 33065 w 1662633"/>
                <a:gd name="connsiteY1" fmla="*/ 300 h 205711"/>
                <a:gd name="connsiteX2" fmla="*/ 1586292 w 1662633"/>
                <a:gd name="connsiteY2" fmla="*/ 300 h 205711"/>
                <a:gd name="connsiteX3" fmla="*/ 1662633 w 1662633"/>
                <a:gd name="connsiteY3" fmla="*/ 14902 h 205711"/>
                <a:gd name="connsiteX4" fmla="*/ 1535918 w 1662633"/>
                <a:gd name="connsiteY4" fmla="*/ 156778 h 205711"/>
                <a:gd name="connsiteX5" fmla="*/ 1470377 w 1662633"/>
                <a:gd name="connsiteY5" fmla="*/ 205711 h 205711"/>
                <a:gd name="connsiteX6" fmla="*/ 33065 w 1662633"/>
                <a:gd name="connsiteY6" fmla="*/ 198688 h 205711"/>
                <a:gd name="connsiteX7" fmla="*/ 0 w 1662633"/>
                <a:gd name="connsiteY7" fmla="*/ 165623 h 205711"/>
                <a:gd name="connsiteX8" fmla="*/ 0 w 1662633"/>
                <a:gd name="connsiteY8" fmla="*/ 33365 h 20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2633" h="205711">
                  <a:moveTo>
                    <a:pt x="0" y="33365"/>
                  </a:moveTo>
                  <a:cubicBezTo>
                    <a:pt x="0" y="15104"/>
                    <a:pt x="14804" y="300"/>
                    <a:pt x="33065" y="300"/>
                  </a:cubicBezTo>
                  <a:lnTo>
                    <a:pt x="1586292" y="300"/>
                  </a:lnTo>
                  <a:cubicBezTo>
                    <a:pt x="1604553" y="300"/>
                    <a:pt x="1662633" y="-3359"/>
                    <a:pt x="1662633" y="14902"/>
                  </a:cubicBezTo>
                  <a:cubicBezTo>
                    <a:pt x="1662633" y="58988"/>
                    <a:pt x="1566836" y="119710"/>
                    <a:pt x="1535918" y="156778"/>
                  </a:cubicBezTo>
                  <a:cubicBezTo>
                    <a:pt x="1510288" y="178846"/>
                    <a:pt x="1488638" y="205711"/>
                    <a:pt x="1470377" y="205711"/>
                  </a:cubicBezTo>
                  <a:lnTo>
                    <a:pt x="33065" y="198688"/>
                  </a:lnTo>
                  <a:cubicBezTo>
                    <a:pt x="14804" y="198688"/>
                    <a:pt x="0" y="183884"/>
                    <a:pt x="0" y="165623"/>
                  </a:cubicBezTo>
                  <a:lnTo>
                    <a:pt x="0" y="3336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 rot="2770301">
              <a:off x="577987" y="905107"/>
              <a:ext cx="75692" cy="332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 dirty="0">
                <a:solidFill>
                  <a:prstClr val="white"/>
                </a:solidFill>
                <a:latin typeface="Palatino Linotype"/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>
            <a:off x="152741" y="2146590"/>
            <a:ext cx="377964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4185">
              <a:lnSpc>
                <a:spcPct val="80000"/>
              </a:lnSpc>
              <a:defRPr/>
            </a:pPr>
            <a:r>
              <a:rPr lang="ru-RU" sz="1800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офицеру</a:t>
            </a:r>
            <a:r>
              <a:rPr lang="ru-RU" sz="1800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  <a:r>
              <a:rPr lang="ru-RU" sz="1800" i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– </a:t>
            </a:r>
            <a:r>
              <a:rPr lang="ru-RU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62600 </a:t>
            </a:r>
            <a:r>
              <a:rPr lang="ru-RU" sz="18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–</a:t>
            </a:r>
            <a:r>
              <a:rPr lang="en-US" sz="18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150100 </a:t>
            </a:r>
            <a:r>
              <a:rPr lang="ru-RU" sz="18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руб. </a:t>
            </a:r>
            <a:endParaRPr lang="ru-RU" sz="1800" i="1" kern="0" dirty="0">
              <a:solidFill>
                <a:srgbClr val="ED7D31">
                  <a:lumMod val="50000"/>
                </a:srgbClr>
              </a:solidFill>
              <a:latin typeface="Arial Narrow" pitchFamily="34" charset="0"/>
              <a:cs typeface="Levenim MT" pitchFamily="2" charset="-79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833109" y="2133855"/>
            <a:ext cx="396623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4185">
              <a:lnSpc>
                <a:spcPct val="80000"/>
              </a:lnSpc>
              <a:defRPr/>
            </a:pPr>
            <a:r>
              <a:rPr lang="ru-RU" sz="1800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сержанту</a:t>
            </a:r>
            <a:r>
              <a:rPr lang="ru-RU" sz="18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cs typeface="Levenim MT" pitchFamily="2" charset="-79"/>
              </a:rPr>
              <a:t> </a:t>
            </a:r>
            <a:r>
              <a:rPr lang="ru-RU" sz="1800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  <a:r>
              <a:rPr lang="ru-RU" sz="1800" i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– </a:t>
            </a:r>
            <a:r>
              <a:rPr lang="ru-RU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43793</a:t>
            </a:r>
            <a:r>
              <a:rPr lang="en-US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– </a:t>
            </a:r>
            <a:r>
              <a:rPr lang="ru-RU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110525 </a:t>
            </a:r>
            <a:r>
              <a:rPr lang="ru-RU" sz="18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руб. 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909079" y="2118918"/>
            <a:ext cx="373934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4185">
              <a:lnSpc>
                <a:spcPct val="80000"/>
              </a:lnSpc>
            </a:pPr>
            <a:r>
              <a:rPr lang="ru-RU" sz="1800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солдату </a:t>
            </a:r>
            <a:r>
              <a:rPr lang="ru-RU" sz="1800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– </a:t>
            </a:r>
            <a:r>
              <a:rPr lang="ru-RU" sz="1800" b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  <a:r>
              <a:rPr lang="ru-RU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31280 </a:t>
            </a:r>
            <a:r>
              <a:rPr lang="en-US" sz="18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– </a:t>
            </a:r>
            <a:r>
              <a:rPr lang="ru-RU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75080</a:t>
            </a:r>
            <a:r>
              <a:rPr lang="en-US" sz="18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руб. </a:t>
            </a:r>
            <a:endParaRPr lang="ru-RU" sz="2133" i="1" kern="0" dirty="0">
              <a:solidFill>
                <a:srgbClr val="ED7D31">
                  <a:lumMod val="50000"/>
                </a:srgbClr>
              </a:solidFill>
              <a:latin typeface="Arial Narrow" pitchFamily="34" charset="0"/>
              <a:cs typeface="Levenim MT" pitchFamily="2" charset="-79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96223" y="2989314"/>
            <a:ext cx="467300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4185">
              <a:lnSpc>
                <a:spcPct val="80000"/>
              </a:lnSpc>
              <a:defRPr/>
            </a:pPr>
            <a:r>
              <a:rPr lang="ru-RU" sz="1600" b="1" i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Контракт на 3 года: офицеру</a:t>
            </a:r>
            <a:r>
              <a:rPr lang="ru-RU" sz="1600" i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– </a:t>
            </a:r>
            <a:r>
              <a:rPr lang="ru-RU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4170 </a:t>
            </a:r>
            <a:r>
              <a:rPr lang="ru-RU" sz="16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–</a:t>
            </a:r>
            <a:r>
              <a:rPr lang="en-US" sz="16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10000 </a:t>
            </a:r>
            <a:r>
              <a:rPr lang="ru-RU" sz="16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руб. </a:t>
            </a:r>
            <a:endParaRPr lang="ru-RU" sz="1600" i="1" kern="0" dirty="0">
              <a:solidFill>
                <a:srgbClr val="ED7D31">
                  <a:lumMod val="50000"/>
                </a:srgbClr>
              </a:solidFill>
              <a:latin typeface="Arial Narrow" pitchFamily="34" charset="0"/>
              <a:cs typeface="Levenim MT" pitchFamily="2" charset="-79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677125" y="2977850"/>
            <a:ext cx="396623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4185">
              <a:lnSpc>
                <a:spcPct val="80000"/>
              </a:lnSpc>
              <a:defRPr/>
            </a:pPr>
            <a:r>
              <a:rPr lang="ru-RU" sz="1600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сержанту</a:t>
            </a:r>
            <a:r>
              <a:rPr lang="ru-RU" sz="16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cs typeface="Levenim MT" pitchFamily="2" charset="-79"/>
              </a:rPr>
              <a:t> </a:t>
            </a:r>
            <a:r>
              <a:rPr lang="ru-RU" sz="1600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  <a:r>
              <a:rPr lang="ru-RU" sz="1600" i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– </a:t>
            </a:r>
            <a:r>
              <a:rPr lang="ru-RU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6256</a:t>
            </a:r>
            <a:r>
              <a:rPr lang="en-US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– </a:t>
            </a:r>
            <a:r>
              <a:rPr lang="ru-RU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7368 </a:t>
            </a:r>
            <a:r>
              <a:rPr lang="ru-RU" sz="16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руб. 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8366245" y="2987656"/>
            <a:ext cx="3739344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4185">
              <a:lnSpc>
                <a:spcPct val="80000"/>
              </a:lnSpc>
            </a:pPr>
            <a:r>
              <a:rPr lang="ru-RU" sz="1600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солдату </a:t>
            </a:r>
            <a:r>
              <a:rPr lang="ru-RU" sz="1600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– </a:t>
            </a:r>
            <a:r>
              <a:rPr lang="ru-RU" sz="1600" b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  <a:r>
              <a:rPr lang="ru-RU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2085 </a:t>
            </a:r>
            <a:r>
              <a:rPr lang="en-US" sz="16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– </a:t>
            </a:r>
            <a:r>
              <a:rPr lang="ru-RU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5005</a:t>
            </a:r>
            <a:r>
              <a:rPr lang="en-US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руб. </a:t>
            </a:r>
            <a:endParaRPr lang="ru-RU" sz="1600" i="1" kern="0" dirty="0">
              <a:solidFill>
                <a:srgbClr val="ED7D31">
                  <a:lumMod val="50000"/>
                </a:srgbClr>
              </a:solidFill>
              <a:latin typeface="Arial Narrow" pitchFamily="34" charset="0"/>
              <a:cs typeface="Levenim MT" pitchFamily="2" charset="-79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96218" y="3195504"/>
            <a:ext cx="467300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4185">
              <a:lnSpc>
                <a:spcPct val="80000"/>
              </a:lnSpc>
              <a:defRPr/>
            </a:pPr>
            <a:r>
              <a:rPr lang="ru-RU" sz="1600" b="1" i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Контракт на 5 лет: офицеру</a:t>
            </a:r>
            <a:r>
              <a:rPr lang="ru-RU" sz="1600" i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– </a:t>
            </a:r>
            <a:r>
              <a:rPr lang="ru-RU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6250 </a:t>
            </a:r>
            <a:r>
              <a:rPr lang="ru-RU" sz="16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–</a:t>
            </a:r>
            <a:r>
              <a:rPr lang="en-US" sz="16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15015 </a:t>
            </a:r>
            <a:r>
              <a:rPr lang="ru-RU" sz="16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руб. </a:t>
            </a:r>
            <a:endParaRPr lang="ru-RU" sz="1600" i="1" kern="0" dirty="0">
              <a:solidFill>
                <a:srgbClr val="ED7D31">
                  <a:lumMod val="50000"/>
                </a:srgbClr>
              </a:solidFill>
              <a:latin typeface="Arial Narrow" pitchFamily="34" charset="0"/>
              <a:cs typeface="Levenim MT" pitchFamily="2" charset="-79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677120" y="3184040"/>
            <a:ext cx="396623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4185">
              <a:lnSpc>
                <a:spcPct val="80000"/>
              </a:lnSpc>
              <a:defRPr/>
            </a:pPr>
            <a:r>
              <a:rPr lang="ru-RU" sz="1600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сержанту</a:t>
            </a:r>
            <a:r>
              <a:rPr lang="ru-RU" sz="16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cs typeface="Levenim MT" pitchFamily="2" charset="-79"/>
              </a:rPr>
              <a:t> </a:t>
            </a:r>
            <a:r>
              <a:rPr lang="ru-RU" sz="1600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  <a:r>
              <a:rPr lang="ru-RU" sz="1600" i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– </a:t>
            </a:r>
            <a:r>
              <a:rPr lang="ru-RU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9384</a:t>
            </a:r>
            <a:r>
              <a:rPr lang="en-US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– </a:t>
            </a:r>
            <a:r>
              <a:rPr lang="ru-RU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11052 руб</a:t>
            </a:r>
            <a:r>
              <a:rPr lang="ru-RU" sz="16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. 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8366240" y="3193846"/>
            <a:ext cx="3739344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4185">
              <a:lnSpc>
                <a:spcPct val="80000"/>
              </a:lnSpc>
            </a:pPr>
            <a:r>
              <a:rPr lang="ru-RU" sz="1600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солдату </a:t>
            </a:r>
            <a:r>
              <a:rPr lang="ru-RU" sz="1600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– </a:t>
            </a:r>
            <a:r>
              <a:rPr lang="ru-RU" sz="1600" b="1" kern="0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 </a:t>
            </a:r>
            <a:r>
              <a:rPr lang="ru-RU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3128 </a:t>
            </a:r>
            <a:r>
              <a:rPr lang="en-US" sz="16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– </a:t>
            </a:r>
            <a:r>
              <a:rPr lang="ru-RU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7508</a:t>
            </a:r>
            <a:r>
              <a:rPr lang="en-US" sz="1600" i="1" dirty="0" smtClean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 pitchFamily="18" charset="0"/>
              </a:rPr>
              <a:t>руб. </a:t>
            </a:r>
            <a:endParaRPr lang="ru-RU" sz="1600" i="1" kern="0" dirty="0">
              <a:solidFill>
                <a:srgbClr val="ED7D31">
                  <a:lumMod val="50000"/>
                </a:srgbClr>
              </a:solidFill>
              <a:latin typeface="Arial Narrow" pitchFamily="34" charset="0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06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514" y="-4556"/>
            <a:ext cx="12202588" cy="504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65104" tIns="32555" rIns="65104" bIns="32555" rtlCol="0" anchor="ctr">
            <a:noAutofit/>
          </a:bodyPr>
          <a:lstStyle/>
          <a:p>
            <a:pPr algn="ctr" defTabSz="610167">
              <a:defRPr/>
            </a:pPr>
            <a:endParaRPr lang="ru-RU" sz="10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113" y="42532"/>
            <a:ext cx="11610167" cy="384000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6106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Экипировка, льготы </a:t>
            </a:r>
            <a:r>
              <a:rPr lang="ru-RU" sz="20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 социальные гарантии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6" y="-41786"/>
            <a:ext cx="615809" cy="60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751" y="779287"/>
            <a:ext cx="5255380" cy="603413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23000">
                <a:schemeClr val="bg2">
                  <a:lumMod val="90000"/>
                </a:schemeClr>
              </a:gs>
              <a:gs pos="73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1219170"/>
            <a:endParaRPr lang="ru-RU" sz="1867" b="1" kern="0" spc="-27" dirty="0">
              <a:ln w="3175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6195" y="715618"/>
            <a:ext cx="6408189" cy="196331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23000">
                <a:schemeClr val="bg2">
                  <a:lumMod val="90000"/>
                </a:schemeClr>
              </a:gs>
              <a:gs pos="73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1219170"/>
            <a:endParaRPr lang="ru-RU" sz="1867" b="1" kern="0" spc="-27" dirty="0">
              <a:ln w="3175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6195" y="3426497"/>
            <a:ext cx="6408188" cy="33720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23000">
                <a:schemeClr val="bg2">
                  <a:lumMod val="90000"/>
                </a:schemeClr>
              </a:gs>
              <a:gs pos="73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1219170"/>
            <a:endParaRPr lang="ru-RU" sz="1867" b="1" kern="0" spc="-27" dirty="0">
              <a:ln w="3175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381 ММГ СВД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841293" y="2258716"/>
            <a:ext cx="2089156" cy="58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44353" y="2346851"/>
            <a:ext cx="1504729" cy="202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05887" y="1278179"/>
            <a:ext cx="866263" cy="8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https://www.ratnikshop.ru/wp-content/uploads/2019/05/5cc03e060fff817a6d503b45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6250" y1="27917" x2="76250" y2="27917"/>
                        <a14:foregroundMark x1="90833" y1="59167" x2="90833" y2="59167"/>
                        <a14:foregroundMark x1="71163" y1="79880" x2="71163" y2="79880"/>
                        <a14:foregroundMark x1="96279" y1="76577" x2="96279" y2="76577"/>
                        <a14:backgroundMark x1="59070" y1="58859" x2="59070" y2="58859"/>
                        <a14:backgroundMark x1="59070" y1="51051" x2="59070" y2="51051"/>
                        <a14:backgroundMark x1="58605" y1="45045" x2="58605" y2="45045"/>
                        <a14:backgroundMark x1="58605" y1="33333" x2="58605" y2="33333"/>
                        <a14:backgroundMark x1="58140" y1="27327" x2="58140" y2="27327"/>
                        <a14:backgroundMark x1="59070" y1="37538" x2="59070" y2="37538"/>
                        <a14:backgroundMark x1="60000" y1="41742" x2="60000" y2="41742"/>
                        <a14:backgroundMark x1="58140" y1="24324" x2="58140" y2="24324"/>
                        <a14:backgroundMark x1="54884" y1="23423" x2="54884" y2="23423"/>
                        <a14:backgroundMark x1="55814" y1="35135" x2="55814" y2="35135"/>
                        <a14:backgroundMark x1="55814" y1="20120" x2="55814" y2="20120"/>
                        <a14:backgroundMark x1="54419" y1="17718" x2="54419" y2="17718"/>
                        <a14:backgroundMark x1="53953" y1="13814" x2="53953" y2="13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040"/>
          <a:stretch/>
        </p:blipFill>
        <p:spPr bwMode="auto">
          <a:xfrm flipH="1">
            <a:off x="-6012999" y="2488615"/>
            <a:ext cx="1117603" cy="243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78950" y="3878428"/>
            <a:ext cx="689927" cy="917337"/>
          </a:xfrm>
          <a:prstGeom prst="rect">
            <a:avLst/>
          </a:prstGeom>
          <a:noFill/>
        </p:spPr>
      </p:pic>
      <p:pic>
        <p:nvPicPr>
          <p:cNvPr id="17" name="Picture 44" descr="T:\КДС\P11_FH+DSSS\ОО\Фотосессия от 180811 вар2\DSC_2363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658828" y="1530646"/>
            <a:ext cx="291707" cy="101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https://www.ratnikshop.ru/wp-content/uploads/2019/05/5cc03e060fff817a6d503b45.jpg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6250" y1="27917" x2="76250" y2="27917"/>
                        <a14:foregroundMark x1="90833" y1="59167" x2="90833" y2="59167"/>
                        <a14:foregroundMark x1="31163" y1="5105" x2="31163" y2="5105"/>
                        <a14:backgroundMark x1="62326" y1="91592" x2="62326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6314"/>
          <a:stretch/>
        </p:blipFill>
        <p:spPr bwMode="auto">
          <a:xfrm>
            <a:off x="-6251606" y="1069502"/>
            <a:ext cx="1356211" cy="208915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угольник 24"/>
          <p:cNvSpPr/>
          <p:nvPr/>
        </p:nvSpPr>
        <p:spPr>
          <a:xfrm>
            <a:off x="187101" y="671681"/>
            <a:ext cx="5255380" cy="3580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25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913437"/>
            <a:r>
              <a:rPr lang="ru-RU" sz="1867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Levenim MT" pitchFamily="2" charset="-79"/>
              </a:rPr>
              <a:t>ВЕЩЕВОЕ ИМУЩЕСТВО и ЭКИПИРОВКА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76196" y="677519"/>
            <a:ext cx="6408189" cy="4937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25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913437"/>
            <a:r>
              <a:rPr lang="ru-RU" sz="1867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Levenim MT" pitchFamily="2" charset="-79"/>
              </a:rPr>
              <a:t>СОХРАНЕНИЕ МЕСТА РАБОТЫ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576195" y="3068398"/>
            <a:ext cx="6386997" cy="6275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25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913437"/>
            <a:r>
              <a:rPr lang="ru-RU" sz="1867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Levenim MT" pitchFamily="2" charset="-79"/>
              </a:rPr>
              <a:t>МЕДИЦИНСКОЕ ОБЕСПЕЧЕНИЕ</a:t>
            </a:r>
            <a:endParaRPr lang="en-US" sz="1867" b="1" kern="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Levenim MT" pitchFamily="2" charset="-79"/>
            </a:endParaRPr>
          </a:p>
          <a:p>
            <a:pPr algn="ctr" defTabSz="913437"/>
            <a:r>
              <a:rPr lang="ru-RU" sz="1467" b="1" i="1" kern="0" dirty="0">
                <a:solidFill>
                  <a:srgbClr val="ED7D31">
                    <a:lumMod val="50000"/>
                  </a:srgbClr>
                </a:solidFill>
                <a:latin typeface="Arial Narrow" pitchFamily="34" charset="0"/>
                <a:cs typeface="Levenim MT" pitchFamily="2" charset="-79"/>
              </a:rPr>
              <a:t>(в период исполнения обязанностей военной службы)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805278" y="3852261"/>
            <a:ext cx="5110673" cy="48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1000">
                <a:schemeClr val="bg2">
                  <a:lumMod val="90000"/>
                </a:schemeClr>
              </a:gs>
              <a:gs pos="100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ПОЛНОЕ МЕДИЦИНСКОЕ ОСВИДЕТЕЛЬСТВОВАНИЕ </a:t>
            </a:r>
            <a:br>
              <a:rPr lang="ru-RU" sz="1333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заключением военно-врачебной комиссии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805278" y="5106121"/>
            <a:ext cx="5110673" cy="48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1000">
                <a:schemeClr val="bg2">
                  <a:lumMod val="90000"/>
                </a:schemeClr>
              </a:gs>
              <a:gs pos="100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БЕСПЛАТНОЕ </a:t>
            </a: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обеспечение лекарственными </a:t>
            </a:r>
          </a:p>
          <a:p>
            <a:pPr algn="ctr" defTabSz="1219170">
              <a:lnSpc>
                <a:spcPct val="85000"/>
              </a:lnSpc>
            </a:pP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препаратами для медицинского применения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805278" y="4460141"/>
            <a:ext cx="5110673" cy="48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1000">
                <a:schemeClr val="bg2">
                  <a:lumMod val="90000"/>
                </a:schemeClr>
              </a:gs>
              <a:gs pos="100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БЕСПЛАТНОЕ </a:t>
            </a: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оказание медицинской помощи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805278" y="5714000"/>
            <a:ext cx="5110673" cy="48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1000">
                <a:schemeClr val="bg2">
                  <a:lumMod val="90000"/>
                </a:schemeClr>
              </a:gs>
              <a:gs pos="100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БЕСПЛАТНОЕ </a:t>
            </a: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обеспечение медицинскими </a:t>
            </a:r>
          </a:p>
          <a:p>
            <a:pPr algn="ctr" defTabSz="1219170">
              <a:lnSpc>
                <a:spcPct val="85000"/>
              </a:lnSpc>
            </a:pP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изделиями по назначению врача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816026" y="1445412"/>
            <a:ext cx="5207575" cy="48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1000">
                <a:schemeClr val="bg2">
                  <a:lumMod val="90000"/>
                </a:schemeClr>
              </a:gs>
              <a:gs pos="100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>
              <a:lnSpc>
                <a:spcPct val="85000"/>
              </a:lnSpc>
              <a:defRPr/>
            </a:pP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СОХРАНЕНИЕ МЕСТА РАБОТЫ </a:t>
            </a:r>
            <a:br>
              <a:rPr lang="ru-RU" sz="1333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(сохраняется выплата заработной платы гражданам)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30077" y="2070063"/>
            <a:ext cx="5193523" cy="48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1000">
                <a:schemeClr val="bg2">
                  <a:lumMod val="90000"/>
                </a:schemeClr>
              </a:gs>
              <a:gs pos="100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КОМПЕНСАЦИЯ ПРЕДПРИЯТИЮ</a:t>
            </a: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1219170">
              <a:lnSpc>
                <a:spcPct val="85000"/>
              </a:lnSpc>
            </a:pP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расходов на выплату среднего заработка гражданам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18489" y="5193721"/>
            <a:ext cx="5068076" cy="6824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1000">
                <a:schemeClr val="bg2">
                  <a:lumMod val="90000"/>
                </a:schemeClr>
              </a:gs>
              <a:gs pos="100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/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ВЕЩЕВОЕ ИМУЩЕСТВО </a:t>
            </a: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выдается резервистам </a:t>
            </a:r>
            <a:br>
              <a:rPr lang="ru-RU" sz="1333" b="1" kern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 временное пользование в день зачисления в списки воинской части (в качестве инвентарных предметов)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18489" y="5963374"/>
            <a:ext cx="5068076" cy="7330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1000">
                <a:schemeClr val="bg2">
                  <a:lumMod val="90000"/>
                </a:schemeClr>
              </a:gs>
              <a:gs pos="100000">
                <a:sysClr val="window" lastClr="FFFFFF">
                  <a:alpha val="63000"/>
                </a:sys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/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КОМПЛЕКТНОСТЬ ПОЛЕВОГО ОБМУНДИРОВАНИЯ </a:t>
            </a:r>
            <a:r>
              <a:rPr lang="ru-RU" sz="1333" b="1" kern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носке определяет командир части исходя из погодных условий и физической активности резервистов</a:t>
            </a:r>
          </a:p>
        </p:txBody>
      </p:sp>
      <p:pic>
        <p:nvPicPr>
          <p:cNvPr id="42" name="Рисунок 75" descr="https://i.pinimg.com/originals/86/ec/e6/86ece6e0c94bed15cde929a1c1d731ba.jp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2914" y="1082092"/>
            <a:ext cx="945585" cy="76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Крест 9"/>
          <p:cNvSpPr/>
          <p:nvPr/>
        </p:nvSpPr>
        <p:spPr>
          <a:xfrm>
            <a:off x="11347859" y="5714792"/>
            <a:ext cx="284079" cy="264608"/>
          </a:xfrm>
          <a:prstGeom prst="plus">
            <a:avLst>
              <a:gd name="adj" fmla="val 3850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7"/>
            <a:endParaRPr lang="ru-RU" sz="1867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1180699" y="1918879"/>
            <a:ext cx="630300" cy="695608"/>
            <a:chOff x="-1017411" y="599433"/>
            <a:chExt cx="387436" cy="450391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864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17411" y="602151"/>
              <a:ext cx="220133" cy="44767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864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36758" y="602151"/>
              <a:ext cx="220133" cy="44767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864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50108" y="599433"/>
              <a:ext cx="220133" cy="447673"/>
            </a:xfrm>
            <a:prstGeom prst="rect">
              <a:avLst/>
            </a:prstGeom>
          </p:spPr>
        </p:pic>
      </p:grpSp>
      <p:pic>
        <p:nvPicPr>
          <p:cNvPr id="59" name="Рисунок 58"/>
          <p:cNvPicPr/>
          <p:nvPr/>
        </p:nvPicPr>
        <p:blipFill>
          <a:blip r:embed="rId18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96933" y="3948832"/>
            <a:ext cx="920033" cy="905765"/>
          </a:xfrm>
          <a:prstGeom prst="rect">
            <a:avLst/>
          </a:prstGeom>
          <a:effectLst>
            <a:outerShdw blurRad="50800" dist="38100" dir="2700000" sx="109000" sy="109000" algn="tl" rotWithShape="0">
              <a:srgbClr val="00B050">
                <a:alpha val="40000"/>
              </a:srgbClr>
            </a:outerShdw>
          </a:effectLst>
        </p:spPr>
      </p:pic>
      <p:grpSp>
        <p:nvGrpSpPr>
          <p:cNvPr id="60" name="Группа 59"/>
          <p:cNvGrpSpPr/>
          <p:nvPr/>
        </p:nvGrpSpPr>
        <p:grpSpPr>
          <a:xfrm>
            <a:off x="11180699" y="4877692"/>
            <a:ext cx="630300" cy="695608"/>
            <a:chOff x="-1017411" y="599433"/>
            <a:chExt cx="387436" cy="450391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864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17411" y="602151"/>
              <a:ext cx="220133" cy="447673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864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36758" y="602151"/>
              <a:ext cx="220133" cy="44767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864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50108" y="599433"/>
              <a:ext cx="220133" cy="447673"/>
            </a:xfrm>
            <a:prstGeom prst="rect">
              <a:avLst/>
            </a:prstGeom>
          </p:spPr>
        </p:pic>
      </p:grpSp>
      <p:pic>
        <p:nvPicPr>
          <p:cNvPr id="64" name="Рисунок 63"/>
          <p:cNvPicPr/>
          <p:nvPr/>
        </p:nvPicPr>
        <p:blipFill>
          <a:blip r:embed="rId20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0796" y="6086811"/>
            <a:ext cx="1054723" cy="673100"/>
          </a:xfrm>
          <a:prstGeom prst="rect">
            <a:avLst/>
          </a:prstGeom>
          <a:effectLst>
            <a:outerShdw blurRad="50800" dist="38100" dir="2700000" sx="109000" sy="109000" algn="tl" rotWithShape="0">
              <a:srgbClr val="00B050">
                <a:alpha val="40000"/>
              </a:srgbClr>
            </a:outerShdw>
          </a:effectLst>
        </p:spPr>
      </p:pic>
      <p:pic>
        <p:nvPicPr>
          <p:cNvPr id="39" name="Picture 28" descr="D:\Общая\Мустанг\фото Саше\raRVPIPUIII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3" r="32238"/>
          <a:stretch/>
        </p:blipFill>
        <p:spPr bwMode="auto">
          <a:xfrm>
            <a:off x="1668063" y="1149265"/>
            <a:ext cx="1604619" cy="3803139"/>
          </a:xfrm>
          <a:prstGeom prst="rect">
            <a:avLst/>
          </a:prstGeom>
          <a:noFill/>
          <a:effectLst>
            <a:glow rad="101600">
              <a:schemeClr val="accent4">
                <a:lumMod val="60000"/>
                <a:lumOff val="40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1"/>
          <p:cNvSpPr>
            <a:spLocks noChangeArrowheads="1"/>
          </p:cNvSpPr>
          <p:nvPr/>
        </p:nvSpPr>
        <p:spPr bwMode="auto">
          <a:xfrm>
            <a:off x="3739375" y="2255811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3437"/>
            <a:r>
              <a:rPr lang="ru-RU" altLang="ru-RU" sz="1600" b="1" dirty="0">
                <a:solidFill>
                  <a:prstClr val="black"/>
                </a:solidFill>
                <a:latin typeface="Arial Narrow" pitchFamily="34" charset="0"/>
                <a:cs typeface="Calibri" pitchFamily="34" charset="0"/>
              </a:rPr>
              <a:t>Бронежилет</a:t>
            </a:r>
            <a:endParaRPr lang="ru-RU" altLang="ru-RU" sz="1867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1" name="Прямоугольник 4"/>
          <p:cNvSpPr>
            <a:spLocks noChangeArrowheads="1"/>
          </p:cNvSpPr>
          <p:nvPr/>
        </p:nvSpPr>
        <p:spPr bwMode="auto">
          <a:xfrm>
            <a:off x="17859400" y="-257771"/>
            <a:ext cx="20553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3437"/>
            <a:r>
              <a:rPr lang="ru-RU" altLang="ru-RU" sz="1600" b="1">
                <a:solidFill>
                  <a:prstClr val="black"/>
                </a:solidFill>
                <a:latin typeface="Arial Narrow" pitchFamily="34" charset="0"/>
                <a:cs typeface="Calibri" pitchFamily="34" charset="0"/>
              </a:rPr>
              <a:t>Тактические очки ЕСС</a:t>
            </a:r>
            <a:endParaRPr lang="ru-RU" altLang="ru-RU" sz="1867" b="1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43" name="Прямая со стрелкой 12"/>
          <p:cNvCxnSpPr>
            <a:cxnSpLocks noChangeShapeType="1"/>
            <a:endCxn id="41" idx="1"/>
          </p:cNvCxnSpPr>
          <p:nvPr/>
        </p:nvCxnSpPr>
        <p:spPr bwMode="auto">
          <a:xfrm flipV="1">
            <a:off x="16790483" y="-73620"/>
            <a:ext cx="1068917" cy="302683"/>
          </a:xfrm>
          <a:prstGeom prst="straightConnector1">
            <a:avLst/>
          </a:prstGeom>
          <a:noFill/>
          <a:ln w="3175" algn="ctr">
            <a:solidFill>
              <a:srgbClr val="C00000"/>
            </a:solidFill>
            <a:prstDash val="lg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Прямая со стрелкой 26"/>
          <p:cNvCxnSpPr>
            <a:cxnSpLocks noChangeShapeType="1"/>
          </p:cNvCxnSpPr>
          <p:nvPr/>
        </p:nvCxnSpPr>
        <p:spPr bwMode="auto">
          <a:xfrm flipV="1">
            <a:off x="16769316" y="908514"/>
            <a:ext cx="1439333" cy="931333"/>
          </a:xfrm>
          <a:prstGeom prst="straightConnector1">
            <a:avLst/>
          </a:prstGeom>
          <a:noFill/>
          <a:ln w="3175" algn="ctr">
            <a:solidFill>
              <a:srgbClr val="C00000"/>
            </a:solidFill>
            <a:prstDash val="lg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Прямоугольник 14"/>
          <p:cNvSpPr>
            <a:spLocks noChangeArrowheads="1"/>
          </p:cNvSpPr>
          <p:nvPr/>
        </p:nvSpPr>
        <p:spPr bwMode="auto">
          <a:xfrm>
            <a:off x="17931367" y="3211447"/>
            <a:ext cx="269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3437"/>
            <a:r>
              <a:rPr lang="ru-RU" altLang="ru-RU" sz="1600" b="1">
                <a:solidFill>
                  <a:prstClr val="black"/>
                </a:solidFill>
                <a:latin typeface="Arial Narrow" pitchFamily="34" charset="0"/>
                <a:cs typeface="Calibri" pitchFamily="34" charset="0"/>
              </a:rPr>
              <a:t>Комплект защиты суставов </a:t>
            </a:r>
          </a:p>
          <a:p>
            <a:pPr algn="ctr" defTabSz="913437"/>
            <a:r>
              <a:rPr lang="ru-RU" altLang="ru-RU" sz="1600" b="1">
                <a:solidFill>
                  <a:prstClr val="black"/>
                </a:solidFill>
                <a:latin typeface="Arial Narrow" pitchFamily="34" charset="0"/>
                <a:cs typeface="Calibri" pitchFamily="34" charset="0"/>
              </a:rPr>
              <a:t>6Б-51</a:t>
            </a:r>
            <a:endParaRPr lang="ru-RU" altLang="ru-RU" sz="1867" b="1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48" name="Прямая со стрелкой 29"/>
          <p:cNvCxnSpPr>
            <a:cxnSpLocks noChangeShapeType="1"/>
          </p:cNvCxnSpPr>
          <p:nvPr/>
        </p:nvCxnSpPr>
        <p:spPr bwMode="auto">
          <a:xfrm flipV="1">
            <a:off x="17152433" y="3698280"/>
            <a:ext cx="1056216" cy="245533"/>
          </a:xfrm>
          <a:prstGeom prst="straightConnector1">
            <a:avLst/>
          </a:prstGeom>
          <a:noFill/>
          <a:ln w="3175" algn="ctr">
            <a:solidFill>
              <a:srgbClr val="C00000"/>
            </a:solidFill>
            <a:prstDash val="lg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Прямая со стрелкой 33"/>
          <p:cNvCxnSpPr>
            <a:cxnSpLocks noChangeShapeType="1"/>
          </p:cNvCxnSpPr>
          <p:nvPr/>
        </p:nvCxnSpPr>
        <p:spPr bwMode="auto">
          <a:xfrm flipH="1" flipV="1">
            <a:off x="14811400" y="4834930"/>
            <a:ext cx="1149349" cy="234951"/>
          </a:xfrm>
          <a:prstGeom prst="straightConnector1">
            <a:avLst/>
          </a:prstGeom>
          <a:noFill/>
          <a:ln w="3175" algn="ctr">
            <a:solidFill>
              <a:srgbClr val="C00000"/>
            </a:solidFill>
            <a:prstDash val="lg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Прямоугольник 28"/>
          <p:cNvSpPr>
            <a:spLocks noChangeArrowheads="1"/>
          </p:cNvSpPr>
          <p:nvPr/>
        </p:nvSpPr>
        <p:spPr bwMode="auto">
          <a:xfrm>
            <a:off x="3363233" y="3183249"/>
            <a:ext cx="2036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3437"/>
            <a:r>
              <a:rPr lang="ru-RU" altLang="ru-RU" sz="1600" b="1" dirty="0">
                <a:solidFill>
                  <a:prstClr val="black"/>
                </a:solidFill>
                <a:latin typeface="Arial Narrow" pitchFamily="34" charset="0"/>
                <a:cs typeface="Calibri" pitchFamily="34" charset="0"/>
              </a:rPr>
              <a:t>Тактический пояс </a:t>
            </a:r>
          </a:p>
          <a:p>
            <a:pPr algn="ctr" defTabSz="913437"/>
            <a:r>
              <a:rPr lang="ru-RU" altLang="ru-RU" sz="1600" b="1" dirty="0">
                <a:solidFill>
                  <a:prstClr val="black"/>
                </a:solidFill>
                <a:latin typeface="Arial Narrow" pitchFamily="34" charset="0"/>
                <a:cs typeface="Calibri" pitchFamily="34" charset="0"/>
              </a:rPr>
              <a:t>с подсумками</a:t>
            </a:r>
            <a:endParaRPr lang="ru-RU" altLang="ru-RU" sz="1867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54" name="Прямая со стрелкой 39"/>
          <p:cNvCxnSpPr>
            <a:cxnSpLocks noChangeShapeType="1"/>
          </p:cNvCxnSpPr>
          <p:nvPr/>
        </p:nvCxnSpPr>
        <p:spPr bwMode="auto">
          <a:xfrm flipH="1">
            <a:off x="14724616" y="2855847"/>
            <a:ext cx="1477433" cy="330200"/>
          </a:xfrm>
          <a:prstGeom prst="straightConnector1">
            <a:avLst/>
          </a:prstGeom>
          <a:noFill/>
          <a:ln w="3175" algn="ctr">
            <a:solidFill>
              <a:srgbClr val="C00000"/>
            </a:solidFill>
            <a:prstDash val="lg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Прямая со стрелкой 41"/>
          <p:cNvCxnSpPr>
            <a:cxnSpLocks noChangeShapeType="1"/>
          </p:cNvCxnSpPr>
          <p:nvPr/>
        </p:nvCxnSpPr>
        <p:spPr bwMode="auto">
          <a:xfrm flipV="1">
            <a:off x="16701583" y="2434630"/>
            <a:ext cx="1593851" cy="122767"/>
          </a:xfrm>
          <a:prstGeom prst="straightConnector1">
            <a:avLst/>
          </a:prstGeom>
          <a:noFill/>
          <a:ln w="3175" algn="ctr">
            <a:solidFill>
              <a:srgbClr val="C00000"/>
            </a:solidFill>
            <a:prstDash val="lg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Прямоугольник 34"/>
          <p:cNvSpPr>
            <a:spLocks noChangeArrowheads="1"/>
          </p:cNvSpPr>
          <p:nvPr/>
        </p:nvSpPr>
        <p:spPr bwMode="auto">
          <a:xfrm>
            <a:off x="3741674" y="1670870"/>
            <a:ext cx="1170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3437"/>
            <a:r>
              <a:rPr lang="ru-RU" altLang="ru-RU" sz="1600" b="1" dirty="0" err="1">
                <a:solidFill>
                  <a:prstClr val="black"/>
                </a:solidFill>
                <a:latin typeface="Arial Narrow" pitchFamily="34" charset="0"/>
                <a:cs typeface="Calibri" pitchFamily="34" charset="0"/>
              </a:rPr>
              <a:t>Бронешлем</a:t>
            </a:r>
            <a:endParaRPr lang="ru-RU" altLang="ru-RU" sz="1867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66" name="Прямая со стрелкой 45"/>
          <p:cNvCxnSpPr>
            <a:cxnSpLocks noChangeShapeType="1"/>
          </p:cNvCxnSpPr>
          <p:nvPr/>
        </p:nvCxnSpPr>
        <p:spPr bwMode="auto">
          <a:xfrm flipH="1" flipV="1">
            <a:off x="14811400" y="154981"/>
            <a:ext cx="1555749" cy="239183"/>
          </a:xfrm>
          <a:prstGeom prst="straightConnector1">
            <a:avLst/>
          </a:prstGeom>
          <a:noFill/>
          <a:ln w="3175" algn="ctr">
            <a:solidFill>
              <a:srgbClr val="C00000"/>
            </a:solidFill>
            <a:prstDash val="lg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Прямоугольник 66"/>
          <p:cNvSpPr/>
          <p:nvPr/>
        </p:nvSpPr>
        <p:spPr>
          <a:xfrm>
            <a:off x="29132" y="1386771"/>
            <a:ext cx="2131563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437">
              <a:defRPr/>
            </a:pPr>
            <a:r>
              <a:rPr lang="ru-RU" altLang="ru-RU" sz="1867" b="1" dirty="0">
                <a:solidFill>
                  <a:srgbClr val="8E22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Calibri" pitchFamily="34" charset="0"/>
              </a:rPr>
              <a:t>Полевая форма «Цифра» </a:t>
            </a:r>
            <a:endParaRPr lang="ru-RU" altLang="ru-RU" sz="1867" b="1" i="1" dirty="0">
              <a:solidFill>
                <a:srgbClr val="8E22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68" name="Номер слайда 1"/>
          <p:cNvSpPr txBox="1">
            <a:spLocks/>
          </p:cNvSpPr>
          <p:nvPr/>
        </p:nvSpPr>
        <p:spPr>
          <a:xfrm>
            <a:off x="11559286" y="40207"/>
            <a:ext cx="632228" cy="415481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819150">
              <a:lnSpc>
                <a:spcPct val="80000"/>
              </a:lnSpc>
              <a:defRPr/>
            </a:pPr>
            <a:r>
              <a:rPr lang="ru-RU" sz="2400" kern="0" cap="none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 Narrow" panose="020B0606020202030204" pitchFamily="34" charset="0"/>
                <a:cs typeface="Arial" pitchFamily="34" charset="0"/>
              </a:rPr>
              <a:t>5</a:t>
            </a:r>
            <a:endParaRPr lang="ru-RU" sz="2400" kern="0" cap="none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29"/>
          <p:cNvSpPr/>
          <p:nvPr/>
        </p:nvSpPr>
        <p:spPr>
          <a:xfrm>
            <a:off x="7305425" y="2959746"/>
            <a:ext cx="4325785" cy="1294349"/>
          </a:xfrm>
          <a:prstGeom prst="roundRect">
            <a:avLst>
              <a:gd name="adj" fmla="val 28220"/>
            </a:avLst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lIns="0" tIns="0" rIns="0" bIns="0" rtlCol="0" anchor="t"/>
          <a:lstStyle/>
          <a:p>
            <a:pPr marL="0" marR="0" lvl="0" indent="0" algn="ctr" defTabSz="51252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Увеличен возраст заключения первого контракта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пребывание в резерве</a:t>
            </a:r>
          </a:p>
        </p:txBody>
      </p:sp>
      <p:sp>
        <p:nvSpPr>
          <p:cNvPr id="40" name="Rounded Rectangle 29"/>
          <p:cNvSpPr/>
          <p:nvPr/>
        </p:nvSpPr>
        <p:spPr>
          <a:xfrm>
            <a:off x="61391" y="959204"/>
            <a:ext cx="3756329" cy="1294349"/>
          </a:xfrm>
          <a:prstGeom prst="roundRect">
            <a:avLst>
              <a:gd name="adj" fmla="val 28220"/>
            </a:avLst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lIns="0" tIns="0" rIns="0" bIns="0" rtlCol="0" anchor="t"/>
          <a:lstStyle/>
          <a:p>
            <a:pPr marL="0" marR="0" lvl="0" indent="0" algn="ctr" defTabSz="51252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Увеличен предельный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возраст пребывания в резерве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-14115" y="-2655"/>
            <a:ext cx="12206115" cy="55836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02117" tIns="51052" rIns="102117" bIns="51052" rtlCol="0" anchor="ctr">
            <a:noAutofit/>
          </a:bodyPr>
          <a:lstStyle/>
          <a:p>
            <a:pPr marL="0" marR="0" lvl="0" indent="0" algn="ctr" defTabSz="8138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1391" y="87362"/>
            <a:ext cx="10935409" cy="468343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1588" marR="0" lvl="0" indent="893763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340" algn="l"/>
              </a:tabLst>
              <a:defRPr/>
            </a:pP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Предельный возраст пребывания в резерве и заключения первого контракта</a:t>
            </a:r>
            <a:endParaRPr lang="ru-RU" sz="1800" b="1" dirty="0">
              <a:solidFill>
                <a:srgbClr val="4472C4">
                  <a:lumMod val="7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10139" y="12906953"/>
            <a:ext cx="442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Arial" pitchFamily="34" charset="0"/>
              </a:rPr>
              <a:t>*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/>
                <a:cs typeface="Arial" pitchFamily="34" charset="0"/>
              </a:rPr>
              <a:t>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37121" y="6421093"/>
            <a:ext cx="787139" cy="14684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2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1" name="Группа 210"/>
          <p:cNvGrpSpPr/>
          <p:nvPr/>
        </p:nvGrpSpPr>
        <p:grpSpPr>
          <a:xfrm>
            <a:off x="11053597" y="643187"/>
            <a:ext cx="1255713" cy="6226613"/>
            <a:chOff x="13842019" y="638258"/>
            <a:chExt cx="1255713" cy="6226613"/>
          </a:xfrm>
        </p:grpSpPr>
        <p:pic>
          <p:nvPicPr>
            <p:cNvPr id="21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842019" y="638258"/>
              <a:ext cx="1255713" cy="622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3" name="Группа 212"/>
            <p:cNvGrpSpPr/>
            <p:nvPr/>
          </p:nvGrpSpPr>
          <p:grpSpPr>
            <a:xfrm rot="1575237">
              <a:off x="14085654" y="5883511"/>
              <a:ext cx="523220" cy="981360"/>
              <a:chOff x="3611510" y="5391167"/>
              <a:chExt cx="1038207" cy="1912463"/>
            </a:xfrm>
          </p:grpSpPr>
          <p:sp>
            <p:nvSpPr>
              <p:cNvPr id="214" name="Овал 213"/>
              <p:cNvSpPr/>
              <p:nvPr/>
            </p:nvSpPr>
            <p:spPr>
              <a:xfrm>
                <a:off x="3885120" y="5437240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Овал 214"/>
              <p:cNvSpPr/>
              <p:nvPr/>
            </p:nvSpPr>
            <p:spPr>
              <a:xfrm rot="1800000">
                <a:off x="3896456" y="5445624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 rot="16200000">
                <a:off x="3174382" y="5828295"/>
                <a:ext cx="1912463" cy="10382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ВС РФ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БС-100000</a:t>
                </a:r>
              </a:p>
            </p:txBody>
          </p:sp>
          <p:sp>
            <p:nvSpPr>
              <p:cNvPr id="227" name="Прямоугольник 226"/>
              <p:cNvSpPr/>
              <p:nvPr/>
            </p:nvSpPr>
            <p:spPr>
              <a:xfrm>
                <a:off x="4119977" y="5457226"/>
                <a:ext cx="36001" cy="1640061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4015747" y="1820822"/>
            <a:ext cx="3143656" cy="4088895"/>
            <a:chOff x="3234522" y="886134"/>
            <a:chExt cx="958110" cy="1166507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3246562" y="886134"/>
              <a:ext cx="946070" cy="1166507"/>
              <a:chOff x="7851443" y="3246421"/>
              <a:chExt cx="1261426" cy="1555342"/>
            </a:xfrm>
          </p:grpSpPr>
          <p:grpSp>
            <p:nvGrpSpPr>
              <p:cNvPr id="89" name="Group 19"/>
              <p:cNvGrpSpPr>
                <a:grpSpLocks/>
              </p:cNvGrpSpPr>
              <p:nvPr/>
            </p:nvGrpSpPr>
            <p:grpSpPr bwMode="auto">
              <a:xfrm>
                <a:off x="7854916" y="3246421"/>
                <a:ext cx="1257953" cy="1555342"/>
                <a:chOff x="213" y="676"/>
                <a:chExt cx="2201" cy="2935"/>
              </a:xfrm>
            </p:grpSpPr>
            <p:sp>
              <p:nvSpPr>
                <p:cNvPr id="95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2069" cy="2798"/>
                </a:xfrm>
                <a:prstGeom prst="cube">
                  <a:avLst>
                    <a:gd name="adj" fmla="val 690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6852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AutoShape 2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-778" y="1674"/>
                  <a:ext cx="2119" cy="137"/>
                </a:xfrm>
                <a:prstGeom prst="parallelogram">
                  <a:avLst>
                    <a:gd name="adj" fmla="val 100680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l" defTabSz="6852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2068" cy="2838"/>
                </a:xfrm>
                <a:prstGeom prst="cube">
                  <a:avLst>
                    <a:gd name="adj" fmla="val 5417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6852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2069" cy="2798"/>
                </a:xfrm>
                <a:prstGeom prst="cube">
                  <a:avLst>
                    <a:gd name="adj" fmla="val 690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6852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90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851443" y="3322482"/>
                <a:ext cx="1186555" cy="1475737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50800" h="50800"/>
                <a:bevelB/>
              </a:sp3d>
            </p:spPr>
          </p:pic>
          <p:grpSp>
            <p:nvGrpSpPr>
              <p:cNvPr id="91" name="Группа 90"/>
              <p:cNvGrpSpPr/>
              <p:nvPr/>
            </p:nvGrpSpPr>
            <p:grpSpPr>
              <a:xfrm>
                <a:off x="8260095" y="3415292"/>
                <a:ext cx="347983" cy="419821"/>
                <a:chOff x="6101904" y="1302907"/>
                <a:chExt cx="707253" cy="853259"/>
              </a:xfrm>
            </p:grpSpPr>
            <p:sp>
              <p:nvSpPr>
                <p:cNvPr id="93" name="Freeform 6"/>
                <p:cNvSpPr>
                  <a:spLocks/>
                </p:cNvSpPr>
                <p:nvPr/>
              </p:nvSpPr>
              <p:spPr bwMode="auto">
                <a:xfrm>
                  <a:off x="6101904" y="1302907"/>
                  <a:ext cx="707253" cy="853259"/>
                </a:xfrm>
                <a:custGeom>
                  <a:avLst/>
                  <a:gdLst>
                    <a:gd name="T0" fmla="*/ 11169 w 11189"/>
                    <a:gd name="T1" fmla="*/ 11270 h 13462"/>
                    <a:gd name="T2" fmla="*/ 9749 w 11189"/>
                    <a:gd name="T3" fmla="*/ 12576 h 13462"/>
                    <a:gd name="T4" fmla="*/ 9749 w 11189"/>
                    <a:gd name="T5" fmla="*/ 12576 h 13462"/>
                    <a:gd name="T6" fmla="*/ 6868 w 11189"/>
                    <a:gd name="T7" fmla="*/ 12576 h 13462"/>
                    <a:gd name="T8" fmla="*/ 5611 w 11189"/>
                    <a:gd name="T9" fmla="*/ 13462 h 13462"/>
                    <a:gd name="T10" fmla="*/ 4336 w 11189"/>
                    <a:gd name="T11" fmla="*/ 12576 h 13462"/>
                    <a:gd name="T12" fmla="*/ 4336 w 11189"/>
                    <a:gd name="T13" fmla="*/ 12576 h 13462"/>
                    <a:gd name="T14" fmla="*/ 1336 w 11189"/>
                    <a:gd name="T15" fmla="*/ 12576 h 13462"/>
                    <a:gd name="T16" fmla="*/ 10 w 11189"/>
                    <a:gd name="T17" fmla="*/ 11270 h 13462"/>
                    <a:gd name="T18" fmla="*/ 10 w 11189"/>
                    <a:gd name="T19" fmla="*/ 11270 h 13462"/>
                    <a:gd name="T20" fmla="*/ 10 w 11189"/>
                    <a:gd name="T21" fmla="*/ 11245 h 13462"/>
                    <a:gd name="T22" fmla="*/ 0 w 11189"/>
                    <a:gd name="T23" fmla="*/ 11245 h 13462"/>
                    <a:gd name="T24" fmla="*/ 0 w 11189"/>
                    <a:gd name="T25" fmla="*/ 0 h 13462"/>
                    <a:gd name="T26" fmla="*/ 11189 w 11189"/>
                    <a:gd name="T27" fmla="*/ 0 h 13462"/>
                    <a:gd name="T28" fmla="*/ 11189 w 11189"/>
                    <a:gd name="T29" fmla="*/ 11245 h 13462"/>
                    <a:gd name="T30" fmla="*/ 11169 w 11189"/>
                    <a:gd name="T31" fmla="*/ 11245 h 13462"/>
                    <a:gd name="T32" fmla="*/ 11169 w 11189"/>
                    <a:gd name="T33" fmla="*/ 11270 h 13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189" h="13462">
                      <a:moveTo>
                        <a:pt x="11169" y="11270"/>
                      </a:moveTo>
                      <a:cubicBezTo>
                        <a:pt x="11189" y="12177"/>
                        <a:pt x="10650" y="12576"/>
                        <a:pt x="9749" y="12576"/>
                      </a:cubicBezTo>
                      <a:lnTo>
                        <a:pt x="9749" y="12576"/>
                      </a:lnTo>
                      <a:lnTo>
                        <a:pt x="6868" y="12576"/>
                      </a:lnTo>
                      <a:cubicBezTo>
                        <a:pt x="6200" y="12576"/>
                        <a:pt x="5647" y="13119"/>
                        <a:pt x="5611" y="13462"/>
                      </a:cubicBezTo>
                      <a:cubicBezTo>
                        <a:pt x="5626" y="13129"/>
                        <a:pt x="4968" y="12535"/>
                        <a:pt x="4336" y="12576"/>
                      </a:cubicBezTo>
                      <a:lnTo>
                        <a:pt x="4336" y="12576"/>
                      </a:lnTo>
                      <a:lnTo>
                        <a:pt x="1336" y="12576"/>
                      </a:lnTo>
                      <a:cubicBezTo>
                        <a:pt x="424" y="12576"/>
                        <a:pt x="10" y="12177"/>
                        <a:pt x="10" y="11270"/>
                      </a:cubicBezTo>
                      <a:lnTo>
                        <a:pt x="10" y="11270"/>
                      </a:lnTo>
                      <a:lnTo>
                        <a:pt x="10" y="11245"/>
                      </a:lnTo>
                      <a:lnTo>
                        <a:pt x="0" y="11245"/>
                      </a:lnTo>
                      <a:lnTo>
                        <a:pt x="0" y="0"/>
                      </a:lnTo>
                      <a:lnTo>
                        <a:pt x="11189" y="0"/>
                      </a:lnTo>
                      <a:lnTo>
                        <a:pt x="11189" y="11245"/>
                      </a:lnTo>
                      <a:lnTo>
                        <a:pt x="11169" y="11245"/>
                      </a:lnTo>
                      <a:lnTo>
                        <a:pt x="11169" y="11270"/>
                      </a:lnTo>
                      <a:close/>
                    </a:path>
                  </a:pathLst>
                </a:custGeom>
                <a:solidFill>
                  <a:srgbClr val="DD2A1B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2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  <a:p>
                  <a:pPr marL="0" marR="0" lvl="0" indent="0" algn="l" defTabSz="6852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  <a:p>
                  <a:pPr marL="0" marR="0" lvl="0" indent="0" algn="l" defTabSz="6852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  <a:p>
                  <a:pPr marL="0" marR="0" lvl="0" indent="0" algn="l" defTabSz="6852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  <a:p>
                  <a:pPr marL="0" marR="0" lvl="0" indent="0" algn="l" defTabSz="6852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  <a:p>
                  <a:pPr marL="0" marR="0" lvl="0" indent="0" algn="l" defTabSz="6852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  <a:p>
                  <a:pPr marL="0" marR="0" lvl="0" indent="0" algn="l" defTabSz="6852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  <a:p>
                  <a:pPr marL="0" marR="0" lvl="0" indent="0" algn="l" defTabSz="6852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  <a:p>
                  <a:pPr marL="0" marR="0" lvl="0" indent="0" algn="l" defTabSz="6852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  <a:p>
                  <a:pPr marL="0" marR="0" lvl="0" indent="0" algn="l" defTabSz="6852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94" name="Рисунок 9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rgbClr val="DAEDEF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2814" y="1446315"/>
                  <a:ext cx="587608" cy="604433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2" name="Text Box 89"/>
              <p:cNvSpPr txBox="1">
                <a:spLocks noChangeArrowheads="1"/>
              </p:cNvSpPr>
              <p:nvPr/>
            </p:nvSpPr>
            <p:spPr bwMode="auto">
              <a:xfrm>
                <a:off x="7868062" y="3899358"/>
                <a:ext cx="1132050" cy="674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25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rPr>
                  <a:t>ФЕДЕРАЛЬНЫЙ ЗАКОН</a:t>
                </a:r>
              </a:p>
              <a:p>
                <a:pPr marL="0" marR="0" lvl="0" indent="0" algn="ctr" defTabSz="68525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68525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rPr>
                  <a:t>от 24 июля 2023 г.</a:t>
                </a:r>
              </a:p>
              <a:p>
                <a:pPr marL="0" marR="0" lvl="0" indent="0" algn="ctr" defTabSz="68525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rPr>
                  <a:t>№ 326</a:t>
                </a:r>
              </a:p>
              <a:p>
                <a:pPr marL="0" marR="0" lvl="0" indent="0" algn="ctr" defTabSz="68525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68525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rPr>
                  <a:t>«О внесении изменений в 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rPr>
                  <a:t>отдельные законодательные акты Российской Федерации»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6" name="Группа 85"/>
            <p:cNvGrpSpPr/>
            <p:nvPr/>
          </p:nvGrpSpPr>
          <p:grpSpPr>
            <a:xfrm>
              <a:off x="3234522" y="1906549"/>
              <a:ext cx="891469" cy="40882"/>
              <a:chOff x="8233817" y="4618220"/>
              <a:chExt cx="3540661" cy="35299"/>
            </a:xfrm>
          </p:grpSpPr>
          <p:sp>
            <p:nvSpPr>
              <p:cNvPr id="87" name="Text Box 89"/>
              <p:cNvSpPr txBox="1">
                <a:spLocks noChangeArrowheads="1"/>
              </p:cNvSpPr>
              <p:nvPr/>
            </p:nvSpPr>
            <p:spPr bwMode="auto">
              <a:xfrm>
                <a:off x="9255971" y="4618220"/>
                <a:ext cx="1132050" cy="26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2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Text Box 89"/>
              <p:cNvSpPr txBox="1">
                <a:spLocks noChangeArrowheads="1"/>
              </p:cNvSpPr>
              <p:nvPr/>
            </p:nvSpPr>
            <p:spPr bwMode="auto">
              <a:xfrm>
                <a:off x="8233817" y="4626984"/>
                <a:ext cx="3540661" cy="26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2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2" name="Rounded Rectangle 29"/>
          <p:cNvSpPr/>
          <p:nvPr/>
        </p:nvSpPr>
        <p:spPr>
          <a:xfrm>
            <a:off x="93010" y="5114834"/>
            <a:ext cx="3756329" cy="1294349"/>
          </a:xfrm>
          <a:prstGeom prst="roundRect">
            <a:avLst>
              <a:gd name="adj" fmla="val 28220"/>
            </a:avLst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lIns="0" tIns="0" rIns="0" bIns="0" rtlCol="0" anchor="ctr"/>
          <a:lstStyle/>
          <a:p>
            <a:pPr marL="0" marR="0" lvl="0" indent="0" algn="ctr" defTabSz="51252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Установлено право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заключения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контракта с гражданином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имеющим двойное гражданство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7305426" y="3756362"/>
          <a:ext cx="4325784" cy="2725416"/>
        </p:xfrm>
        <a:graphic>
          <a:graphicData uri="http://schemas.openxmlformats.org/drawingml/2006/table">
            <a:tbl>
              <a:tblPr firstRow="1" firstCol="1" bandRow="1"/>
              <a:tblGrid>
                <a:gridCol w="1464380">
                  <a:extLst>
                    <a:ext uri="{9D8B030D-6E8A-4147-A177-3AD203B41FA5}">
                      <a16:colId xmlns="" xmlns:a16="http://schemas.microsoft.com/office/drawing/2014/main" val="2187590340"/>
                    </a:ext>
                  </a:extLst>
                </a:gridCol>
                <a:gridCol w="1098044">
                  <a:extLst>
                    <a:ext uri="{9D8B030D-6E8A-4147-A177-3AD203B41FA5}">
                      <a16:colId xmlns="" xmlns:a16="http://schemas.microsoft.com/office/drawing/2014/main" val="2533459885"/>
                    </a:ext>
                  </a:extLst>
                </a:gridCol>
                <a:gridCol w="1763360">
                  <a:extLst>
                    <a:ext uri="{9D8B030D-6E8A-4147-A177-3AD203B41FA5}">
                      <a16:colId xmlns="" xmlns:a16="http://schemas.microsoft.com/office/drawing/2014/main" val="3962007664"/>
                    </a:ext>
                  </a:extLst>
                </a:gridCol>
              </a:tblGrid>
              <a:tr h="351831">
                <a:tc>
                  <a:txBody>
                    <a:bodyPr/>
                    <a:lstStyle/>
                    <a:p>
                      <a:pPr marL="0" algn="ctr" defTabSz="103553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Составы запаса </a:t>
                      </a:r>
                    </a:p>
                    <a:p>
                      <a:pPr marL="0" algn="ctr" defTabSz="103553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(воинские звания)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553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Предыдущая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редакция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553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Принятая </a:t>
                      </a:r>
                    </a:p>
                    <a:p>
                      <a:pPr marL="0" algn="ctr" defTabSz="103553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редакция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6780671"/>
                  </a:ext>
                </a:extLst>
              </a:tr>
              <a:tr h="30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высшие офицеры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67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000669"/>
                  </a:ext>
                </a:extLst>
              </a:tr>
              <a:tr h="351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полковники, 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капитаны 1 ранга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sng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57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62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6913941"/>
                  </a:ext>
                </a:extLst>
              </a:tr>
              <a:tr h="703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майоры, капитаны 3 ранга, подполковники, капитаны 2 ранга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sng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52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9623073"/>
                  </a:ext>
                </a:extLst>
              </a:tr>
              <a:tr h="30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младшие офицеры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sng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47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57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535127"/>
                  </a:ext>
                </a:extLst>
              </a:tr>
              <a:tr h="703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солдаты, матросы, сержанты, старшины, прапорщики и мичманы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sng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42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52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466338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1392" y="1727578"/>
          <a:ext cx="3756329" cy="1854619"/>
        </p:xfrm>
        <a:graphic>
          <a:graphicData uri="http://schemas.openxmlformats.org/drawingml/2006/table">
            <a:tbl>
              <a:tblPr firstRow="1" firstCol="1" bandRow="1"/>
              <a:tblGrid>
                <a:gridCol w="1198957">
                  <a:extLst>
                    <a:ext uri="{9D8B030D-6E8A-4147-A177-3AD203B41FA5}">
                      <a16:colId xmlns="" xmlns:a16="http://schemas.microsoft.com/office/drawing/2014/main" val="427026519"/>
                    </a:ext>
                  </a:extLst>
                </a:gridCol>
                <a:gridCol w="1332211">
                  <a:extLst>
                    <a:ext uri="{9D8B030D-6E8A-4147-A177-3AD203B41FA5}">
                      <a16:colId xmlns="" xmlns:a16="http://schemas.microsoft.com/office/drawing/2014/main" val="1159546729"/>
                    </a:ext>
                  </a:extLst>
                </a:gridCol>
                <a:gridCol w="1225161">
                  <a:extLst>
                    <a:ext uri="{9D8B030D-6E8A-4147-A177-3AD203B41FA5}">
                      <a16:colId xmlns="" xmlns:a16="http://schemas.microsoft.com/office/drawing/2014/main" val="2197466355"/>
                    </a:ext>
                  </a:extLst>
                </a:gridCol>
              </a:tblGrid>
              <a:tr h="40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Составы запаса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(воинские звания)</a:t>
                      </a:r>
                      <a:endParaRPr lang="ru-RU" sz="1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Предыдущая редакция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Принятая 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редакция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4700082"/>
                  </a:ext>
                </a:extLst>
              </a:tr>
              <a:tr h="362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высшие офицеры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1536606"/>
                  </a:ext>
                </a:extLst>
              </a:tr>
              <a:tr h="362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старшие офицеры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sng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5421010"/>
                  </a:ext>
                </a:extLst>
              </a:tr>
              <a:tr h="362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младшие офицеры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sng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7531659"/>
                  </a:ext>
                </a:extLst>
              </a:tr>
              <a:tr h="362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иные 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в/звания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sng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2821854"/>
                  </a:ext>
                </a:extLst>
              </a:tr>
            </a:tbl>
          </a:graphicData>
        </a:graphic>
      </p:graphicFrame>
      <p:sp>
        <p:nvSpPr>
          <p:cNvPr id="41" name="Rounded Rectangle 29"/>
          <p:cNvSpPr/>
          <p:nvPr/>
        </p:nvSpPr>
        <p:spPr>
          <a:xfrm>
            <a:off x="7319628" y="1060951"/>
            <a:ext cx="4302161" cy="1294349"/>
          </a:xfrm>
          <a:prstGeom prst="roundRect">
            <a:avLst>
              <a:gd name="adj" fmla="val 28220"/>
            </a:avLst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lIns="0" tIns="0" rIns="0" bIns="0" rtlCol="0" anchor="ctr"/>
          <a:lstStyle/>
          <a:p>
            <a:pPr marL="0" marR="0" lvl="0" indent="0" algn="ctr" defTabSz="51252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Определены случаи 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приостановления действия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контракта 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пребывании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резерве</a:t>
            </a:r>
          </a:p>
        </p:txBody>
      </p:sp>
      <p:sp>
        <p:nvSpPr>
          <p:cNvPr id="38" name="Номер слайда 1"/>
          <p:cNvSpPr txBox="1">
            <a:spLocks/>
          </p:cNvSpPr>
          <p:nvPr/>
        </p:nvSpPr>
        <p:spPr>
          <a:xfrm>
            <a:off x="11559286" y="40207"/>
            <a:ext cx="632228" cy="415481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819150">
              <a:lnSpc>
                <a:spcPct val="80000"/>
              </a:lnSpc>
              <a:defRPr/>
            </a:pPr>
            <a:r>
              <a:rPr lang="ru-RU" sz="2400" kern="0" cap="none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 Narrow" panose="020B0606020202030204" pitchFamily="34" charset="0"/>
                <a:cs typeface="Arial" pitchFamily="34" charset="0"/>
              </a:rPr>
              <a:t>6</a:t>
            </a:r>
            <a:endParaRPr lang="ru-RU" sz="2400" kern="0" cap="none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115" y="12512"/>
            <a:ext cx="582641" cy="56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7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  <p:bldP spid="112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/>
        </p:nvSpPr>
        <p:spPr>
          <a:xfrm>
            <a:off x="163844" y="5822284"/>
            <a:ext cx="5760000" cy="960000"/>
          </a:xfrm>
          <a:prstGeom prst="roundRect">
            <a:avLst>
              <a:gd name="adj" fmla="val 12938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100000">
                <a:schemeClr val="accent6">
                  <a:lumMod val="20000"/>
                  <a:lumOff val="80000"/>
                  <a:alpha val="80000"/>
                </a:schemeClr>
              </a:gs>
            </a:gsLst>
            <a:lin ang="5400000" scaled="0"/>
          </a:gradFill>
          <a:ln w="9525">
            <a:noFill/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512" tIns="0" rIns="0" bIns="0" rtlCol="0" anchor="ctr"/>
          <a:lstStyle/>
          <a:p>
            <a:pPr algn="ctr" defTabSz="777207">
              <a:defRPr/>
            </a:pPr>
            <a:r>
              <a:rPr lang="ru-RU" sz="1467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ПОДДЕРЖАНИЕ </a:t>
            </a:r>
          </a:p>
          <a:p>
            <a:pPr algn="ctr" defTabSz="777207">
              <a:defRPr/>
            </a:pPr>
            <a:r>
              <a:rPr lang="ru-RU" sz="1467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ОБЩЕСТВЕННОГО </a:t>
            </a:r>
          </a:p>
          <a:p>
            <a:pPr algn="ctr" defTabSz="777207">
              <a:defRPr/>
            </a:pPr>
            <a:r>
              <a:rPr lang="ru-RU" sz="1467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ПОРЯДКА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61536" y="4825112"/>
            <a:ext cx="5760000" cy="960000"/>
          </a:xfrm>
          <a:prstGeom prst="roundRect">
            <a:avLst>
              <a:gd name="adj" fmla="val 12938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100000">
                <a:schemeClr val="accent6">
                  <a:lumMod val="20000"/>
                  <a:lumOff val="80000"/>
                  <a:alpha val="80000"/>
                </a:schemeClr>
              </a:gs>
            </a:gsLst>
            <a:lin ang="5400000" scaled="0"/>
          </a:gradFill>
          <a:ln w="9525">
            <a:noFill/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512" tIns="0" rIns="0" bIns="0" rtlCol="0" anchor="ctr"/>
          <a:lstStyle/>
          <a:p>
            <a:pPr algn="ctr" defTabSz="777207">
              <a:defRPr/>
            </a:pPr>
            <a:r>
              <a:rPr lang="ru-RU" sz="1467" b="1" dirty="0">
                <a:solidFill>
                  <a:srgbClr val="70AD47">
                    <a:lumMod val="50000"/>
                  </a:srgbClr>
                </a:solidFill>
                <a:effectLst>
                  <a:outerShdw blurRad="50800" dist="38100" dir="2700000" sx="97000" sy="97000" algn="tl" rotWithShape="0">
                    <a:prstClr val="black">
                      <a:alpha val="4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</a:p>
          <a:p>
            <a:pPr algn="ctr" defTabSz="777207">
              <a:defRPr/>
            </a:pPr>
            <a:r>
              <a:rPr lang="ru-RU" sz="1467" b="1" dirty="0">
                <a:solidFill>
                  <a:srgbClr val="70AD47">
                    <a:lumMod val="50000"/>
                  </a:srgbClr>
                </a:solidFill>
                <a:effectLst>
                  <a:outerShdw blurRad="50800" dist="38100" dir="2700000" sx="97000" sy="97000" algn="tl" rotWithShape="0">
                    <a:prstClr val="black">
                      <a:alpha val="4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ПРОТИВОЛАВИННЫХ </a:t>
            </a:r>
          </a:p>
          <a:p>
            <a:pPr algn="ctr" defTabSz="777207">
              <a:defRPr/>
            </a:pPr>
            <a:r>
              <a:rPr lang="ru-RU" sz="1467" b="1" dirty="0">
                <a:solidFill>
                  <a:srgbClr val="70AD47">
                    <a:lumMod val="50000"/>
                  </a:srgbClr>
                </a:solidFill>
                <a:effectLst>
                  <a:outerShdw blurRad="50800" dist="38100" dir="2700000" sx="97000" sy="97000" algn="tl" rotWithShape="0">
                    <a:prstClr val="black">
                      <a:alpha val="4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  <a:endParaRPr lang="ru-RU" sz="1600" b="1" dirty="0">
              <a:solidFill>
                <a:srgbClr val="70AD47">
                  <a:lumMod val="50000"/>
                </a:srgbClr>
              </a:solidFill>
              <a:effectLst>
                <a:outerShdw blurRad="50800" dist="38100" dir="2700000" sx="97000" sy="97000" algn="tl" rotWithShape="0">
                  <a:prstClr val="black">
                    <a:alpha val="4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63844" y="3827937"/>
            <a:ext cx="5760000" cy="960000"/>
          </a:xfrm>
          <a:prstGeom prst="roundRect">
            <a:avLst>
              <a:gd name="adj" fmla="val 12938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100000">
                <a:schemeClr val="accent6">
                  <a:lumMod val="20000"/>
                  <a:lumOff val="80000"/>
                  <a:alpha val="80000"/>
                </a:schemeClr>
              </a:gs>
            </a:gsLst>
            <a:lin ang="5400000" scaled="0"/>
          </a:gradFill>
          <a:ln w="9525">
            <a:noFill/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512" tIns="0" rIns="0" bIns="0" rtlCol="0" anchor="ctr"/>
          <a:lstStyle/>
          <a:p>
            <a:pPr defTabSz="777207"/>
            <a:r>
              <a:rPr lang="ru-RU" sz="1467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ПРОВЕДЕНИЕ </a:t>
            </a:r>
          </a:p>
          <a:p>
            <a:pPr defTabSz="777207"/>
            <a:r>
              <a:rPr lang="ru-RU" sz="1467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ПРОТИВОПАВОДКОВЫХ </a:t>
            </a:r>
          </a:p>
          <a:p>
            <a:pPr defTabSz="777207"/>
            <a:r>
              <a:rPr lang="ru-RU" sz="1467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МЕРОПРИЯТИЙ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61536" y="2842264"/>
            <a:ext cx="5760000" cy="960000"/>
          </a:xfrm>
          <a:prstGeom prst="roundRect">
            <a:avLst>
              <a:gd name="adj" fmla="val 12938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100000">
                <a:schemeClr val="accent6">
                  <a:lumMod val="20000"/>
                  <a:lumOff val="80000"/>
                  <a:alpha val="80000"/>
                </a:schemeClr>
              </a:gs>
            </a:gsLst>
            <a:lin ang="5400000" scaled="0"/>
          </a:gradFill>
          <a:ln w="9525">
            <a:noFill/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512" tIns="0" rIns="0" bIns="0" rtlCol="0" anchor="ctr"/>
          <a:lstStyle/>
          <a:p>
            <a:pPr algn="ctr" defTabSz="777207">
              <a:defRPr/>
            </a:pPr>
            <a:r>
              <a:rPr lang="ru-RU" sz="1467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ЛИКВИДАЦИЯ</a:t>
            </a:r>
          </a:p>
          <a:p>
            <a:pPr algn="ctr" defTabSz="777207">
              <a:defRPr/>
            </a:pPr>
            <a:r>
              <a:rPr lang="ru-RU" sz="1467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ПОСЛЕДСТВИЙ </a:t>
            </a:r>
          </a:p>
          <a:p>
            <a:pPr algn="ctr" defTabSz="777207">
              <a:defRPr/>
            </a:pPr>
            <a:r>
              <a:rPr lang="ru-RU" sz="1467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НАВОДНЕНИЙ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-14514" y="-4556"/>
            <a:ext cx="12202588" cy="55515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65104" tIns="32555" rIns="65104" bIns="32555" rtlCol="0" anchor="ctr">
            <a:noAutofit/>
          </a:bodyPr>
          <a:lstStyle/>
          <a:p>
            <a:pPr algn="ctr" defTabSz="610167">
              <a:defRPr/>
            </a:pPr>
            <a:endParaRPr lang="ru-RU" sz="10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9375" y="42532"/>
            <a:ext cx="10996472" cy="384000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6106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kern="0" dirty="0" smtClean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Применение мобилизационного людского резерва</a:t>
            </a: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Номер слайда 1"/>
          <p:cNvSpPr txBox="1">
            <a:spLocks/>
          </p:cNvSpPr>
          <p:nvPr/>
        </p:nvSpPr>
        <p:spPr>
          <a:xfrm>
            <a:off x="11559283" y="17079"/>
            <a:ext cx="632228" cy="461736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819430">
              <a:lnSpc>
                <a:spcPct val="80000"/>
              </a:lnSpc>
              <a:defRPr/>
            </a:pPr>
            <a:r>
              <a:rPr lang="ru-RU" sz="2667" kern="0" cap="none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 Narrow" panose="020B0606020202030204" pitchFamily="34" charset="0"/>
                <a:cs typeface="Arial" pitchFamily="34" charset="0"/>
              </a:rPr>
              <a:t>7</a:t>
            </a:r>
            <a:endParaRPr lang="ru-RU" sz="2667" kern="0" cap="none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3844" y="3830331"/>
            <a:ext cx="1632000" cy="960000"/>
          </a:xfrm>
          <a:prstGeom prst="roundRect">
            <a:avLst>
              <a:gd name="adj" fmla="val 1232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  <a:alpha val="24000"/>
              </a:schemeClr>
            </a:solidFill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88115"/>
            <a:endParaRPr lang="ru-RU" sz="1067" b="1" kern="0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3844" y="4821248"/>
            <a:ext cx="1632000" cy="960000"/>
          </a:xfrm>
          <a:prstGeom prst="roundRect">
            <a:avLst>
              <a:gd name="adj" fmla="val 1232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  <a:alpha val="24000"/>
              </a:schemeClr>
            </a:solidFill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88115"/>
            <a:endParaRPr lang="ru-RU" sz="1067" b="1" kern="0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63844" y="2838092"/>
            <a:ext cx="1632000" cy="960000"/>
          </a:xfrm>
          <a:prstGeom prst="roundRect">
            <a:avLst>
              <a:gd name="adj" fmla="val 1232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  <a:alpha val="24000"/>
              </a:schemeClr>
            </a:solidFill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88115"/>
            <a:endParaRPr lang="ru-RU" sz="1067" b="1" kern="0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3844" y="1845089"/>
            <a:ext cx="5760000" cy="960000"/>
          </a:xfrm>
          <a:prstGeom prst="roundRect">
            <a:avLst>
              <a:gd name="adj" fmla="val 12938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100000">
                <a:schemeClr val="accent6">
                  <a:lumMod val="20000"/>
                  <a:lumOff val="80000"/>
                  <a:alpha val="80000"/>
                </a:schemeClr>
              </a:gs>
            </a:gsLst>
            <a:lin ang="5400000" scaled="0"/>
          </a:gradFill>
          <a:ln w="9525">
            <a:noFill/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512" tIns="0" rIns="0" bIns="0" rtlCol="0" anchor="ctr"/>
          <a:lstStyle/>
          <a:p>
            <a:pPr algn="ctr" defTabSz="777207">
              <a:defRPr/>
            </a:pPr>
            <a:r>
              <a:rPr lang="ru-RU" sz="1467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ТУШЕНИЕ </a:t>
            </a:r>
          </a:p>
          <a:p>
            <a:pPr algn="ctr" defTabSz="777207">
              <a:defRPr/>
            </a:pPr>
            <a:r>
              <a:rPr lang="ru-RU" sz="1467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ПРИРОДНЫХ  ПОЖАРОВ</a:t>
            </a:r>
            <a:r>
              <a:rPr lang="ru-RU" sz="1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3844" y="1846825"/>
            <a:ext cx="1632000" cy="960000"/>
          </a:xfrm>
          <a:prstGeom prst="roundRect">
            <a:avLst>
              <a:gd name="adj" fmla="val 1232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  <a:alpha val="24000"/>
              </a:schemeClr>
            </a:solidFill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88115">
              <a:defRPr/>
            </a:pPr>
            <a:endParaRPr lang="ru-RU" sz="1067" b="1" kern="0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0036" y="1473163"/>
            <a:ext cx="5771501" cy="3247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77721" tIns="38871" rIns="77721" bIns="38871">
            <a:spAutoFit/>
          </a:bodyPr>
          <a:lstStyle/>
          <a:p>
            <a:pPr algn="ctr" defTabSz="1088115"/>
            <a:r>
              <a:rPr lang="ru-RU" sz="1600" b="1" kern="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ПО ПЛАНАМ ГЛАВ СУБЪЕКТОВ РОССИЙСКОЙ ФЕДЕРАЦИИ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253925" y="1459519"/>
            <a:ext cx="5759999" cy="324722"/>
          </a:xfrm>
          <a:prstGeom prst="rect">
            <a:avLst/>
          </a:prstGeom>
          <a:solidFill>
            <a:srgbClr val="FFCCCC"/>
          </a:solidFill>
        </p:spPr>
        <p:txBody>
          <a:bodyPr wrap="square" lIns="0" tIns="38871" rIns="0" bIns="38871">
            <a:spAutoFit/>
          </a:bodyPr>
          <a:lstStyle/>
          <a:p>
            <a:pPr algn="ctr" defTabSz="1088115"/>
            <a:r>
              <a:rPr lang="ru-RU" sz="1600" b="1" kern="0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ПО ПЛАНАМ МИНИСТЕРСТВА ОБОРОНЫ РОССИЙСКОЙ ФЕДЕРАЦИИ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53908" y="1845089"/>
            <a:ext cx="5760000" cy="960000"/>
          </a:xfrm>
          <a:prstGeom prst="roundRect">
            <a:avLst>
              <a:gd name="adj" fmla="val 12938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100000">
                <a:srgbClr val="FFCCCC">
                  <a:alpha val="80000"/>
                </a:srgbClr>
              </a:gs>
            </a:gsLst>
            <a:lin ang="5400000" scaled="0"/>
          </a:gradFill>
          <a:ln w="9525">
            <a:noFill/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623808" bIns="0" rtlCol="0" anchor="ctr"/>
          <a:lstStyle/>
          <a:p>
            <a:pPr defTabSz="1088115"/>
            <a:r>
              <a:rPr lang="ru-RU" sz="1733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467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ОХРАНА И ОБОРОНА </a:t>
            </a:r>
          </a:p>
          <a:p>
            <a:pPr defTabSz="1088115"/>
            <a:r>
              <a:rPr lang="ru-RU" sz="1467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ВАЖНЫХ ОБЪЕКТОВ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63844" y="5818215"/>
            <a:ext cx="1632000" cy="960000"/>
          </a:xfrm>
          <a:prstGeom prst="roundRect">
            <a:avLst>
              <a:gd name="adj" fmla="val 1232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  <a:alpha val="24000"/>
              </a:schemeClr>
            </a:solidFill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88115"/>
            <a:endParaRPr lang="ru-RU" sz="1067" b="1" kern="0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9" name="Рисунок 78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33" y="1926673"/>
            <a:ext cx="1488000" cy="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Рисунок 79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33" y="3910053"/>
            <a:ext cx="1488000" cy="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Рисунок 81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33" y="4910656"/>
            <a:ext cx="1488000" cy="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Рисунок 8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33" y="2907652"/>
            <a:ext cx="1488000" cy="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Рисунок 84" descr="https://avatars.mds.yandex.net/i?id=76938cf34e57e44f5c47dc3fda46c758a10dfcd7-11389740-images-thumbs&amp;n=13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33" y="5916721"/>
            <a:ext cx="1488000" cy="8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Скругленный прямоугольник 58"/>
          <p:cNvSpPr/>
          <p:nvPr/>
        </p:nvSpPr>
        <p:spPr>
          <a:xfrm>
            <a:off x="6253908" y="2842264"/>
            <a:ext cx="5760000" cy="960000"/>
          </a:xfrm>
          <a:prstGeom prst="roundRect">
            <a:avLst>
              <a:gd name="adj" fmla="val 12938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100000">
                <a:srgbClr val="FFCCCC">
                  <a:alpha val="80000"/>
                </a:srgbClr>
              </a:gs>
            </a:gsLst>
            <a:lin ang="5400000" scaled="0"/>
          </a:gradFill>
          <a:ln w="9525">
            <a:noFill/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623808" bIns="0" rtlCol="0" anchor="ctr"/>
          <a:lstStyle/>
          <a:p>
            <a:pPr defTabSz="1088115"/>
            <a:r>
              <a:rPr lang="ru-RU" sz="1733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ru-RU" sz="1467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БОРЬБА С ДРГ</a:t>
            </a:r>
            <a:endParaRPr lang="ru-RU" sz="1733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253908" y="3827937"/>
            <a:ext cx="5760000" cy="960000"/>
          </a:xfrm>
          <a:prstGeom prst="roundRect">
            <a:avLst>
              <a:gd name="adj" fmla="val 12938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100000">
                <a:srgbClr val="FFCCCC">
                  <a:alpha val="80000"/>
                </a:srgbClr>
              </a:gs>
            </a:gsLst>
            <a:lin ang="5400000" scaled="0"/>
          </a:gradFill>
          <a:ln w="9525">
            <a:noFill/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623808" bIns="0" rtlCol="0" anchor="ctr"/>
          <a:lstStyle/>
          <a:p>
            <a:pPr defTabSz="871197">
              <a:lnSpc>
                <a:spcPct val="85000"/>
              </a:lnSpc>
              <a:defRPr/>
            </a:pPr>
            <a:r>
              <a:rPr lang="ru-RU" sz="1733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ru-RU" sz="1467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ВЫПОЛНЕНИЕ </a:t>
            </a:r>
          </a:p>
          <a:p>
            <a:pPr defTabSz="871197">
              <a:lnSpc>
                <a:spcPct val="85000"/>
              </a:lnSpc>
              <a:defRPr/>
            </a:pPr>
            <a:r>
              <a:rPr lang="ru-RU" sz="1467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ЗАДАЧ </a:t>
            </a:r>
          </a:p>
          <a:p>
            <a:pPr defTabSz="871197">
              <a:lnSpc>
                <a:spcPct val="85000"/>
              </a:lnSpc>
              <a:defRPr/>
            </a:pPr>
            <a:r>
              <a:rPr lang="ru-RU" sz="1467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КОМЕНДАНТСКОЙ     </a:t>
            </a:r>
          </a:p>
          <a:p>
            <a:pPr defTabSz="871197">
              <a:lnSpc>
                <a:spcPct val="85000"/>
              </a:lnSpc>
              <a:defRPr/>
            </a:pPr>
            <a:r>
              <a:rPr lang="ru-RU" sz="1467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СЛУЖБЫ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253908" y="4825112"/>
            <a:ext cx="5760000" cy="960000"/>
          </a:xfrm>
          <a:prstGeom prst="roundRect">
            <a:avLst>
              <a:gd name="adj" fmla="val 12938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100000">
                <a:srgbClr val="FFCCCC">
                  <a:alpha val="80000"/>
                </a:srgbClr>
              </a:gs>
            </a:gsLst>
            <a:lin ang="5400000" scaled="0"/>
          </a:gradFill>
          <a:ln w="9525">
            <a:noFill/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623808" bIns="0" rtlCol="0" anchor="ctr"/>
          <a:lstStyle/>
          <a:p>
            <a:pPr defTabSz="871197">
              <a:lnSpc>
                <a:spcPct val="85000"/>
              </a:lnSpc>
              <a:defRPr/>
            </a:pPr>
            <a:r>
              <a:rPr lang="ru-RU" sz="1733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sz="1467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УЧАСТИЕ В </a:t>
            </a:r>
          </a:p>
          <a:p>
            <a:pPr defTabSz="871197">
              <a:lnSpc>
                <a:spcPct val="85000"/>
              </a:lnSpc>
              <a:defRPr/>
            </a:pPr>
            <a:r>
              <a:rPr lang="ru-RU" sz="1467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МЕРОПРИЯТИЯХ </a:t>
            </a:r>
          </a:p>
          <a:p>
            <a:pPr defTabSz="871197">
              <a:lnSpc>
                <a:spcPct val="85000"/>
              </a:lnSpc>
              <a:defRPr/>
            </a:pPr>
            <a:r>
              <a:rPr lang="ru-RU" sz="1467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ПО  ОБЕСПЕЧЕНИЮ </a:t>
            </a:r>
          </a:p>
          <a:p>
            <a:pPr defTabSz="871197">
              <a:lnSpc>
                <a:spcPct val="85000"/>
              </a:lnSpc>
              <a:defRPr/>
            </a:pPr>
            <a:r>
              <a:rPr lang="ru-RU" sz="1467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ВОЕННОГО ПОЛОЖЕНИЯ</a:t>
            </a:r>
            <a:r>
              <a:rPr lang="ru-RU" sz="1733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1733" b="1" kern="0" dirty="0">
                <a:solidFill>
                  <a:srgbClr val="E7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253908" y="5822284"/>
            <a:ext cx="5760000" cy="960000"/>
          </a:xfrm>
          <a:prstGeom prst="roundRect">
            <a:avLst>
              <a:gd name="adj" fmla="val 12938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100000">
                <a:srgbClr val="FFCCCC">
                  <a:alpha val="80000"/>
                </a:srgbClr>
              </a:gs>
            </a:gsLst>
            <a:lin ang="5400000" scaled="0"/>
          </a:gradFill>
          <a:ln w="9525">
            <a:noFill/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623808" bIns="0" rtlCol="0" anchor="ctr"/>
          <a:lstStyle/>
          <a:p>
            <a:pPr defTabSz="871197">
              <a:lnSpc>
                <a:spcPct val="85000"/>
              </a:lnSpc>
            </a:pPr>
            <a:r>
              <a:rPr lang="ru-RU" sz="1733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1467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УЧАСТИЕ В МЕРОПРИЯТИЯХ </a:t>
            </a:r>
          </a:p>
          <a:p>
            <a:pPr defTabSz="871197">
              <a:lnSpc>
                <a:spcPct val="85000"/>
              </a:lnSpc>
            </a:pPr>
            <a:r>
              <a:rPr lang="ru-RU" sz="1467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ГРАЖДАНСКОЙ ОБОРОНЫ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381908" y="2838683"/>
            <a:ext cx="1632000" cy="960000"/>
          </a:xfrm>
          <a:prstGeom prst="roundRect">
            <a:avLst>
              <a:gd name="adj" fmla="val 12320"/>
            </a:avLst>
          </a:prstGeom>
          <a:solidFill>
            <a:srgbClr val="FFCCCC"/>
          </a:solidFill>
          <a:ln w="9525">
            <a:solidFill>
              <a:schemeClr val="accent2">
                <a:lumMod val="50000"/>
                <a:alpha val="24000"/>
              </a:schemeClr>
            </a:solidFill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88115"/>
            <a:endParaRPr lang="ru-RU" sz="1067" b="1" kern="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381908" y="1846043"/>
            <a:ext cx="1632000" cy="960000"/>
          </a:xfrm>
          <a:prstGeom prst="roundRect">
            <a:avLst>
              <a:gd name="adj" fmla="val 12320"/>
            </a:avLst>
          </a:prstGeom>
          <a:solidFill>
            <a:srgbClr val="FFCCCC"/>
          </a:solidFill>
          <a:ln w="9525">
            <a:solidFill>
              <a:schemeClr val="accent2">
                <a:lumMod val="50000"/>
                <a:alpha val="24000"/>
              </a:schemeClr>
            </a:solidFill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88115">
              <a:defRPr/>
            </a:pPr>
            <a:endParaRPr lang="ru-RU" sz="1067" b="1" kern="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0381908" y="5817457"/>
            <a:ext cx="1632000" cy="960000"/>
          </a:xfrm>
          <a:prstGeom prst="roundRect">
            <a:avLst>
              <a:gd name="adj" fmla="val 12320"/>
            </a:avLst>
          </a:prstGeom>
          <a:solidFill>
            <a:srgbClr val="FFCCCC"/>
          </a:solidFill>
          <a:ln w="9525">
            <a:solidFill>
              <a:schemeClr val="accent2">
                <a:lumMod val="50000"/>
                <a:alpha val="24000"/>
              </a:schemeClr>
            </a:solidFill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88115">
              <a:defRPr/>
            </a:pPr>
            <a:endParaRPr lang="ru-RU" sz="1067" b="1" kern="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0381908" y="3825640"/>
            <a:ext cx="1632000" cy="960000"/>
          </a:xfrm>
          <a:prstGeom prst="roundRect">
            <a:avLst>
              <a:gd name="adj" fmla="val 12320"/>
            </a:avLst>
          </a:prstGeom>
          <a:solidFill>
            <a:srgbClr val="FFCCCC"/>
          </a:solidFill>
          <a:ln w="9525">
            <a:solidFill>
              <a:schemeClr val="accent2">
                <a:lumMod val="50000"/>
                <a:alpha val="24000"/>
              </a:schemeClr>
            </a:solidFill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88115"/>
            <a:endParaRPr lang="ru-RU" sz="1067" b="1" kern="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381908" y="4816776"/>
            <a:ext cx="1632000" cy="960000"/>
          </a:xfrm>
          <a:prstGeom prst="roundRect">
            <a:avLst>
              <a:gd name="adj" fmla="val 12320"/>
            </a:avLst>
          </a:prstGeom>
          <a:solidFill>
            <a:srgbClr val="FFCCCC"/>
          </a:solidFill>
          <a:ln w="9525">
            <a:solidFill>
              <a:schemeClr val="accent2">
                <a:lumMod val="50000"/>
                <a:alpha val="24000"/>
              </a:schemeClr>
            </a:solidFill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88115"/>
            <a:endParaRPr lang="ru-RU" sz="1067" b="1" kern="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378197" y="2328512"/>
            <a:ext cx="3330395" cy="3216000"/>
            <a:chOff x="-2899334" y="1105319"/>
            <a:chExt cx="2497796" cy="2412000"/>
          </a:xfrm>
        </p:grpSpPr>
        <p:sp>
          <p:nvSpPr>
            <p:cNvPr id="2" name="Овал 1"/>
            <p:cNvSpPr/>
            <p:nvPr/>
          </p:nvSpPr>
          <p:spPr>
            <a:xfrm>
              <a:off x="-2813538" y="1105319"/>
              <a:ext cx="2412000" cy="241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37"/>
              <a:endParaRPr lang="ru-RU" sz="1867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-2525538" y="1394231"/>
              <a:ext cx="1836000" cy="1836000"/>
            </a:xfrm>
            <a:prstGeom prst="ellipse">
              <a:avLst/>
            </a:prstGeom>
            <a:gradFill>
              <a:gsLst>
                <a:gs pos="17000">
                  <a:sysClr val="window" lastClr="FFFFFF">
                    <a:alpha val="17000"/>
                  </a:sysClr>
                </a:gs>
                <a:gs pos="72000">
                  <a:sysClr val="window" lastClr="FFFFFF">
                    <a:alpha val="46000"/>
                  </a:sysClr>
                </a:gs>
              </a:gsLst>
              <a:lin ang="0" scaled="0"/>
            </a:gradFill>
            <a:ln w="152400" cap="flat" cmpd="sng" algn="ctr">
              <a:solidFill>
                <a:sysClr val="windowText" lastClr="000000">
                  <a:alpha val="10000"/>
                </a:sysClr>
              </a:solidFill>
              <a:prstDash val="solid"/>
            </a:ln>
            <a:effectLst/>
          </p:spPr>
          <p:txBody>
            <a:bodyPr wrap="none" lIns="143279" tIns="71683" rIns="143279" bIns="71683" rtlCol="0" anchor="ctr"/>
            <a:lstStyle/>
            <a:p>
              <a:pPr algn="ctr" defTabSz="685018">
                <a:defRPr/>
              </a:pPr>
              <a:endParaRPr lang="ru-RU" sz="2400" b="1" kern="0" dirty="0">
                <a:ln w="6350">
                  <a:solidFill>
                    <a:prstClr val="white"/>
                  </a:solidFill>
                </a:ln>
                <a:solidFill>
                  <a:srgbClr val="5B9BD5">
                    <a:lumMod val="50000"/>
                  </a:srgbClr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-2291538" y="1628231"/>
              <a:ext cx="1368000" cy="1368000"/>
            </a:xfrm>
            <a:prstGeom prst="ellipse">
              <a:avLst/>
            </a:prstGeom>
            <a:gradFill>
              <a:gsLst>
                <a:gs pos="17000">
                  <a:sysClr val="window" lastClr="FFFFFF">
                    <a:alpha val="17000"/>
                  </a:sysClr>
                </a:gs>
                <a:gs pos="72000">
                  <a:sysClr val="window" lastClr="FFFFFF">
                    <a:alpha val="46000"/>
                  </a:sysClr>
                </a:gs>
              </a:gsLst>
              <a:lin ang="0" scaled="0"/>
            </a:gradFill>
            <a:ln w="152400" cap="flat" cmpd="sng" algn="ctr">
              <a:solidFill>
                <a:sysClr val="windowText" lastClr="000000">
                  <a:alpha val="10000"/>
                </a:sysClr>
              </a:solidFill>
              <a:prstDash val="solid"/>
            </a:ln>
            <a:effectLst/>
          </p:spPr>
          <p:txBody>
            <a:bodyPr wrap="none" lIns="143279" tIns="71683" rIns="143279" bIns="71683" rtlCol="0" anchor="ctr"/>
            <a:lstStyle/>
            <a:p>
              <a:pPr algn="ctr" defTabSz="685018">
                <a:defRPr/>
              </a:pPr>
              <a:endParaRPr lang="ru-RU" sz="2400" b="1" kern="0" dirty="0">
                <a:ln w="6350">
                  <a:solidFill>
                    <a:prstClr val="white"/>
                  </a:solidFill>
                </a:ln>
                <a:solidFill>
                  <a:srgbClr val="5B9BD5">
                    <a:lumMod val="50000"/>
                  </a:srgbClr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-2237538" y="1682231"/>
              <a:ext cx="1260000" cy="1260000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55000"/>
                  </a:sysClr>
                </a:gs>
                <a:gs pos="99000">
                  <a:sysClr val="window" lastClr="FFFFFF">
                    <a:alpha val="15000"/>
                  </a:sysClr>
                </a:gs>
              </a:gsLst>
              <a:lin ang="54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lIns="505557" tIns="0" rIns="0" bIns="0" rtlCol="0" anchor="ctr"/>
            <a:lstStyle/>
            <a:p>
              <a:pPr defTabSz="909544">
                <a:defRPr/>
              </a:pPr>
              <a:endParaRPr lang="ru-RU" sz="933" kern="0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Calibri"/>
                <a:cs typeface="Arial" panose="020B0604020202020204" pitchFamily="34" charset="0"/>
              </a:endParaRPr>
            </a:p>
          </p:txBody>
        </p:sp>
        <p:pic>
          <p:nvPicPr>
            <p:cNvPr id="54" name="Рисунок 53" descr="https://avatars.mds.yandex.net/i?id=4a9abd67c2bee0a6d088d3c1d2a03a1276f1bd9c-8427457-images-thumbs&amp;n=13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57292" y1="41563" x2="57292" y2="41563"/>
                          <a14:foregroundMark x1="66042" y1="30625" x2="66042" y2="30625"/>
                          <a14:foregroundMark x1="69792" y1="37500" x2="69792" y2="37500"/>
                          <a14:foregroundMark x1="73542" y1="52500" x2="73542" y2="52500"/>
                          <a14:foregroundMark x1="77708" y1="81563" x2="77708" y2="81563"/>
                          <a14:foregroundMark x1="81875" y1="81250" x2="81875" y2="81250"/>
                          <a14:foregroundMark x1="75625" y1="73438" x2="75625" y2="73438"/>
                          <a14:foregroundMark x1="89375" y1="93125" x2="89375" y2="93125"/>
                          <a14:foregroundMark x1="91875" y1="91875" x2="91875" y2="91875"/>
                          <a14:foregroundMark x1="79583" y1="91875" x2="79583" y2="91875"/>
                          <a14:foregroundMark x1="72292" y1="85625" x2="72500" y2="83750"/>
                          <a14:foregroundMark x1="71667" y1="76563" x2="71667" y2="76563"/>
                          <a14:foregroundMark x1="51875" y1="95000" x2="51875" y2="95000"/>
                          <a14:foregroundMark x1="51875" y1="54375" x2="51875" y2="54375"/>
                          <a14:foregroundMark x1="66458" y1="97813" x2="66458" y2="97813"/>
                          <a14:foregroundMark x1="37083" y1="96563" x2="37083" y2="96563"/>
                          <a14:foregroundMark x1="56042" y1="5000" x2="56042" y2="5000"/>
                          <a14:foregroundMark x1="47083" y1="7187" x2="47083" y2="7187"/>
                          <a14:foregroundMark x1="47708" y1="3125" x2="47708" y2="3125"/>
                          <a14:foregroundMark x1="20833" y1="85938" x2="20833" y2="85938"/>
                          <a14:foregroundMark x1="42500" y1="37813" x2="42500" y2="37813"/>
                          <a14:foregroundMark x1="42292" y1="29688" x2="42292" y2="29688"/>
                          <a14:foregroundMark x1="46759" y1="96203" x2="46759" y2="96203"/>
                          <a14:foregroundMark x1="68519" y1="13924" x2="68519" y2="13924"/>
                          <a14:backgroundMark x1="17708" y1="55937" x2="17708" y2="55937"/>
                          <a14:backgroundMark x1="28333" y1="37500" x2="28333" y2="37500"/>
                          <a14:backgroundMark x1="32500" y1="35625" x2="32500" y2="35625"/>
                          <a14:backgroundMark x1="31667" y1="25000" x2="31667" y2="25000"/>
                          <a14:backgroundMark x1="31667" y1="20938" x2="31667" y2="20938"/>
                          <a14:backgroundMark x1="80000" y1="25625" x2="80000" y2="25625"/>
                          <a14:backgroundMark x1="81250" y1="16875" x2="81250" y2="16875"/>
                          <a14:backgroundMark x1="83333" y1="25938" x2="83333" y2="25938"/>
                          <a14:backgroundMark x1="84792" y1="36250" x2="84792" y2="36250"/>
                          <a14:backgroundMark x1="30000" y1="45313" x2="30000" y2="45313"/>
                          <a14:backgroundMark x1="3750" y1="42813" x2="3750" y2="42813"/>
                          <a14:backgroundMark x1="17083" y1="40625" x2="17083" y2="40625"/>
                          <a14:backgroundMark x1="10208" y1="19688" x2="10208" y2="19688"/>
                          <a14:backgroundMark x1="84167" y1="35625" x2="84167" y2="35625"/>
                          <a14:backgroundMark x1="79375" y1="25000" x2="79375" y2="25000"/>
                          <a14:backgroundMark x1="36667" y1="20000" x2="36667" y2="20000"/>
                          <a14:backgroundMark x1="26250" y1="20000" x2="26250" y2="20000"/>
                          <a14:backgroundMark x1="14167" y1="21563" x2="14167" y2="21563"/>
                          <a14:backgroundMark x1="4375" y1="19375" x2="4375" y2="19375"/>
                          <a14:backgroundMark x1="6667" y1="37188" x2="6667" y2="37188"/>
                          <a14:backgroundMark x1="13958" y1="37188" x2="13958" y2="37188"/>
                          <a14:backgroundMark x1="29167" y1="34688" x2="29167" y2="34688"/>
                          <a14:backgroundMark x1="31250" y1="43750" x2="31250" y2="43750"/>
                          <a14:backgroundMark x1="25417" y1="44688" x2="25417" y2="44688"/>
                          <a14:backgroundMark x1="20833" y1="58125" x2="20833" y2="58125"/>
                          <a14:backgroundMark x1="9583" y1="58750" x2="9583" y2="58750"/>
                          <a14:backgroundMark x1="6042" y1="74375" x2="6042" y2="74375"/>
                          <a14:backgroundMark x1="10417" y1="65938" x2="10417" y2="65938"/>
                          <a14:backgroundMark x1="9375" y1="63438" x2="9375" y2="63438"/>
                          <a14:backgroundMark x1="17917" y1="64063" x2="17917" y2="64063"/>
                          <a14:backgroundMark x1="24583" y1="61875" x2="24583" y2="61875"/>
                          <a14:backgroundMark x1="23958" y1="51875" x2="23958" y2="51875"/>
                          <a14:backgroundMark x1="26458" y1="56250" x2="26458" y2="56250"/>
                          <a14:backgroundMark x1="45208" y1="41875" x2="45208" y2="41875"/>
                          <a14:backgroundMark x1="45000" y1="39375" x2="45000" y2="39375"/>
                          <a14:backgroundMark x1="49167" y1="43438" x2="49167" y2="43438"/>
                          <a14:backgroundMark x1="31250" y1="15000" x2="31250" y2="15000"/>
                          <a14:backgroundMark x1="13958" y1="94688" x2="13958" y2="94688"/>
                          <a14:backgroundMark x1="33333" y1="94688" x2="33333" y2="94688"/>
                          <a14:backgroundMark x1="34792" y1="95313" x2="34792" y2="95313"/>
                          <a14:backgroundMark x1="38958" y1="93750" x2="38958" y2="93750"/>
                          <a14:backgroundMark x1="32083" y1="93750" x2="32083" y2="93750"/>
                          <a14:backgroundMark x1="38125" y1="7500" x2="38125" y2="7500"/>
                          <a14:backgroundMark x1="35208" y1="33750" x2="35208" y2="33750"/>
                          <a14:backgroundMark x1="19907" y1="25949" x2="19907" y2="25949"/>
                          <a14:backgroundMark x1="67593" y1="1899" x2="67593" y2="18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99334" y="1480534"/>
              <a:ext cx="1497000" cy="1458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3" descr="I:\Разное\Отдел военнослужащих по контракту\Мухоид\Доклады, донесения, анализы, Справки доклады\для слайдов\rossiya_armiya_2016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731" b="99808" l="1944" r="91806">
                          <a14:foregroundMark x1="26667" y1="14808" x2="26667" y2="14808"/>
                          <a14:foregroundMark x1="30278" y1="9808" x2="30278" y2="9808"/>
                          <a14:foregroundMark x1="68056" y1="18846" x2="68056" y2="18846"/>
                          <a14:foregroundMark x1="68056" y1="18846" x2="68056" y2="18846"/>
                          <a14:foregroundMark x1="65139" y1="20192" x2="65139" y2="20192"/>
                          <a14:foregroundMark x1="72778" y1="17308" x2="72778" y2="17308"/>
                          <a14:foregroundMark x1="67500" y1="15192" x2="67500" y2="15192"/>
                          <a14:foregroundMark x1="81667" y1="43269" x2="81667" y2="43269"/>
                          <a14:foregroundMark x1="79167" y1="40192" x2="79167" y2="40192"/>
                          <a14:foregroundMark x1="87500" y1="54038" x2="87500" y2="54038"/>
                          <a14:foregroundMark x1="63472" y1="37308" x2="63472" y2="37308"/>
                          <a14:foregroundMark x1="4861" y1="49808" x2="4861" y2="49808"/>
                          <a14:backgroundMark x1="8472" y1="80192" x2="8472" y2="80192"/>
                          <a14:backgroundMark x1="6806" y1="73846" x2="6806" y2="73846"/>
                          <a14:backgroundMark x1="9722" y1="67115" x2="9722" y2="67115"/>
                          <a14:backgroundMark x1="54583" y1="95192" x2="54583" y2="95192"/>
                          <a14:backgroundMark x1="51250" y1="97500" x2="51250" y2="97500"/>
                          <a14:backgroundMark x1="52222" y1="93269" x2="52222" y2="93269"/>
                          <a14:backgroundMark x1="48472" y1="97500" x2="48472" y2="97500"/>
                          <a14:backgroundMark x1="49028" y1="81154" x2="49028" y2="81154"/>
                          <a14:backgroundMark x1="48333" y1="72115" x2="48333" y2="72115"/>
                          <a14:backgroundMark x1="48056" y1="68846" x2="48056" y2="68846"/>
                          <a14:backgroundMark x1="56111" y1="91538" x2="56111" y2="91538"/>
                          <a14:backgroundMark x1="55000" y1="89231" x2="55000" y2="89231"/>
                          <a14:backgroundMark x1="53194" y1="87692" x2="53194" y2="87692"/>
                          <a14:backgroundMark x1="50833" y1="84423" x2="50833" y2="84423"/>
                          <a14:backgroundMark x1="49861" y1="88846" x2="49861" y2="88846"/>
                          <a14:backgroundMark x1="43750" y1="98077" x2="43750" y2="98077"/>
                          <a14:backgroundMark x1="41667" y1="99038" x2="41667" y2="99038"/>
                          <a14:backgroundMark x1="46389" y1="98077" x2="46389" y2="98077"/>
                          <a14:backgroundMark x1="50000" y1="93269" x2="50000" y2="93269"/>
                          <a14:backgroundMark x1="51250" y1="89808" x2="51250" y2="89808"/>
                          <a14:backgroundMark x1="47500" y1="79231" x2="47500" y2="79231"/>
                          <a14:backgroundMark x1="47500" y1="75769" x2="47500" y2="75769"/>
                          <a14:backgroundMark x1="8611" y1="87500" x2="8611" y2="87500"/>
                          <a14:backgroundMark x1="9306" y1="94808" x2="9306" y2="94808"/>
                          <a14:backgroundMark x1="12222" y1="86154" x2="12222" y2="86154"/>
                          <a14:backgroundMark x1="13056" y1="93269" x2="13056" y2="932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9012" r="6650" b="13492"/>
            <a:stretch/>
          </p:blipFill>
          <p:spPr bwMode="auto">
            <a:xfrm>
              <a:off x="-1675488" y="1256643"/>
              <a:ext cx="1139346" cy="1790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3" name="Рисунок 72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911" y="2914264"/>
            <a:ext cx="1488000" cy="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2" descr="C:\Users\УО\Desktop\10.09.17\IMGP6784.JPG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0364" y="4897112"/>
            <a:ext cx="1488000" cy="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 descr="DSC01515"/>
          <p:cNvPicPr preferRelativeResize="0">
            <a:picLocks noGrp="1"/>
          </p:cNvPicPr>
          <p:nvPr isPhoto="1"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4" y="3894817"/>
            <a:ext cx="1488000" cy="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9287" y="1926675"/>
            <a:ext cx="1508292" cy="80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79577" y="5905238"/>
            <a:ext cx="1488000" cy="8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Скругленный прямоугольник 50"/>
          <p:cNvSpPr/>
          <p:nvPr/>
        </p:nvSpPr>
        <p:spPr>
          <a:xfrm>
            <a:off x="559374" y="699077"/>
            <a:ext cx="11004305" cy="633491"/>
          </a:xfrm>
          <a:prstGeom prst="roundRect">
            <a:avLst>
              <a:gd name="adj" fmla="val 12938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9525">
            <a:noFill/>
            <a:prstDash val="solid"/>
          </a:ln>
          <a:effectLst>
            <a:outerShdw blurRad="25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77207"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ОБОСТРЕНИИ ОБСТАНОВКИ ПРИМЕНЯТЬ ПО РЕШЕНИЮ ВЕРХОВНОГО ГЛАВНОКОМАНДУЮЩЕГО ВООРУЖЕННЫМИ СИЛАМИ РОССИЙСКОЙ ФЕДЕРАЦИИ  </a:t>
            </a:r>
          </a:p>
        </p:txBody>
      </p:sp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9" y="-18256"/>
            <a:ext cx="582641" cy="56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3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6350" cap="rnd" cmpd="dbl">
          <a:noFill/>
          <a:round/>
        </a:ln>
        <a:effectLst>
          <a:outerShdw blurRad="317500" dir="2700000" algn="ctr">
            <a:srgbClr val="000000">
              <a:alpha val="43000"/>
            </a:srgbClr>
          </a:outerShdw>
        </a:effectLst>
      </a:spPr>
      <a:bodyPr wrap="square" lIns="0" tIns="0" rIns="0" bIns="0" rtlCol="0">
        <a:spAutoFit/>
      </a:bodyPr>
      <a:lstStyle>
        <a:defPPr algn="ctr" defTabSz="537086">
          <a:lnSpc>
            <a:spcPct val="80000"/>
          </a:lnSpc>
          <a:defRPr sz="2400" kern="0" cap="none" dirty="0" smtClean="0">
            <a:ln>
              <a:noFill/>
            </a:ln>
            <a:gradFill flip="none" rotWithShape="1">
              <a:gsLst>
                <a:gs pos="0">
                  <a:srgbClr val="4F81BD">
                    <a:lumMod val="50000"/>
                  </a:srgbClr>
                </a:gs>
                <a:gs pos="50000">
                  <a:srgbClr val="4F81BD">
                    <a:lumMod val="75000"/>
                  </a:srgbClr>
                </a:gs>
                <a:gs pos="100000">
                  <a:srgbClr val="4F81BD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effectLst/>
            <a:latin typeface="Myriad Pro Cond" panose="020B0506030403020204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15876</TotalTime>
  <Words>843</Words>
  <Application>Microsoft Office PowerPoint</Application>
  <PresentationFormat>Широкоэкранный</PresentationFormat>
  <Paragraphs>232</Paragraphs>
  <Slides>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KaiTi</vt:lpstr>
      <vt:lpstr>Arial</vt:lpstr>
      <vt:lpstr>Arial Narrow</vt:lpstr>
      <vt:lpstr>Calibri</vt:lpstr>
      <vt:lpstr>Calibri Light</vt:lpstr>
      <vt:lpstr>Impact</vt:lpstr>
      <vt:lpstr>Levenim MT</vt:lpstr>
      <vt:lpstr>Palatino Linotype</vt:lpstr>
      <vt:lpstr>Times New Roman</vt:lpstr>
      <vt:lpstr>16_Тема Office</vt:lpstr>
      <vt:lpstr>29_Тема Office</vt:lpstr>
      <vt:lpstr>18_Тема Office</vt:lpstr>
      <vt:lpstr>10_Тема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Тарасов</dc:creator>
  <cp:lastModifiedBy>ORG</cp:lastModifiedBy>
  <cp:revision>732</cp:revision>
  <cp:lastPrinted>2024-04-16T17:42:25Z</cp:lastPrinted>
  <dcterms:created xsi:type="dcterms:W3CDTF">2020-05-15T08:20:27Z</dcterms:created>
  <dcterms:modified xsi:type="dcterms:W3CDTF">2024-04-22T11:30:06Z</dcterms:modified>
</cp:coreProperties>
</file>