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B3EE9-3EE7-4E8A-9E6D-776DC5F65F69}" v="247" dt="2025-10-20T09:19:47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7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8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Разные размеры пиггибанкс в пастельных цветах">
            <a:extLst>
              <a:ext uri="{FF2B5EF4-FFF2-40B4-BE49-F238E27FC236}">
                <a16:creationId xmlns:a16="http://schemas.microsoft.com/office/drawing/2014/main" id="{665D9824-872D-05FB-0F11-57F7E764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2512" r="9085" b="761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985233"/>
            <a:ext cx="5758628" cy="3355853"/>
          </a:xfrm>
        </p:spPr>
        <p:txBody>
          <a:bodyPr anchor="t">
            <a:normAutofit/>
          </a:bodyPr>
          <a:lstStyle/>
          <a:p>
            <a:r>
              <a:rPr lang="ru-RU" sz="6000">
                <a:solidFill>
                  <a:srgbClr val="FFFFFF"/>
                </a:solidFill>
              </a:rPr>
              <a:t>Бюджет глазами детей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id="{11716FC5-D784-1211-7B82-BAE2DDA000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8936" r="19387" b="1"/>
          <a:stretch>
            <a:fillRect/>
          </a:stretch>
        </p:blipFill>
        <p:spPr>
          <a:xfrm>
            <a:off x="-4704" y="10"/>
            <a:ext cx="56967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849BD-05C4-3D00-C1F7-1BE45B1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Grandview Display"/>
                <a:cs typeface="Arial"/>
              </a:rPr>
              <a:t>Деньги – это наши помощники!</a:t>
            </a: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56E4A86-7B30-B599-A8BD-EBB0B6A4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60" y="1031002"/>
            <a:ext cx="5288049" cy="5266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Grandview Display"/>
                <a:cs typeface="Arial"/>
              </a:rPr>
              <a:t>Деньги нужны, чтобы покупать вкусняшки, игрушки и много всего интересного!</a:t>
            </a:r>
            <a:endParaRPr lang="ru-RU" b="1" dirty="0">
              <a:latin typeface="Grandview Display"/>
            </a:endParaRPr>
          </a:p>
          <a:p>
            <a:r>
              <a:rPr lang="ru-RU" b="1" dirty="0">
                <a:latin typeface="Grandview Display"/>
                <a:cs typeface="Arial"/>
              </a:rPr>
              <a:t>Мама и папа работают, чтобы получать деньги.</a:t>
            </a:r>
            <a:endParaRPr lang="ru-RU" b="1" dirty="0"/>
          </a:p>
          <a:p>
            <a:r>
              <a:rPr lang="ru-RU" b="1" dirty="0">
                <a:latin typeface="Grandview Display"/>
                <a:cs typeface="Arial"/>
              </a:rPr>
              <a:t>Деньги не растут на деревьях!</a:t>
            </a:r>
            <a:endParaRPr lang="ru-RU" b="1" dirty="0"/>
          </a:p>
          <a:p>
            <a:endParaRPr lang="ru-RU"/>
          </a:p>
        </p:txBody>
      </p:sp>
      <p:pic>
        <p:nvPicPr>
          <p:cNvPr id="32" name="Рисунок 31" descr="Picture background">
            <a:extLst>
              <a:ext uri="{FF2B5EF4-FFF2-40B4-BE49-F238E27FC236}">
                <a16:creationId xmlns:a16="http://schemas.microsoft.com/office/drawing/2014/main" id="{F6CB154A-4417-DF77-75A7-413FABE0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46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E6753D06-96D4-FF8A-18CD-96AA01E4A9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8659" r="22363" b="1"/>
          <a:stretch>
            <a:fillRect/>
          </a:stretch>
        </p:blipFill>
        <p:spPr>
          <a:xfrm>
            <a:off x="-4704" y="10"/>
            <a:ext cx="5696712" cy="6857990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4B8F-161D-2357-23D9-4268F3EE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Grandview Display"/>
                <a:cs typeface="Arial"/>
              </a:rPr>
              <a:t>Копилка – наш друг!</a:t>
            </a: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02448-635A-815F-8975-9C1BFBE9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60" y="1031002"/>
            <a:ext cx="5288049" cy="5266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Grandview Display"/>
                <a:cs typeface="Arial"/>
              </a:rPr>
              <a:t>У каждого из нас может быть копилка.</a:t>
            </a:r>
            <a:endParaRPr lang="ru-RU" b="1" dirty="0">
              <a:latin typeface="Grandview Display"/>
            </a:endParaRPr>
          </a:p>
          <a:p>
            <a:r>
              <a:rPr lang="ru-RU" b="1" dirty="0">
                <a:latin typeface="Grandview Display"/>
                <a:cs typeface="Arial"/>
              </a:rPr>
              <a:t>В копилку можно складывать денежки, которые нам подарили.</a:t>
            </a:r>
            <a:endParaRPr lang="ru-RU" b="1"/>
          </a:p>
          <a:p>
            <a:r>
              <a:rPr lang="ru-RU" b="1" dirty="0">
                <a:latin typeface="Grandview Display"/>
                <a:cs typeface="Arial"/>
              </a:rPr>
              <a:t>Когда в копилке накопится много денег, мы сможем купить то, что давно хотели!</a:t>
            </a:r>
            <a:endParaRPr lang="ru-RU" b="1"/>
          </a:p>
          <a:p>
            <a:endParaRPr lang="ru-RU" dirty="0"/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D93F6B4C-D02F-8C20-221B-56FB908E2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226" y="3532413"/>
            <a:ext cx="2521405" cy="2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D8282F60-3031-59E7-C6E1-1734548D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35" r="21499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B25AD273-6955-62A6-619B-C48C9398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" y="-139473"/>
            <a:ext cx="7532914" cy="27826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32822-BEF6-D995-416A-D601D3F2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ru-RU"/>
              <a:t>На что тратятся деньги?</a:t>
            </a:r>
          </a:p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7F0C0-B365-0918-1499-0BB19660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Еда, чтобы мы росли большими и сильными.</a:t>
            </a:r>
          </a:p>
          <a:p>
            <a:r>
              <a:rPr lang="ru-RU" b="1" dirty="0"/>
              <a:t>Одежда, чтобы нам было тепло и удобно.</a:t>
            </a:r>
          </a:p>
          <a:p>
            <a:r>
              <a:rPr lang="ru-RU" b="1" dirty="0"/>
              <a:t>Игрушки и книжки, чтобы нам было весело и интересно.</a:t>
            </a:r>
          </a:p>
          <a:p>
            <a:r>
              <a:rPr lang="ru-RU" b="1" dirty="0"/>
              <a:t>Квартира, где мы живем.</a:t>
            </a:r>
          </a:p>
          <a:p>
            <a:r>
              <a:rPr lang="ru-RU" b="1" dirty="0"/>
              <a:t>Иногда нужно откладывать деньги на что-то важное, например, на путешествие!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81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DC19D-F044-A153-DC04-F10AE4EC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anchor="t">
            <a:normAutofit/>
          </a:bodyPr>
          <a:lstStyle/>
          <a:p>
            <a:r>
              <a:rPr lang="ru-RU">
                <a:latin typeface="Grandview Display"/>
                <a:cs typeface="Arial"/>
              </a:rPr>
              <a:t>Экономим вместе!</a:t>
            </a:r>
            <a:endParaRPr lang="ru-RU" dirty="0"/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2245660B-A41F-A60D-B104-887C531E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960119"/>
            <a:ext cx="5130210" cy="50226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>
                <a:latin typeface="Grandview Display"/>
                <a:cs typeface="Arial"/>
              </a:rPr>
              <a:t>Выключай свет, когда выходишь из комнаты.</a:t>
            </a:r>
            <a:endParaRPr lang="ru-RU" b="1">
              <a:latin typeface="Grandview Display"/>
            </a:endParaRPr>
          </a:p>
          <a:p>
            <a:r>
              <a:rPr lang="ru-RU" b="1">
                <a:latin typeface="Grandview Display"/>
                <a:cs typeface="Arial"/>
              </a:rPr>
              <a:t>Не трать много воды, когда чистишь зубы.</a:t>
            </a:r>
            <a:endParaRPr lang="ru-RU" b="1"/>
          </a:p>
          <a:p>
            <a:r>
              <a:rPr lang="ru-RU" b="1">
                <a:latin typeface="Grandview Display"/>
                <a:cs typeface="Arial"/>
              </a:rPr>
              <a:t>Бережно относись к игрушкам и вещам.</a:t>
            </a:r>
            <a:endParaRPr lang="ru-RU" b="1" dirty="0"/>
          </a:p>
          <a:p>
            <a:r>
              <a:rPr lang="ru-RU" b="1">
                <a:latin typeface="Grandview Display"/>
                <a:cs typeface="Arial"/>
              </a:rPr>
              <a:t>Проси родителей покупать только то, что действительно нужно.</a:t>
            </a:r>
            <a:endParaRPr lang="ru-RU" b="1" dirty="0"/>
          </a:p>
          <a:p>
            <a:endParaRPr lang="ru-RU" dirty="0"/>
          </a:p>
        </p:txBody>
      </p:sp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Picture background">
            <a:extLst>
              <a:ext uri="{FF2B5EF4-FFF2-40B4-BE49-F238E27FC236}">
                <a16:creationId xmlns:a16="http://schemas.microsoft.com/office/drawing/2014/main" id="{9EB960B7-E394-A76D-BECF-9A7816CC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250" y="3861488"/>
            <a:ext cx="4239842" cy="2652536"/>
          </a:xfrm>
          <a:prstGeom prst="rect">
            <a:avLst/>
          </a:prstGeom>
        </p:spPr>
      </p:pic>
      <p:pic>
        <p:nvPicPr>
          <p:cNvPr id="27" name="Рисунок 26" descr="Picture background">
            <a:extLst>
              <a:ext uri="{FF2B5EF4-FFF2-40B4-BE49-F238E27FC236}">
                <a16:creationId xmlns:a16="http://schemas.microsoft.com/office/drawing/2014/main" id="{91E7C137-B84A-C468-1BF2-A1F1CC70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93" y="1587273"/>
            <a:ext cx="3891644" cy="40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C334-11D0-4497-8436-80713A8D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298694"/>
            <a:ext cx="2811879" cy="1807048"/>
          </a:xfrm>
        </p:spPr>
        <p:txBody>
          <a:bodyPr anchor="b">
            <a:normAutofit/>
          </a:bodyPr>
          <a:lstStyle/>
          <a:p>
            <a:r>
              <a:rPr lang="ru-RU" sz="3600" dirty="0"/>
              <a:t>Бюджет – это важно!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4469F08B-C4FC-198E-24E1-177ECD26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50" b="11506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FF503-53C3-131C-25E9-2430A785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296695"/>
            <a:ext cx="2811880" cy="34099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/>
              <a:t>Теперь мы знаем, что такое деньги и как важно правильно их тратить.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Когда мы вырастем, мы будем сами планировать свой бюджет.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Будем экономными и умными!</a:t>
            </a:r>
          </a:p>
          <a:p>
            <a:pPr>
              <a:lnSpc>
                <a:spcPct val="110000"/>
              </a:lnSpc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72535700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DashVTI</vt:lpstr>
      <vt:lpstr>Бюджет глазами детей</vt:lpstr>
      <vt:lpstr>Деньги – это наши помощники!</vt:lpstr>
      <vt:lpstr>Копилка – наш друг!</vt:lpstr>
      <vt:lpstr>На что тратятся деньги? </vt:lpstr>
      <vt:lpstr>Экономим вместе!</vt:lpstr>
      <vt:lpstr>Бюджет – это важно!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169</cp:revision>
  <dcterms:created xsi:type="dcterms:W3CDTF">2025-10-20T08:15:11Z</dcterms:created>
  <dcterms:modified xsi:type="dcterms:W3CDTF">2025-10-20T09:22:51Z</dcterms:modified>
</cp:coreProperties>
</file>