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7" r:id="rId5"/>
    <p:sldId id="260" r:id="rId6"/>
    <p:sldId id="268" r:id="rId7"/>
    <p:sldId id="263" r:id="rId8"/>
    <p:sldId id="264" r:id="rId9"/>
    <p:sldId id="269" r:id="rId10"/>
    <p:sldId id="270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>
      <p:cViewPr varScale="1">
        <p:scale>
          <a:sx n="108" d="100"/>
          <a:sy n="108" d="100"/>
        </p:scale>
        <p:origin x="576" y="78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8875D8-2F59-4326-B517-9F52FFC13204}" type="datetime1">
              <a:rPr lang="ru-RU" smtClean="0"/>
              <a:t>16.11.2024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125084-3EA2-45F4-A5B2-B13D064D4580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378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222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547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B4589B61-BD07-4BA0-ABC0-D56A70152CE5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EA007F-708C-45D1-B856-89B73B1D76D5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AAA00-216C-48FA-B50F-B87BE04DB4D8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Объект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47A5F6-499D-45E1-BB4E-0FE75645E1D2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A4636-3131-4C78-A5F7-C95BEB258029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9F531F-A2FF-4FE4-AF07-C5E6EFCA3549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A29BAA-05DC-4ED8-9E6C-D2FEBFD7365E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1568DB-1E75-4182-8EA5-ED674853F22D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A0684C-7AB7-4789-9EBB-51ADF783DCCF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AB1396-4B54-46FA-AB3F-77B587430839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752820-2FD4-4111-9DFD-7A5AE00DDB15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C240B6E-5B1E-437C-891E-61118D32114F}" type="datetime1">
              <a:rPr lang="ru-RU" noProof="0" smtClean="0"/>
              <a:t>16.11.2024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E%D1%82%D1%81%D1%80%D0%BE%D1%87%D0%BA%D0%B0_%D0%BF%D0%BB%D0%B0%D1%82%D0%B5%D0%B6%D0%B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F%D1%80%D0%B0%D0%B2%D0%BE%D0%BE%D1%82%D0%BD%D0%BE%D1%88%D0%B5%D0%BD%D0%B8%D0%B5" TargetMode="External"/><Relationship Id="rId4" Type="http://schemas.openxmlformats.org/officeDocument/2006/relationships/hyperlink" Target="https://ru.wikipedia.org/wiki/%D0%94%D0%BE%D0%BB%D0%B3%D0%BE%D0%B2%D0%BE%D0%B5_%D0%BE%D0%B1%D1%8F%D0%B7%D0%B0%D1%82%D0%B5%D0%BB%D1%8C%D1%81%D1%82%D0%B2%D0%B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0%D0%BB%D1%8E%D1%82%D0%BD%D1%8B%D0%B9_%D0%BA%D1%83%D1%80%D1%81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wikipedia.org/wiki/%D0%A2%D0%B2%D1%91%D1%80%D0%B4%D0%B0%D1%8F_%D0%B2%D0%B0%D0%BB%D1%8E%D1%82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%D0%9A%D1%80%D0%B5%D0%B4%D0%B8%D1%8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0%B0%D0%BC%D0%BE%D0%B6%D0%B5%D0%BD%D0%BD%D0%B0%D1%8F_%D0%BF%D0%BE%D1%88%D0%BB%D0%B8%D0%BD%D0%B0" TargetMode="External"/><Relationship Id="rId5" Type="http://schemas.openxmlformats.org/officeDocument/2006/relationships/hyperlink" Target="https://ru.wikipedia.org/wiki/%D0%9D%D0%B0%D0%BB%D0%BE%D0%B3" TargetMode="External"/><Relationship Id="rId4" Type="http://schemas.openxmlformats.org/officeDocument/2006/relationships/hyperlink" Target="https://ru.wikipedia.org/wiki/%D0%9B%D1%8C%D0%B3%D0%BE%D1%82%D0%B0" TargetMode="External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5780" y="1484784"/>
            <a:ext cx="4248472" cy="298511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Бюджетная </a:t>
            </a:r>
            <a:r>
              <a:rPr lang="ru-RU" dirty="0" smtClean="0"/>
              <a:t>терминология в понятной и доступной форме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3962400" cy="762000"/>
          </a:xfrm>
        </p:spPr>
        <p:txBody>
          <a:bodyPr rtlCol="0">
            <a:noAutofit/>
          </a:bodyPr>
          <a:lstStyle/>
          <a:p>
            <a:pPr rt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студент 1 курса </a:t>
            </a:r>
          </a:p>
          <a:p>
            <a:pPr rt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Финуниверситета (КФ)</a:t>
            </a:r>
          </a:p>
          <a:p>
            <a:pPr rt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Ямина Анастасия Алексеевна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s://static28.tgcnt.ru/posts/_0/d2/d2affecea0dfc5c84aa11befeace896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/>
          <a:stretch/>
        </p:blipFill>
        <p:spPr bwMode="auto">
          <a:xfrm>
            <a:off x="4870276" y="0"/>
            <a:ext cx="7354452" cy="6858000"/>
          </a:xfrm>
          <a:prstGeom prst="rect">
            <a:avLst/>
          </a:prstGeom>
          <a:solidFill>
            <a:srgbClr val="DDDDE2"/>
          </a:solidFill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132856"/>
            <a:ext cx="12188825" cy="10668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6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548680"/>
            <a:ext cx="10971372" cy="1066800"/>
          </a:xfrm>
        </p:spPr>
        <p:txBody>
          <a:bodyPr rtlCol="0"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Сложные термины стоит объяснять доступно по нескольким причинам: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909836" y="1556792"/>
            <a:ext cx="10287000" cy="4190999"/>
          </a:xfrm>
        </p:spPr>
        <p:txBody>
          <a:bodyPr rtlCol="0">
            <a:normAutofit/>
          </a:bodyPr>
          <a:lstStyle/>
          <a:p>
            <a:pPr marL="265113" indent="179388">
              <a:buFont typeface="Arial" pitchFamily="34" charset="0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понимания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сложных понятий с помощью простых аналогов, примеров и метафор делает информацию более доступной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запоминающейся). </a:t>
            </a:r>
          </a:p>
          <a:p>
            <a:pPr marL="265113" indent="179388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коммуникации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объяснение способствует более продуктивному взаимодействию и успешной передаче информации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179388" algn="just"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 сложные  понятия  представлены в доступной форме,  люди  чувствуют, что  они   в силах  их  понять,  что  увеличивает   их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мотивацию).</a:t>
            </a:r>
          </a:p>
          <a:p>
            <a:pPr marL="265113" indent="179388" algn="just">
              <a:buFont typeface="Arial" pitchFamily="34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сложных терминов помогает продвигать образование и повышать уровень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indent="179388" algn="just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332656"/>
            <a:ext cx="10971372" cy="1066800"/>
          </a:xfrm>
        </p:spPr>
        <p:txBody>
          <a:bodyPr rtlCol="0"/>
          <a:lstStyle/>
          <a:p>
            <a:pPr rtl="0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837828" y="1916832"/>
            <a:ext cx="10287000" cy="4190999"/>
          </a:xfrm>
        </p:spPr>
        <p:txBody>
          <a:bodyPr rtlCol="0">
            <a:normAutofit/>
          </a:bodyPr>
          <a:lstStyle/>
          <a:p>
            <a:pPr indent="2159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морато́риум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право на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Отсрочка платежа"/>
              </a:rPr>
              <a:t>отсрочку платежа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Долговое обязательство"/>
              </a:rPr>
              <a:t>долговому обязательству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предоставляемое в административном или судебном порядке (в отличие от договорной отсрочки). Различают мораторий специальный, предоставляемый в конкретном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Правоотношение"/>
              </a:rPr>
              <a:t>правоотношении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мораторий общий (генеральный), когда ввиду постигших страну бедствий (война, кризис, эпидемия) временно приостанавливаются действующие законы об обязательствах и всем жителям страны отсрочиваются их долги.</a:t>
            </a:r>
          </a:p>
          <a:p>
            <a:pPr algn="just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476672"/>
            <a:ext cx="10971372" cy="1275928"/>
          </a:xfrm>
        </p:spPr>
        <p:txBody>
          <a:bodyPr rtlCol="0"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 варианты как понятно и доступно объяснить данный экономический термин.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09836" y="1484784"/>
            <a:ext cx="5040560" cy="4752528"/>
          </a:xfrm>
        </p:spPr>
        <p:txBody>
          <a:bodyPr rtlCol="0"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indent="4445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 - это как временная пауза. Представьте, что у вас есть долг, который вы не можете вернуть прямо сейчас. Мораторий - это как сказать кредитору: «Подожди немного, я временно не могу платить. Давай договоримся о новом сроке»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это может касаться не только долгов, а может применяться к строительству (временное прекращение строительства), законодательству (временная приостановка действия закона), экспорту/импорту (временный запрет на экспорт или импорт определенных товаров), банковской деятельности (временная приостановка операций с банками).</a:t>
            </a:r>
          </a:p>
          <a:p>
            <a:pPr marL="0" indent="44450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помнить, что мораторий - это не «прощение» долга или полного освобождения от обязательств. Это просто отсрочка на определенный период. </a:t>
            </a:r>
          </a:p>
          <a:p>
            <a:pPr marL="0" indent="0" rtl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https://avatars.mds.yandex.net/i?id=80db706ebef050eccb196b2a9673873d2b348c16-12522553-images-thumbs&amp;n=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68" y="1844824"/>
            <a:ext cx="4598170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22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019156" y="35112520"/>
            <a:ext cx="10971372" cy="1066800"/>
          </a:xfrm>
        </p:spPr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526460" y="1028421"/>
            <a:ext cx="5173216" cy="4640932"/>
          </a:xfrm>
        </p:spPr>
        <p:txBody>
          <a:bodyPr rtlCol="0"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 себе, что вы хотите купить какую-нибудь новую вещь, но у вас пока недостаточно денег. Вы говорите продавцу: «Пожалуйста, отложите эту вещь для меня, я приду за ней позже, когда накоплю нужную сумму».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Мораторий - это как откладывание чего-то на потом.  В этом случае, вместо вещи, речь идет о каком-то действии или обязательстве. 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Мораторий на строительство -  временный запрет на строительство новых зданий в определенном районе. Это как сказать: «Подождите, сейчас не время строить дома здесь».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Мораторий на охоту - временный запрет на охоту на определенный вид животного. Это как сказать: «Нельзя охотиться на этих животных, пока их численность не восстановится».</a:t>
            </a:r>
          </a:p>
          <a:p>
            <a:pPr marL="0" indent="0" rtl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avatars.mds.yandex.net/i?id=4e01171d401d8285f6f057ae28ba9bb9376ee872-12140636-images-thumbs&amp;n=1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4" y="1252550"/>
            <a:ext cx="4753745" cy="4192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5820" y="332656"/>
            <a:ext cx="10971372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Девальвация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820" y="1772816"/>
            <a:ext cx="109713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девальвация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(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 tooltip="Латинский язык"/>
              </a:rPr>
              <a:t>лат.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la-Lat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«понижение» +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2" tooltip="Латинский язык"/>
              </a:rPr>
              <a:t>лат.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la-Latn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valeo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«иметь значение;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сто́ить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») — снижение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3" tooltip="Валютный курс"/>
              </a:rPr>
              <a:t>курса национальной валюты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по отношению к 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 tooltip="Твёрдая валюта"/>
              </a:rPr>
              <a:t>твёрдым валютам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в системах с фиксированным курсом валюты, устанавливаемым денежными властями.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Девальвация может быть вызвана множеством факторов, например: Экономические проблемы (если страна переживает экономический кризис, ее валюта может обесцениться), политическая нестабильность (если в стране нестабильная политическая ситуация, инвесторы могут вывести свои деньги, что приведет к девальвации), инфляция (если цены на товары и услуги растут быстрее, чем курс валюты, валюта может обесцениться).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58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7828" y="505626"/>
            <a:ext cx="10971372" cy="2681252"/>
          </a:xfrm>
        </p:spPr>
        <p:txBody>
          <a:bodyPr>
            <a:noAutofit/>
          </a:bodyPr>
          <a:lstStyle/>
          <a:p>
            <a:pPr indent="444500" algn="just">
              <a:lnSpc>
                <a:spcPct val="10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Девальвация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когда валюта страны становится менее ценной по отношению к другим валютам. Представьте, что раньше за 1 доллар США вы могли купить 10 рублей, а теперь за 1 доллар США дают уже 12 рублей.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рубль девальвировал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Простыми словами, девальвация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это как когда ваша любимая игрушка теряет свою ценность. Вместо того, чтобы стоить 10 рублей, она теперь стоит 8 рублей.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https://avatars.mds.yandex.net/i?id=99797f3a13862d5b67145ecbafaca6b84e268518a2b47c7c-12499804-images-thumbs&amp;n=13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8" y="3212976"/>
            <a:ext cx="432435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7" descr="https://avatars.mds.yandex.net/i?id=eb5e69f18ab17b94959c61499b92622fb481f9e0-12593867-images-thumbs&amp;n=13"/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24" y="3186878"/>
            <a:ext cx="4570412" cy="3046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812" y="0"/>
            <a:ext cx="10971372" cy="1066800"/>
          </a:xfrm>
        </p:spPr>
        <p:txBody>
          <a:bodyPr rtlCol="0">
            <a:normAutofit/>
          </a:bodyPr>
          <a:lstStyle/>
          <a:p>
            <a:pPr rtl="0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Преференция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712373" y="1556792"/>
            <a:ext cx="6318143" cy="4190999"/>
          </a:xfrm>
        </p:spPr>
        <p:txBody>
          <a:bodyPr rtlCol="0">
            <a:no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Префере́нция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Латинский язык"/>
              </a:rPr>
              <a:t>лат.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la-Lat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praeferentia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«предпочтение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— преимущество,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Льгота"/>
              </a:rPr>
              <a:t>льгота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предоставляемая отдельным государствам, предприятиям, организациям для поддержки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Преференции осуществляются в форме снижения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Налог"/>
              </a:rPr>
              <a:t>налогов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скидок с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 tooltip="Таможенная пошлина"/>
              </a:rPr>
              <a:t>таможенных пошлин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освобождения от платежей, предоставления выгодных 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 tooltip="Кредит"/>
              </a:rPr>
              <a:t>кредитов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Проще говоря, преференции - это материальная помощь, предоставляемая для развития/поддержки каких-либо видов деятельности.</a:t>
            </a:r>
          </a:p>
        </p:txBody>
      </p:sp>
      <p:pic>
        <p:nvPicPr>
          <p:cNvPr id="5" name="Объект 4" descr="https://avatars.mds.yandex.net/i?id=7a02e2973286a92bdb0bfaaa55ba897cacac06fb-12320521-images-thumbs&amp;n=13"/>
          <p:cNvPicPr>
            <a:picLocks noGrp="1"/>
          </p:cNvPicPr>
          <p:nvPr>
            <p:ph sz="half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1155059"/>
            <a:ext cx="4032448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Беззаявительный порядок представления физическим лицам льгот по имущественным на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3726809"/>
            <a:ext cx="4032448" cy="2230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332656"/>
            <a:ext cx="10971372" cy="10668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3"/>
          </p:nvPr>
        </p:nvSpPr>
        <p:spPr>
          <a:xfrm>
            <a:off x="1690966" y="2132856"/>
            <a:ext cx="9265096" cy="4190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оступное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сложных терминов – это ключ к лучшему пониманию, эффективной коммуникации, повышению мотивации и созданию более инклюзивного общества.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7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родаж продукта или услуги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459469_TF03460555.potx" id="{7B386838-D42C-4DDC-9A45-4D2D86EBB47D}" vid="{75E8F8CF-7F3B-4439-B788-F6F6B2118145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продаж продукта или услуги</Template>
  <TotalTime>112</TotalTime>
  <Words>378</Words>
  <Application>Microsoft Office PowerPoint</Application>
  <PresentationFormat>Произвольный</PresentationFormat>
  <Paragraphs>37</Paragraphs>
  <Slides>10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</vt:lpstr>
      <vt:lpstr>Corbel</vt:lpstr>
      <vt:lpstr>Times New Roman</vt:lpstr>
      <vt:lpstr>Презентация продаж продукта или услуги</vt:lpstr>
      <vt:lpstr>Бюджетная терминология в понятной и доступной форме</vt:lpstr>
      <vt:lpstr>Сложные термины стоит объяснять доступно по нескольким причинам: </vt:lpstr>
      <vt:lpstr>Мораторий</vt:lpstr>
      <vt:lpstr>Разберем варианты как понятно и доступно объяснить данный экономический термин. </vt:lpstr>
      <vt:lpstr>Презентация PowerPoint</vt:lpstr>
      <vt:lpstr>Девальвация</vt:lpstr>
      <vt:lpstr>Девальвация — это когда валюта страны становится менее ценной по отношению к другим валютам. Представьте, что раньше за 1 доллар США вы могли купить 10 рублей, а теперь за 1 доллар США дают уже 12 рублей. Это означает, что рубль девальвировал.  Простыми словами, девальвация — это как когда ваша любимая игрушка теряет свою ценность. Вместо того, чтобы стоить 10 рублей, она теперь стоит 8 рублей.  </vt:lpstr>
      <vt:lpstr>Преференция</vt:lpstr>
      <vt:lpstr>Заключение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Бюджетная терминология в понятной и доступной форме</dc:title>
  <dc:creator>Пользователь</dc:creator>
  <cp:lastModifiedBy>Пользователь</cp:lastModifiedBy>
  <cp:revision>13</cp:revision>
  <dcterms:created xsi:type="dcterms:W3CDTF">2024-11-14T19:47:51Z</dcterms:created>
  <dcterms:modified xsi:type="dcterms:W3CDTF">2024-11-16T17:20:41Z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